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8C70D-737C-4E5D-AD48-630AA435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1846B8-F5D0-4A80-A886-821EBA054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D320A-9F02-4B95-A012-6FCAFA74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1EB1F1-3D55-49A6-8E03-2FE4E9E6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AC189E-5F77-4D65-A3B7-14C4906F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9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BF1CA-6465-4981-B999-F14F858D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D15D6F-9E07-418E-9AE1-77D313EE6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6941B9-C6A5-4134-B9FA-90EB0277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6D0D88-3D77-44E1-B3ED-BF4F3618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A368A-09FE-4B2F-88B6-BF250C56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1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6B44D2-7ABC-43DB-9332-E147F0503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A26AF3-84B7-4509-9FC3-12BF7A9C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F35C4C-9E18-4BCB-80FF-42BA651B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730A4D-8A86-4E29-945C-91F3CBCC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663FB5-F440-4B8D-B33E-430712EF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EE07E-C656-4F23-B635-951B4CE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71E9BA-D736-48BD-8EF1-46DA7477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B20590-6AE2-469D-BC2F-2CC8D8F1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75C83-07BB-475A-9DF0-5F2210A5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FD6E31-510A-420F-8CA4-296E9BEA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7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4EB84-11A0-441E-926D-5DD8403F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BDD976-6D28-4B07-A000-312009335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5D9A9-3604-4DD1-A700-8EA25C73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92170D-7017-45A1-A97B-A84CDBB7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467054-C20F-41D5-8935-83AD5C82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3E785-AC54-4BE2-A484-E52FCB82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36DE9-8ED8-44D9-8EE6-3E42A205A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9EA1EA-C1D7-40C5-8A2C-08F9F5D6C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C3886A-7A35-4CC2-9AFD-A48C314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1B62CB-14DD-407D-99D3-590F192A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6EE75C-D04E-4DCB-A74A-E26B268A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28D96-A692-4B96-BE09-F3FB06F5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E039A3-6657-432C-9474-4DD70A5D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1146BB-0FC3-4071-A75D-DF0948D6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F0F25E3-C127-499C-B792-BE3533403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74E3-D8B4-4648-96BE-118F6A4C9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758F68-56DB-4B02-A9B4-4CA6F9CD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E7AF46-051B-4852-801B-A06FAAB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F380C1-1E17-4BB7-83B2-DAABA937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0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817B69-D19B-4F1A-A524-51011EA3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52BCDE-4F23-44D3-B792-0C8FFE56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DDE70D-C0D7-4AEE-9574-1DD66AD7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8D463AA-FF7A-4AAB-865D-01EA0CB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7DB019-B3CE-4370-9A1B-ECAE5995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0212E7-97B5-4876-86F9-0D49875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7B01D4-6CBF-4741-94E6-63670613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8FF4C-28F7-4FAC-BC86-FE352419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DD8B15-000C-4029-A201-FF067314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C44BEF-B539-445B-B074-034C3E4E8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4727B4-C63D-46F3-BEE2-6119ACFF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745509-3ADB-4D38-A8F8-71DB96D1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5BB105-BD07-44CE-8638-208E2B4E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709BF-6E90-47AF-AF09-C7A6425B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889C62-0017-46A1-899C-CD60D6551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A81596-32DC-4AAC-BE44-17E815AD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875E60-4331-41A7-B237-1DCB400A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F92013-CD11-4C82-8A8F-279CEDC7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B7838C-C8CC-4C3A-B2F1-FB9FB56A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EACF6-8D43-42A4-A369-9D9CD625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40AF4A-27B4-4496-9229-3AF734C5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3D7CE4-4402-47CB-81F0-02B28B92A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6B1F-1DC7-4625-8D28-C532BFF6D5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80C9D6-71AA-43E3-A4DE-ECD240857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EE5428-2B91-478B-BCB8-411F16F5D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B6D7-736E-4464-ACED-77171816F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D736B-CD16-47EE-BA79-18EE34DB1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7F3AE-3EDD-4C45-909D-DC2EA1A0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1463040"/>
            <a:ext cx="6979918" cy="174025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Презентация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«Знатоки Птиц»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F7AACF-4E63-42FC-8122-82D23B9D7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519"/>
            <a:ext cx="5852160" cy="234695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Подготовил</a:t>
            </a:r>
          </a:p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Воспитатель МОУ «СОШ № 13»</a:t>
            </a:r>
          </a:p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Дошкольное отделение</a:t>
            </a:r>
          </a:p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Туманова М.М.</a:t>
            </a:r>
          </a:p>
          <a:p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2022 - 2023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учебный год</a:t>
            </a:r>
          </a:p>
          <a:p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990824-E0B4-4A46-8ACD-C6E3FCF5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4" b="97400" l="2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26680" y="1634825"/>
            <a:ext cx="4267199" cy="5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FF3CFE5-3F43-4900-86BA-93978825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C68545-BA4C-4DF7-8229-DF9FEC2F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0"/>
            <a:ext cx="9425355" cy="6967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D0F012-A260-4043-AD58-A223B9E9F729}"/>
              </a:ext>
            </a:extLst>
          </p:cNvPr>
          <p:cNvSpPr txBox="1"/>
          <p:nvPr/>
        </p:nvSpPr>
        <p:spPr>
          <a:xfrm>
            <a:off x="2977662" y="2118064"/>
            <a:ext cx="4736123" cy="250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CF1A814-D5BE-47BF-BDB6-82CCF2170806}"/>
              </a:ext>
            </a:extLst>
          </p:cNvPr>
          <p:cNvSpPr/>
          <p:nvPr/>
        </p:nvSpPr>
        <p:spPr>
          <a:xfrm rot="21216986">
            <a:off x="2158808" y="1152158"/>
            <a:ext cx="7179027" cy="3723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друзья. Наступила зима и у меня в лесу прибавилось дел!!! </a:t>
            </a:r>
          </a:p>
          <a:p>
            <a:pPr algn="ctr"/>
            <a:r>
              <a:rPr lang="ru-R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Ищу помощников!</a:t>
            </a:r>
          </a:p>
          <a:p>
            <a:pPr algn="ctr"/>
            <a:r>
              <a:rPr lang="ru-R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уважением, Сова.</a:t>
            </a:r>
          </a:p>
          <a:p>
            <a:pPr algn="ctr"/>
            <a:r>
              <a:rPr lang="ru-R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4FBA2F-0171-4381-8F0B-34BDBA33E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4" b="97400" l="2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08285" y="3026603"/>
            <a:ext cx="2459794" cy="3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FF3CFE5-3F43-4900-86BA-93978825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C:\Users\abvgdeyka\Desktop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9286FA-E456-44B0-89EE-B6C12EA3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5" descr="C:\Users\abvgdeyka\Desktop\499412459f0db34d4c0b9e48020ece1c.jpg">
            <a:extLst>
              <a:ext uri="{FF2B5EF4-FFF2-40B4-BE49-F238E27FC236}">
                <a16:creationId xmlns:a16="http://schemas.microsoft.com/office/drawing/2014/main" xmlns="" id="{C2C6A4CB-174B-4EF5-B2EE-1B8837709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3150" r="1977" b="7910"/>
          <a:stretch/>
        </p:blipFill>
        <p:spPr bwMode="auto">
          <a:xfrm>
            <a:off x="1455312" y="141669"/>
            <a:ext cx="9304411" cy="6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52A4FE-2BBD-422A-BD2F-6407A4D9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A34E81-49B8-4FBD-AF84-E70AFF208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0"/>
            <a:ext cx="1153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B4DFD4-AEA0-4DC8-9243-CFF1DE6E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F93B64-B449-4865-BE16-B71608240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182526"/>
            <a:ext cx="9066727" cy="64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B4DFD4-AEA0-4DC8-9243-CFF1DE6E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C:\Users\abvgdeyka\Desktop\42e64be38468e8ff3d747c71a88e7b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4" y="292720"/>
            <a:ext cx="4784650" cy="62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990824-E0B4-4A46-8ACD-C6E3FCF5A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4" b="97400" l="2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974418" y="443979"/>
            <a:ext cx="3409506" cy="4173334"/>
          </a:xfrm>
          <a:prstGeom prst="rect">
            <a:avLst/>
          </a:prstGeom>
        </p:spPr>
      </p:pic>
      <p:pic>
        <p:nvPicPr>
          <p:cNvPr id="1027" name="Picture 3" descr="C:\Users\abvgdeyka\Desktop\pokormite_ptic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9" y="4221126"/>
            <a:ext cx="2296349" cy="22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«Знатоки Птиц»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Туманова</dc:creator>
  <cp:lastModifiedBy>abvgdeyka</cp:lastModifiedBy>
  <cp:revision>10</cp:revision>
  <dcterms:created xsi:type="dcterms:W3CDTF">2020-12-03T18:39:43Z</dcterms:created>
  <dcterms:modified xsi:type="dcterms:W3CDTF">2022-11-07T09:56:04Z</dcterms:modified>
</cp:coreProperties>
</file>