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303" r:id="rId3"/>
    <p:sldId id="306" r:id="rId4"/>
    <p:sldId id="289" r:id="rId5"/>
    <p:sldId id="296" r:id="rId6"/>
    <p:sldId id="305" r:id="rId7"/>
    <p:sldId id="297" r:id="rId8"/>
    <p:sldId id="29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C55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312" autoAdjust="0"/>
    <p:restoredTop sz="86380" autoAdjust="0"/>
  </p:normalViewPr>
  <p:slideViewPr>
    <p:cSldViewPr>
      <p:cViewPr varScale="1">
        <p:scale>
          <a:sx n="92" d="100"/>
          <a:sy n="92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67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C9998-266D-4EC1-ADA8-03E07AB9562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43BCC-C103-403F-8C16-D72ADDB15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5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3BCC-C103-403F-8C16-D72ADDB15B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3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DC8A-70D7-40C6-B8F1-139DB9E1C92F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BFC1-0BA1-45CB-9D98-C68656BB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DC8A-70D7-40C6-B8F1-139DB9E1C92F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BFC1-0BA1-45CB-9D98-C68656BB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DC8A-70D7-40C6-B8F1-139DB9E1C92F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BFC1-0BA1-45CB-9D98-C68656BB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DC8A-70D7-40C6-B8F1-139DB9E1C92F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BFC1-0BA1-45CB-9D98-C68656BB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DC8A-70D7-40C6-B8F1-139DB9E1C92F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BFC1-0BA1-45CB-9D98-C68656BB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DC8A-70D7-40C6-B8F1-139DB9E1C92F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BFC1-0BA1-45CB-9D98-C68656BB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DC8A-70D7-40C6-B8F1-139DB9E1C92F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BFC1-0BA1-45CB-9D98-C68656BB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DC8A-70D7-40C6-B8F1-139DB9E1C92F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BFC1-0BA1-45CB-9D98-C68656BB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DC8A-70D7-40C6-B8F1-139DB9E1C92F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BFC1-0BA1-45CB-9D98-C68656BB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DC8A-70D7-40C6-B8F1-139DB9E1C92F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BFC1-0BA1-45CB-9D98-C68656BB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DC8A-70D7-40C6-B8F1-139DB9E1C92F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BFC1-0BA1-45CB-9D98-C68656BB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DC8A-70D7-40C6-B8F1-139DB9E1C92F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3BFC1-0BA1-45CB-9D98-C68656BB4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 ч. ф\фото\P1020163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-4500618"/>
            <a:ext cx="2773691" cy="20802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285728"/>
            <a:ext cx="564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Осипенко Светлана Александровна</a:t>
            </a:r>
          </a:p>
          <a:p>
            <a:r>
              <a:rPr lang="ru-RU" i="1" dirty="0"/>
              <a:t>учитель музыки высшей категории.</a:t>
            </a:r>
          </a:p>
          <a:p>
            <a:r>
              <a:rPr lang="ru-RU" i="1" dirty="0"/>
              <a:t>МАОУ  « Гимназия №7«Сибирская»</a:t>
            </a:r>
            <a:r>
              <a:rPr lang="ru-RU" dirty="0"/>
              <a:t> </a:t>
            </a:r>
          </a:p>
          <a:p>
            <a:r>
              <a:rPr lang="ru-RU" dirty="0"/>
              <a:t>Кировского района .</a:t>
            </a:r>
          </a:p>
          <a:p>
            <a:endParaRPr lang="ru-RU" i="1" dirty="0"/>
          </a:p>
        </p:txBody>
      </p:sp>
      <p:pic>
        <p:nvPicPr>
          <p:cNvPr id="16" name="Picture 6" descr="C:\Users\иван\Desktop\картинки к 8 марта\Весёлые нотки\но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32856"/>
            <a:ext cx="280952" cy="357190"/>
          </a:xfrm>
          <a:prstGeom prst="rect">
            <a:avLst/>
          </a:prstGeom>
          <a:noFill/>
        </p:spPr>
      </p:pic>
      <p:pic>
        <p:nvPicPr>
          <p:cNvPr id="17" name="Picture 7" descr="C:\Users\иван\Desktop\картинки к 8 марта\Весёлые нотки\imageнотки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548" y="4653136"/>
            <a:ext cx="600075" cy="942975"/>
          </a:xfrm>
          <a:prstGeom prst="rect">
            <a:avLst/>
          </a:prstGeom>
          <a:noFill/>
        </p:spPr>
      </p:pic>
      <p:pic>
        <p:nvPicPr>
          <p:cNvPr id="14339" name="Picture 3" descr="D:\онлайн-конференция\Фото гимназии Сибирск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924" y="129147"/>
            <a:ext cx="2889248" cy="1623757"/>
          </a:xfrm>
          <a:prstGeom prst="rect">
            <a:avLst/>
          </a:prstGeom>
          <a:noFill/>
        </p:spPr>
      </p:pic>
      <p:pic>
        <p:nvPicPr>
          <p:cNvPr id="2" name="Picture 3" descr="C:\Users\Светлана\Downloads\IMG-20200926-WA0005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8309" y="1838047"/>
            <a:ext cx="3685327" cy="4913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A23A1-9684-43F9-A6A8-91A12A382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/>
              <a:t>Тема: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«Приёмы и методы театрализации на уроках музыки и во внеурочное время»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«К вам сегодня я пришла и свой короб принесла!»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9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ван\Desktop\фото для през\P1000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70636" y="2294260"/>
            <a:ext cx="4417914" cy="3231011"/>
          </a:xfrm>
          <a:prstGeom prst="rect">
            <a:avLst/>
          </a:prstGeom>
          <a:noFill/>
        </p:spPr>
      </p:pic>
      <p:pic>
        <p:nvPicPr>
          <p:cNvPr id="4" name="Picture 6" descr="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144" y="2060848"/>
            <a:ext cx="4608510" cy="3456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33399" y="548680"/>
            <a:ext cx="368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Камаринская</a:t>
            </a:r>
          </a:p>
        </p:txBody>
      </p:sp>
    </p:spTree>
    <p:extLst>
      <p:ext uri="{BB962C8B-B14F-4D97-AF65-F5344CB8AC3E}">
        <p14:creationId xmlns:p14="http://schemas.microsoft.com/office/powerpoint/2010/main" val="42838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75701" y="310529"/>
            <a:ext cx="5392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Колыбельная мамы Козы</a:t>
            </a:r>
            <a:endParaRPr lang="ru-RU" sz="2800" dirty="0"/>
          </a:p>
        </p:txBody>
      </p:sp>
      <p:pic>
        <p:nvPicPr>
          <p:cNvPr id="8" name="Picture 2" descr="D:\PIC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124744"/>
            <a:ext cx="3853841" cy="51380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1ADCF0-DD0F-4FBA-AABB-02F4CBD4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26A9DFA-43AD-4FF8-9B01-DE425544C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4"/>
            <a:ext cx="9140448" cy="6855336"/>
          </a:xfrm>
        </p:spPr>
      </p:pic>
    </p:spTree>
    <p:extLst>
      <p:ext uri="{BB962C8B-B14F-4D97-AF65-F5344CB8AC3E}">
        <p14:creationId xmlns:p14="http://schemas.microsoft.com/office/powerpoint/2010/main" val="688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ru-RU" dirty="0"/>
              <a:t>Дударь</a:t>
            </a:r>
          </a:p>
        </p:txBody>
      </p:sp>
      <p:pic>
        <p:nvPicPr>
          <p:cNvPr id="4" name="Picture 3" descr="C:\Documents and Settings\Светлана\Мои документы\Мои рисунки\из.1\IMG_06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6972123" cy="4389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2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358346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36</Words>
  <Application>Microsoft Office PowerPoint</Application>
  <PresentationFormat>Экран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Тема: «Приёмы и методы театрализации на уроках музыки и во внеурочное время».</vt:lpstr>
      <vt:lpstr>«К вам сегодня я пришла и свой короб принесла!» </vt:lpstr>
      <vt:lpstr>Презентация PowerPoint</vt:lpstr>
      <vt:lpstr>Презентация PowerPoint</vt:lpstr>
      <vt:lpstr>Презентация PowerPoint</vt:lpstr>
      <vt:lpstr>Дударь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Гимназия 7</cp:lastModifiedBy>
  <cp:revision>43</cp:revision>
  <dcterms:created xsi:type="dcterms:W3CDTF">2021-09-20T15:14:43Z</dcterms:created>
  <dcterms:modified xsi:type="dcterms:W3CDTF">2023-06-21T03:35:01Z</dcterms:modified>
</cp:coreProperties>
</file>