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1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6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82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843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79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0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81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3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6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5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3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2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4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B4C6E-D0A8-4C40-9D4B-B48DD1E8BC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DFDC-229B-4641-9848-04C3F0C7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65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5687" y="319489"/>
            <a:ext cx="9566313" cy="3234541"/>
          </a:xfrm>
        </p:spPr>
        <p:txBody>
          <a:bodyPr>
            <a:normAutofit/>
          </a:bodyPr>
          <a:lstStyle/>
          <a:p>
            <a:r>
              <a:rPr lang="ru-RU" b="1" dirty="0"/>
              <a:t>Применение ИКТ-технологий для создания интерактивных заданий по иностранному языку.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738" y="4604573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/>
              <a:t>Онучина Е.В., </a:t>
            </a:r>
            <a:endParaRPr lang="ru-RU" dirty="0" smtClean="0"/>
          </a:p>
          <a:p>
            <a:pPr algn="r"/>
            <a:r>
              <a:rPr lang="ru-RU" dirty="0" smtClean="0"/>
              <a:t>учитель </a:t>
            </a:r>
            <a:r>
              <a:rPr lang="ru-RU" dirty="0" smtClean="0"/>
              <a:t>английского </a:t>
            </a:r>
            <a:r>
              <a:rPr lang="ru-RU" dirty="0"/>
              <a:t>языка </a:t>
            </a:r>
            <a:endParaRPr lang="ru-RU" dirty="0" smtClean="0"/>
          </a:p>
          <a:p>
            <a:pPr algn="r"/>
            <a:r>
              <a:rPr lang="ru-RU" dirty="0" smtClean="0"/>
              <a:t>МОУ «СОШ № 3»</a:t>
            </a:r>
            <a:endParaRPr lang="ru-RU" dirty="0" smtClean="0"/>
          </a:p>
          <a:p>
            <a:pPr algn="ctr"/>
            <a:r>
              <a:rPr lang="ru-RU" dirty="0" smtClean="0"/>
              <a:t>Саянск,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22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0"/>
            <a:ext cx="117443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5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455" y="2985570"/>
            <a:ext cx="11111429" cy="36651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Магия не в инструменте, а в Вашем мастерстве! </a:t>
            </a:r>
          </a:p>
          <a:p>
            <a:pPr marL="0" indent="0"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0" indent="0" algn="r">
              <a:buNone/>
            </a:pPr>
            <a:r>
              <a:rPr lang="ru-RU" dirty="0" smtClean="0"/>
              <a:t>Марина </a:t>
            </a:r>
            <a:r>
              <a:rPr lang="ru-RU" dirty="0" err="1" smtClean="0"/>
              <a:t>Курвитс</a:t>
            </a:r>
            <a:endParaRPr lang="ru-RU" dirty="0"/>
          </a:p>
        </p:txBody>
      </p:sp>
      <p:pic>
        <p:nvPicPr>
          <p:cNvPr id="1026" name="Picture 2" descr="Должностная инструкция школьного психолога — idum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1642" cy="213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амятка внутреннего распорядка дня для род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48" y="4182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нформатика и ИКТ (курсы для педагогов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44" y="4488781"/>
            <a:ext cx="32194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6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ивые открытки и смешные картинки благодарю и спасибо за вним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0" y="440675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4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564" y="1668463"/>
            <a:ext cx="10110977" cy="389839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Информационно-коммуникационные технологии </a:t>
            </a:r>
            <a:r>
              <a:rPr lang="ru-RU" dirty="0" smtClean="0"/>
              <a:t>= неотъемлемая часть </a:t>
            </a:r>
            <a:r>
              <a:rPr lang="ru-RU" dirty="0"/>
              <a:t>жизни многих учащихся. Такие технологии вызывают гораздо больший интерес у школьников, чем обычный школьный учебник.</a:t>
            </a:r>
          </a:p>
        </p:txBody>
      </p:sp>
      <p:pic>
        <p:nvPicPr>
          <p:cNvPr id="3074" name="Picture 2" descr="Центр &amp;quot;Карьера&amp;quot; - Новости: Международный опыт использования ИКТ в школьном  образов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916" y="4530686"/>
            <a:ext cx="3103084" cy="23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спользование средств информационно-коммуникационных технологий (ИКТ) в  электронной информационно-образовательной среде» :: КГПУ им. В.П. Астафь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3891" cy="22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бследование населения по ИКТ | | kazbekovskiy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24" y="5227636"/>
            <a:ext cx="2331692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0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36" y="0"/>
            <a:ext cx="10515600" cy="433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7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8" y="90374"/>
            <a:ext cx="11984973" cy="62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7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42" cy="3189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067" y="3443294"/>
            <a:ext cx="7471559" cy="30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2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4300" cy="4676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3" y="3254194"/>
            <a:ext cx="9043987" cy="36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4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30" y="572294"/>
            <a:ext cx="3038475" cy="79057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866" y="1583253"/>
            <a:ext cx="9614348" cy="49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7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66" y="0"/>
            <a:ext cx="6884949" cy="3374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439" y="2618312"/>
            <a:ext cx="5939228" cy="390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52775" cy="409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809"/>
            <a:ext cx="8591479" cy="3734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50" y="2520511"/>
            <a:ext cx="5898750" cy="43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36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157</TotalTime>
  <Words>60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Trebuchet MS</vt:lpstr>
      <vt:lpstr>Tw Cen MT</vt:lpstr>
      <vt:lpstr>Контур</vt:lpstr>
      <vt:lpstr>Применение ИКТ-технологий для создания интерактивных заданий по иностранному языку.</vt:lpstr>
      <vt:lpstr>Информационно-коммуникационные технологии = неотъемлемая часть жизни многих учащихся. Такие технологии вызывают гораздо больший интерес у школьников, чем обычный школьный учебник.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13</cp:revision>
  <dcterms:created xsi:type="dcterms:W3CDTF">2021-08-22T11:46:01Z</dcterms:created>
  <dcterms:modified xsi:type="dcterms:W3CDTF">2023-05-17T08:41:23Z</dcterms:modified>
</cp:coreProperties>
</file>