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7" r:id="rId3"/>
    <p:sldId id="260" r:id="rId4"/>
    <p:sldId id="261" r:id="rId5"/>
    <p:sldId id="262" r:id="rId6"/>
    <p:sldId id="266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23C88C-C3D6-4866-807A-0846E8EBB9F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F65E3B-817F-48F1-AE86-7C08FB7232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Остров </a:t>
            </a:r>
            <a:b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«Математических задач»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https://png.pngtree.com/element_origin_min_pic/16/11/18/a16fd4f50e52e4a651f7aeaad594d38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4581128"/>
            <a:ext cx="3546721" cy="2067231"/>
          </a:xfrm>
          <a:prstGeom prst="rect">
            <a:avLst/>
          </a:prstGeom>
          <a:noFill/>
        </p:spPr>
      </p:pic>
      <p:pic>
        <p:nvPicPr>
          <p:cNvPr id="3078" name="Picture 6" descr="http://clipartix.com/wp-content/uploads/2016/12/Dog-clip-art-pictures-of-dogs-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3968" y="4557263"/>
            <a:ext cx="3456384" cy="20145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668344" y="544522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жителей страны «Математика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вы видите на картинке?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получить шесть крабов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79912" y="3717032"/>
            <a:ext cx="1152128" cy="10059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3212976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mg-fotki.yandex.ru/get/5601/info-boom.2c/0_4fa82_3285dd9c_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4208" y="3573016"/>
            <a:ext cx="1944216" cy="16975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321297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55776" y="3356992"/>
            <a:ext cx="1152128" cy="1005935"/>
          </a:xfrm>
          <a:prstGeom prst="rect">
            <a:avLst/>
          </a:prstGeom>
          <a:noFill/>
        </p:spPr>
      </p:pic>
      <p:pic>
        <p:nvPicPr>
          <p:cNvPr id="9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27784" y="4437112"/>
            <a:ext cx="1152128" cy="1005935"/>
          </a:xfrm>
          <a:prstGeom prst="rect">
            <a:avLst/>
          </a:prstGeom>
          <a:noFill/>
        </p:spPr>
      </p:pic>
      <p:pic>
        <p:nvPicPr>
          <p:cNvPr id="10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79912" y="5013176"/>
            <a:ext cx="1152128" cy="1005935"/>
          </a:xfrm>
          <a:prstGeom prst="rect">
            <a:avLst/>
          </a:prstGeom>
          <a:noFill/>
        </p:spPr>
      </p:pic>
      <p:pic>
        <p:nvPicPr>
          <p:cNvPr id="11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4509120"/>
            <a:ext cx="1152128" cy="100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ttp://img1.liveinternet.ru/images/attach/b/4/104/617/104617681_large_46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005064"/>
            <a:ext cx="3960439" cy="2571810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b/4/104/617/104617681_large_46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120" y="3501008"/>
            <a:ext cx="2661315" cy="17281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350100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501008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получить шесть ракушек?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6" name="Picture 2" descr="https://st.depositphotos.com/1967477/2394/v/950/depositphotos_23940275-stock-illustration-blue-bird-carto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284686"/>
            <a:ext cx="984830" cy="1099870"/>
          </a:xfrm>
          <a:prstGeom prst="rect">
            <a:avLst/>
          </a:prstGeom>
          <a:noFill/>
        </p:spPr>
      </p:pic>
      <p:pic>
        <p:nvPicPr>
          <p:cNvPr id="6" name="Picture 2" descr="https://st.depositphotos.com/1967477/2394/v/950/depositphotos_23940275-stock-illustration-blue-bird-carto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293096"/>
            <a:ext cx="984830" cy="1099871"/>
          </a:xfrm>
          <a:prstGeom prst="rect">
            <a:avLst/>
          </a:prstGeom>
          <a:noFill/>
        </p:spPr>
      </p:pic>
      <p:pic>
        <p:nvPicPr>
          <p:cNvPr id="7" name="Picture 2" descr="https://st.depositphotos.com/1967477/2394/v/950/depositphotos_23940275-stock-illustration-blue-bird-carto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410" y="5517232"/>
            <a:ext cx="1030020" cy="1150339"/>
          </a:xfrm>
          <a:prstGeom prst="rect">
            <a:avLst/>
          </a:prstGeom>
          <a:noFill/>
        </p:spPr>
      </p:pic>
      <p:pic>
        <p:nvPicPr>
          <p:cNvPr id="8" name="Picture 2" descr="https://st.depositphotos.com/1967477/2394/v/950/depositphotos_23940275-stock-illustration-blue-bird-carto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445224"/>
            <a:ext cx="984830" cy="1099870"/>
          </a:xfrm>
          <a:prstGeom prst="rect">
            <a:avLst/>
          </a:prstGeom>
          <a:noFill/>
        </p:spPr>
      </p:pic>
      <p:pic>
        <p:nvPicPr>
          <p:cNvPr id="21508" name="Picture 4" descr="https://img3.stockfresh.com/files/t/tigatelu/m/48/6813536_stock-vector-cute-bird-cartoon-fly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725144"/>
            <a:ext cx="1440160" cy="1609118"/>
          </a:xfrm>
          <a:prstGeom prst="rect">
            <a:avLst/>
          </a:prstGeom>
          <a:noFill/>
        </p:spPr>
      </p:pic>
      <p:pic>
        <p:nvPicPr>
          <p:cNvPr id="10" name="Picture 4" descr="https://img3.stockfresh.com/files/t/tigatelu/m/48/6813536_stock-vector-cute-bird-cartoon-fly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933056"/>
            <a:ext cx="1440160" cy="16091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35896" y="494116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4941168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получить шесть птичек?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899592" y="1412776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412776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64904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64904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564904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2564904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412776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564904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2492896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3789040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5085184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5013176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3789040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5085184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5013176"/>
            <a:ext cx="792088" cy="770384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084168" y="2132856"/>
            <a:ext cx="432048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940152" y="4581128"/>
            <a:ext cx="36004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236296" y="2132856"/>
            <a:ext cx="36004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55976" y="2204864"/>
            <a:ext cx="36004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547664" y="2132856"/>
            <a:ext cx="36004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915816" y="4581128"/>
            <a:ext cx="36004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95536" y="2204864"/>
            <a:ext cx="576064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131840" y="2204864"/>
            <a:ext cx="576064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148064" y="4581128"/>
            <a:ext cx="432048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051720" y="4581128"/>
            <a:ext cx="432048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каких меньших чисел состоит число 6?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660232" y="2492896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2492896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3429000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3429000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4365104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6336" y="4365104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5301208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5301208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556792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96336" y="1556792"/>
            <a:ext cx="914400" cy="914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228184" y="404664"/>
            <a:ext cx="27363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164288" y="692696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1772816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242088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335699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206084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386104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436510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5301208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515719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6516216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Заселите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жителей страны «Математика»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верном количестве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19796E-7 L 0.67448 -0.024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9.25069E-9 L 0.42239 0.0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984E-6 L 0.66667 0.00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30342E-6 L 0.59566 0.27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2146E-6 L 0.29653 0.206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87.dou.spb.ru/HTML/2016/files/assets/common/page-substrates/page00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149080"/>
            <a:ext cx="7488832" cy="1152128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5856" y="2852936"/>
            <a:ext cx="2304256" cy="1343052"/>
          </a:xfrm>
          <a:prstGeom prst="rect">
            <a:avLst/>
          </a:prstGeom>
          <a:noFill/>
        </p:spPr>
      </p:pic>
      <p:pic>
        <p:nvPicPr>
          <p:cNvPr id="7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31840" y="4725144"/>
            <a:ext cx="2736305" cy="1941239"/>
          </a:xfrm>
          <a:prstGeom prst="rect">
            <a:avLst/>
          </a:prstGeom>
          <a:noFill/>
        </p:spPr>
      </p:pic>
      <p:pic>
        <p:nvPicPr>
          <p:cNvPr id="8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99792" y="-243408"/>
            <a:ext cx="3212976" cy="3212976"/>
          </a:xfrm>
          <a:prstGeom prst="rect">
            <a:avLst/>
          </a:prstGeom>
          <a:noFill/>
        </p:spPr>
      </p:pic>
      <p:pic>
        <p:nvPicPr>
          <p:cNvPr id="9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5157192"/>
            <a:ext cx="2304256" cy="1343052"/>
          </a:xfrm>
          <a:prstGeom prst="rect">
            <a:avLst/>
          </a:prstGeom>
          <a:noFill/>
        </p:spPr>
      </p:pic>
      <p:pic>
        <p:nvPicPr>
          <p:cNvPr id="10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5229200"/>
            <a:ext cx="2304256" cy="1343052"/>
          </a:xfrm>
          <a:prstGeom prst="rect">
            <a:avLst/>
          </a:prstGeom>
          <a:noFill/>
        </p:spPr>
      </p:pic>
      <p:pic>
        <p:nvPicPr>
          <p:cNvPr id="11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2924944"/>
            <a:ext cx="2304256" cy="1343052"/>
          </a:xfrm>
          <a:prstGeom prst="rect">
            <a:avLst/>
          </a:prstGeom>
          <a:noFill/>
        </p:spPr>
      </p:pic>
      <p:pic>
        <p:nvPicPr>
          <p:cNvPr id="12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16016" y="2132856"/>
            <a:ext cx="1728192" cy="1007289"/>
          </a:xfrm>
          <a:prstGeom prst="rect">
            <a:avLst/>
          </a:prstGeom>
          <a:noFill/>
        </p:spPr>
      </p:pic>
      <p:pic>
        <p:nvPicPr>
          <p:cNvPr id="13" name="Picture 2" descr="http://pixelbrush.ru/uploads/posts/2010-05/1272819795_bezimeni-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31840" y="2132856"/>
            <a:ext cx="1728192" cy="100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66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Остров  «Математических задач»</vt:lpstr>
      <vt:lpstr>Сколько жителей страны «Математика» вы видите на картинке? </vt:lpstr>
      <vt:lpstr> Как получить шесть крабов?</vt:lpstr>
      <vt:lpstr>Как получить шесть ракушек?</vt:lpstr>
      <vt:lpstr>Как получить шесть птичек?</vt:lpstr>
      <vt:lpstr>Из каких меньших чисел состоит число 6?</vt:lpstr>
      <vt:lpstr>Заселите  жителей страны «Математика»  в верном количестве</vt:lpstr>
      <vt:lpstr>МОЛОДЦЫ!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числа 6</dc:title>
  <dc:creator>Мама</dc:creator>
  <cp:lastModifiedBy>Надя</cp:lastModifiedBy>
  <cp:revision>37</cp:revision>
  <dcterms:created xsi:type="dcterms:W3CDTF">2018-06-25T16:18:39Z</dcterms:created>
  <dcterms:modified xsi:type="dcterms:W3CDTF">2023-09-25T06:58:14Z</dcterms:modified>
</cp:coreProperties>
</file>