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6" r:id="rId10"/>
    <p:sldId id="263" r:id="rId11"/>
    <p:sldId id="264" r:id="rId12"/>
    <p:sldId id="267" r:id="rId13"/>
    <p:sldId id="273" r:id="rId14"/>
    <p:sldId id="269" r:id="rId15"/>
    <p:sldId id="274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90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94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942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673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417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6390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998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33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67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5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36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47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3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4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07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6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9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814C809-4EBB-4895-9DEC-F5022203E3FA}" type="datetimeFigureOut">
              <a:rPr lang="ru-RU" smtClean="0"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10ECA23-2888-4E92-847A-845C949AF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63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0945" y="685799"/>
            <a:ext cx="5666510" cy="4461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Педагогическая мастерская 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МУЗЫКАЛЬНАЯ СКАЗКА «ИСТОРИЯ ГОДА»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 мотивам одноимённой сказки Г.Х. Андерсена)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 старшего дошкольного возраста (5-7 лет)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491" y="5260265"/>
            <a:ext cx="5223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Разработала музыкальный </a:t>
            </a:r>
            <a:r>
              <a:rPr lang="ru-RU" sz="20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руководитель: ВКК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стаж работы </a:t>
            </a:r>
            <a:r>
              <a:rPr lang="ru-RU" sz="20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39лет,</a:t>
            </a:r>
          </a:p>
          <a:p>
            <a:pPr algn="r">
              <a:spcAft>
                <a:spcPts val="0"/>
              </a:spcAft>
            </a:pPr>
            <a:r>
              <a:rPr lang="ru-RU" sz="20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Савченко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Татьяна Егоровна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idx="1"/>
          </p:nvPr>
        </p:nvSpPr>
        <p:spPr/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763"/>
            <a:ext cx="12191999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5277328"/>
            <a:ext cx="45858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Подводный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лес качается,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будто на ветру.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Здесь сумрачно, таинственно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 холод, и в жару.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31" y="-28143"/>
            <a:ext cx="12242031" cy="68861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-1" y="5593540"/>
            <a:ext cx="49045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35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135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Перламутровые струйки,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Разноцветные чешуйки,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Рыбки – бабочки порхают,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Словно звёздочки сверкают.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0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87" y="0"/>
            <a:ext cx="1229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41660" cy="3249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0002"/>
            <a:ext cx="5577920" cy="4051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029" y="0"/>
            <a:ext cx="6801971" cy="428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33420"/>
            <a:ext cx="7065818" cy="380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4169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82641"/>
            <a:ext cx="12192000" cy="357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idx="1"/>
          </p:nvPr>
        </p:nvSpPr>
        <p:spPr/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763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14" y="836035"/>
            <a:ext cx="4517386" cy="53478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30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2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12" y="342899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96982" y="138545"/>
            <a:ext cx="43641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Некогда солнышку в небе лениться: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Есть у него золотистые спицы,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Пряжа цветная –На дн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сундука: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Ровно четыре Волшебных клубка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48255" y="138546"/>
            <a:ext cx="3546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Трудится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солнышко без остановки,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Каждому времени вяжет обновки.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Белым клубком начинается год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6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"/>
            <a:ext cx="46551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Годы проходят,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солнышко вяжет.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Вяжет и слова плохого не скажет.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тут поделаешь, коль у природы,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остановки меняются моды.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И так… 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5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7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1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4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63"/>
            <a:ext cx="12191999" cy="68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6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744</TotalTime>
  <Words>49</Words>
  <Application>Microsoft Office PowerPoint</Application>
  <PresentationFormat>Широкоэкранный</PresentationFormat>
  <Paragraphs>24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BatangChe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Элемент</dc:creator>
  <cp:lastModifiedBy>Элемент</cp:lastModifiedBy>
  <cp:revision>20</cp:revision>
  <dcterms:created xsi:type="dcterms:W3CDTF">2022-03-21T06:41:40Z</dcterms:created>
  <dcterms:modified xsi:type="dcterms:W3CDTF">2022-05-06T03:23:15Z</dcterms:modified>
</cp:coreProperties>
</file>