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59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3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4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1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0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8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D186-2037-4B22-A027-65F89650D7E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17A9-C717-4756-8EA1-B8EA3AB2D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20688"/>
            <a:ext cx="6696744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МОУ «Разуменская средняя общеобразовательная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школа № 3»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 Белгородского района Белгородской области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844824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инновационной технологии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«Дидактический сиквейн»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учителя-логопеда с детьми с ОВЗ.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86916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Валуйских Анастасия Владимировна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89337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2200" b="1" dirty="0">
                <a:solidFill>
                  <a:srgbClr val="C00000"/>
                </a:solidFill>
                <a:latin typeface="Monotype Corsiva" pitchFamily="66" charset="0"/>
              </a:rPr>
              <a:t>Речь - великая сила: она убеждает, обращает, принуждает</a:t>
            </a:r>
            <a:r>
              <a:rPr lang="ru-RU" sz="2200" b="1" dirty="0" smtClean="0">
                <a:solidFill>
                  <a:srgbClr val="C00000"/>
                </a:solidFill>
                <a:latin typeface="Monotype Corsiva" pitchFamily="66" charset="0"/>
              </a:rPr>
              <a:t>»                                                                                                                     </a:t>
            </a:r>
            <a:r>
              <a:rPr lang="ru-RU" sz="1300" b="1" dirty="0">
                <a:solidFill>
                  <a:srgbClr val="8E0000"/>
                </a:solidFill>
                <a:latin typeface="Garamond" pitchFamily="18" charset="0"/>
              </a:rPr>
              <a:t>Р. Эмерсон</a:t>
            </a:r>
            <a:r>
              <a:rPr lang="ru-RU" sz="3600" b="1" dirty="0">
                <a:ln w="1905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/>
            </a:r>
            <a:br>
              <a:rPr lang="ru-RU" sz="3600" b="1" dirty="0">
                <a:ln w="1905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В настоящее время количество детей с ОВЗ становится всё больше, педагоги-психологи, учителя-логопеды, учителя-дефектологи говорят о том,  что практически у  всех детей с ОВЗ имеются нарушения речи, очень бедный словарный запас.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Такие дети не умеют составлять рассказ по картинке, пересказать прочитанное, им трудно выучить наизусть стихотворение. Поэтоиу,  нам, специалистам необходимо научить детей связно, последовательно, грамматически правильно излагать свои мысли, рассказывать о  различных событиях из окружающей жизни, соблюдая при этом, чтобы процесс обучения был интересным, занимательным, увлекательным.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 и интересных методов, позволяющих активизировать познавательную деятельность детей и способствующих развитию речи, является работа над получением нерифмованного стихотворения, синквейна. </a:t>
            </a:r>
          </a:p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Считается, что данная технология не требует специальных условий для использования и для её реализации, в отличие от составления рассказа, требуется меньше времени, но синквейн имеет более строгие условия по форме изложения.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сиквейна – один из способов частичного решения этих проблем.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Слово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«сиквейн»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происходит от французского слова «пять» и означает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«стихотворение пяти строк».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Сиквейн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нерифмованная пятистрочная стихлтворная форма, написанная в соответствии с определёнными правилами.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6" descr="a_crap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06" y="1988840"/>
            <a:ext cx="2522364" cy="339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772816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4F81B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000" dirty="0" smtClean="0">
                <a:solidFill>
                  <a:srgbClr val="4F81B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4F81B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en-US" sz="2000" dirty="0">
                <a:solidFill>
                  <a:srgbClr val="4F81BD">
                    <a:lumMod val="25000"/>
                  </a:srgbClr>
                </a:solidFill>
                <a:latin typeface="Castellar" pitchFamily="18" charset="0"/>
                <a:cs typeface="Times New Roman" pitchFamily="18" charset="0"/>
              </a:rPr>
              <a:t>XX</a:t>
            </a:r>
            <a:r>
              <a:rPr lang="ru-RU" sz="2000" dirty="0">
                <a:solidFill>
                  <a:srgbClr val="4F81B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века, форму синквейна разработала американская поэтесса Аделаида Крепси, опиравшаяся на знакомство с японскими миниатюрами хайку и танка . Синквейны вошли в её посмертное собрание стихотворений,  изданное в 1914 </a:t>
            </a:r>
            <a:r>
              <a:rPr lang="ru-RU" sz="2000" dirty="0" smtClean="0">
                <a:solidFill>
                  <a:srgbClr val="4F81B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Сиквейн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во многих странах мира, в России – с конца 1990-х годов.</a:t>
            </a:r>
          </a:p>
        </p:txBody>
      </p:sp>
    </p:spTree>
    <p:extLst>
      <p:ext uri="{BB962C8B-B14F-4D97-AF65-F5344CB8AC3E}">
        <p14:creationId xmlns:p14="http://schemas.microsoft.com/office/powerpoint/2010/main" val="187946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составлению синквейна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памяти, мышления, воображения, внимания, а именно психических процессов, которые тесно связаны с полноценным развитием речи.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синквейна решаются следующие задачи: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Уточнение, расширение, активизация словаря.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понятием «слово-предмет», «слово-действие», «слово-признак».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учатся согласованию слов.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знакомятся с понятием «предложение».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 предложения по предметной, сюжетной картине, использую схемы предложений.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выражают своё личное отношение к теме одной фразой, а такжк используют знания пословиц, поговорок по теме.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ассоциативного мышления и образной памяти.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при составлении синквейна.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23989"/>
            <a:ext cx="3240360" cy="1873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речевой базы. Расширение, уточнение и активизация словаря. Работа над структурой и грамматическим оформлением предложения.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7668" y="4723989"/>
            <a:ext cx="3528392" cy="1873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синквейна. Работа с готовым синквейном: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рассказа по готовому синквейну.  Совершенствование и коррекция синквейна. Анализ неполного синквейна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771800" y="4365104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88024" y="4365104"/>
            <a:ext cx="18722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6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6" y="1332548"/>
            <a:ext cx="3552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5175" y="9807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сиквейна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https://s1.slide-share.ru/s_slide/0378be9d2c890fb23f46e22ce71f779a/f7299eb6-6012-4d82-9e18-8c2364147e9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s1.slide-share.ru/s_slide/0378be9d2c890fb23f46e22ce71f779a/f7299eb6-6012-4d82-9e18-8c2364147e9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s1.slide-share.ru/s_slide/0378be9d2c890fb23f46e22ce71f779a/f7299eb6-6012-4d82-9e18-8c2364147e99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https://ds05.infourok.ru/uploads/ex/0d0d/0001458c-9fa84f76/img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12" y="2862873"/>
            <a:ext cx="4958952" cy="37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56902" y="2311733"/>
            <a:ext cx="383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сиквейна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0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2526" y="4046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сиквейнов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1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1.Ребенок (тема)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2.Умный, подвижный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3.Играет, трудится, шалит.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4.Самое дорогое в жизни.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5.Счастье.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1.Воспитатель (тема)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2.Мудрый, заботливый.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3.Развивает, помогает, любит.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4.Вторая мама для ребенка.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5.Наставник.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1.Врач (тема)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2.Чуткий, внимательный.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3.Выслушивает, лечит, советует.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4.Очень хороший, настоящий доктор.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5.Профессионал.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fs00.infourok.ru/images/doc/149/173048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39807"/>
            <a:ext cx="3406334" cy="25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08" y="3933056"/>
            <a:ext cx="3430114" cy="247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9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412776"/>
            <a:ext cx="4464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Синквейн.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Творческий, активизирующий.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Развивает, обогащает, уточняет.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Синквейн помогает учиться.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Технология</a:t>
            </a:r>
            <a:r>
              <a:rPr lang="ru-RU" altLang="ru-RU" b="1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63108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Сиквейн  о сиквейне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82601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Технология «дидактический синквейн» гармонично сочетает в себе элементы трёх основных образовательных систем: информационной, деятельностной и личностно-ориентированной, т.к его написание требует от составителя реализации практически всех его личностных способностей и может успешно применяться в педагогической 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оптимизировать работу по речевому развитию  детей с ОВЗ.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ds04.infourok.ru/uploads/ex/10d2/0006db19-6061b64e/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67" y="404665"/>
            <a:ext cx="42573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3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401" y="692696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Сиквейн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«Работа»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342900" indent="-3429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____________,_____________.</a:t>
            </a:r>
          </a:p>
          <a:p>
            <a:pPr marL="342900" indent="-3429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_________________,____________,___________.</a:t>
            </a:r>
          </a:p>
          <a:p>
            <a:pPr marL="342900" indent="-342900" algn="ctr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____________,___________,____________,_____________.</a:t>
            </a:r>
          </a:p>
          <a:p>
            <a:pPr marL="342900" indent="-342900" algn="ctr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________________.</a:t>
            </a:r>
          </a:p>
          <a:p>
            <a:pPr marL="342900" indent="-342900" algn="ctr">
              <a:buAutoNum type="arabicPeriod"/>
            </a:pP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31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4.infourok.ru/uploads/ex/10c8/0002bc5f-72c9b326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782669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49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658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2020-12-05T13:19:03Z</dcterms:created>
  <dcterms:modified xsi:type="dcterms:W3CDTF">2020-12-05T16:35:18Z</dcterms:modified>
</cp:coreProperties>
</file>