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6" r:id="rId4"/>
    <p:sldId id="259" r:id="rId5"/>
    <p:sldId id="267" r:id="rId6"/>
    <p:sldId id="263" r:id="rId7"/>
    <p:sldId id="260" r:id="rId8"/>
    <p:sldId id="268" r:id="rId9"/>
    <p:sldId id="269" r:id="rId10"/>
    <p:sldId id="258" r:id="rId11"/>
    <p:sldId id="261" r:id="rId12"/>
    <p:sldId id="262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55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ED68F-ABB2-4DC5-AA8F-2A97F9986086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35465-8B7F-4137-B027-DD10AC5F2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51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5465-8B7F-4137-B027-DD10AC5F2FF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13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Desktop\Презентация мебель 2016\0_11fc53_79dce0bb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98812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3068960"/>
            <a:ext cx="43827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F55B8"/>
                </a:solidFill>
                <a:latin typeface="Comic Sans MS" panose="030F0702030302020204" pitchFamily="66" charset="0"/>
              </a:rPr>
              <a:t>НОД по теме: «Мебель» в старшей группе.</a:t>
            </a:r>
            <a:br>
              <a:rPr lang="ru-RU" sz="3600" dirty="0" smtClean="0">
                <a:solidFill>
                  <a:srgbClr val="CF55B8"/>
                </a:solidFill>
                <a:latin typeface="Comic Sans MS" panose="030F0702030302020204" pitchFamily="66" charset="0"/>
              </a:rPr>
            </a:br>
            <a:r>
              <a:rPr lang="ru-RU" sz="3600" dirty="0" smtClean="0">
                <a:solidFill>
                  <a:srgbClr val="CF55B8"/>
                </a:solidFill>
                <a:latin typeface="Comic Sans MS" panose="030F0702030302020204" pitchFamily="66" charset="0"/>
              </a:rPr>
              <a:t>Учитель-логопед: Соловьева Л.В</a:t>
            </a:r>
            <a:r>
              <a:rPr lang="en-US" sz="3600" dirty="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  <a:endParaRPr lang="ru-RU" sz="36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7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иктор\Desktop\Презентация мебель 2016\1434954431_auid9owgai5hsh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2696"/>
            <a:ext cx="3857645" cy="366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иктор\Desktop\Презентация мебель 2016\пап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96" y="2675409"/>
            <a:ext cx="590712" cy="1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Виктор\Desktop\Презентация мебель 2016\big-happy-family-illustration-white-background-34518978 — 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75409"/>
            <a:ext cx="590290" cy="179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2411760" y="3329046"/>
            <a:ext cx="2160240" cy="924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6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иктор\Desktop\Презентация мебель 2016\1434954431_auid9owgai5hsh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9" y="1664379"/>
            <a:ext cx="2212403" cy="20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2627784" y="2413229"/>
            <a:ext cx="1296144" cy="924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9" name="Picture 3" descr="C:\Users\Виктор\Desktop\Презентация мебель 2016\мебель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35" b="65462"/>
          <a:stretch/>
        </p:blipFill>
        <p:spPr bwMode="auto">
          <a:xfrm>
            <a:off x="4427984" y="1412776"/>
            <a:ext cx="2067322" cy="179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иктор\Desktop\Презентация мебель 2016\мебель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35" t="-6110" r="-76235" b="66137"/>
          <a:stretch/>
        </p:blipFill>
        <p:spPr bwMode="auto">
          <a:xfrm>
            <a:off x="7020272" y="332656"/>
            <a:ext cx="8096250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Виктор\Desktop\Презентация мебель 2016\мебель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7" t="67807" r="42189"/>
          <a:stretch/>
        </p:blipFill>
        <p:spPr bwMode="auto">
          <a:xfrm>
            <a:off x="5899900" y="3210469"/>
            <a:ext cx="1159273" cy="159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Виктор\Desktop\Презентация мебель 2016\стол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8" t="28190" r="36515" b="34761"/>
          <a:stretch/>
        </p:blipFill>
        <p:spPr bwMode="auto">
          <a:xfrm>
            <a:off x="4135445" y="3210469"/>
            <a:ext cx="1706091" cy="138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Виктор\Desktop\Презентация мебель 2016\мебель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7" t="67807" r="42189"/>
          <a:stretch/>
        </p:blipFill>
        <p:spPr bwMode="auto">
          <a:xfrm>
            <a:off x="6876256" y="3540775"/>
            <a:ext cx="1159273" cy="159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Виктор\Desktop\Презентация мебель 2016\мебель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7" t="67807" r="42189"/>
          <a:stretch/>
        </p:blipFill>
        <p:spPr bwMode="auto">
          <a:xfrm>
            <a:off x="7984727" y="3572743"/>
            <a:ext cx="1159273" cy="159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Виктор\Desktop\Презентация мебель 2016\мебель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3" t="76616"/>
          <a:stretch/>
        </p:blipFill>
        <p:spPr bwMode="auto">
          <a:xfrm>
            <a:off x="7556300" y="5163096"/>
            <a:ext cx="856853" cy="94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Виктор\Desktop\Презентация мебель 2016\мебель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4" t="41081" r="26526" b="35042"/>
          <a:stretch/>
        </p:blipFill>
        <p:spPr bwMode="auto">
          <a:xfrm>
            <a:off x="4492477" y="4910106"/>
            <a:ext cx="2814846" cy="14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0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иктор\Desktop\Презентация мебель 2016\мебель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35" b="65462"/>
          <a:stretch/>
        </p:blipFill>
        <p:spPr bwMode="auto">
          <a:xfrm flipH="1">
            <a:off x="2794914" y="1141677"/>
            <a:ext cx="1487264" cy="132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Виктор\Desktop\Презентация мебель 2016\мебель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7" t="67807" r="42189"/>
          <a:stretch/>
        </p:blipFill>
        <p:spPr bwMode="auto">
          <a:xfrm flipH="1">
            <a:off x="21751" y="332656"/>
            <a:ext cx="831294" cy="11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Виктор\Desktop\Презентация мебель 2016\стол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8" t="35335" r="36515" b="34761"/>
          <a:stretch/>
        </p:blipFill>
        <p:spPr bwMode="auto">
          <a:xfrm>
            <a:off x="834293" y="1076592"/>
            <a:ext cx="1706091" cy="111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Виктор\Desktop\Презентация мебель 2016\мебель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3" t="76616"/>
          <a:stretch/>
        </p:blipFill>
        <p:spPr bwMode="auto">
          <a:xfrm>
            <a:off x="8170485" y="1246912"/>
            <a:ext cx="856853" cy="94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Виктор\Desktop\Презентация мебель 2016\мебель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4" t="41081" r="26526" b="35042"/>
          <a:stretch/>
        </p:blipFill>
        <p:spPr bwMode="auto">
          <a:xfrm>
            <a:off x="6235232" y="1308004"/>
            <a:ext cx="1953981" cy="99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Виктор\Desktop\Презентация мебель 2016\мебель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35" t="-6110" r="964" b="66137"/>
          <a:stretch/>
        </p:blipFill>
        <p:spPr bwMode="auto">
          <a:xfrm>
            <a:off x="4372471" y="-316267"/>
            <a:ext cx="1517639" cy="266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Виктор\Desktop\Презентация мебель 2016\мебель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7" t="67807" r="42189"/>
          <a:stretch/>
        </p:blipFill>
        <p:spPr bwMode="auto">
          <a:xfrm flipH="1">
            <a:off x="853045" y="0"/>
            <a:ext cx="831294" cy="11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Равнобедренный треугольник 12"/>
          <p:cNvSpPr/>
          <p:nvPr/>
        </p:nvSpPr>
        <p:spPr>
          <a:xfrm>
            <a:off x="852763" y="3212976"/>
            <a:ext cx="7407764" cy="86409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67544" y="4088757"/>
            <a:ext cx="176569" cy="27809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3777589">
            <a:off x="882392" y="2711519"/>
            <a:ext cx="1296144" cy="248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4232941" y="2538984"/>
            <a:ext cx="661013" cy="149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6985789">
            <a:off x="6564150" y="2752406"/>
            <a:ext cx="1296144" cy="248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83353" y="4097707"/>
            <a:ext cx="176569" cy="27809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801825" y="4097707"/>
            <a:ext cx="176569" cy="27809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986741" y="4082008"/>
            <a:ext cx="176569" cy="27809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67542" y="6653661"/>
            <a:ext cx="7195767" cy="22497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67544" y="4076948"/>
            <a:ext cx="7186984" cy="11248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454648" y="4836750"/>
            <a:ext cx="152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anose="030F0702030302020204" pitchFamily="66" charset="0"/>
              </a:rPr>
              <a:t>Кухня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37333" y="509836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anose="030F0702030302020204" pitchFamily="66" charset="0"/>
              </a:rPr>
              <a:t>Спальня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05824" y="4836750"/>
            <a:ext cx="2154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anose="030F0702030302020204" pitchFamily="66" charset="0"/>
              </a:rPr>
              <a:t>Гостиная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29" name="Picture 5" descr="C:\Users\Виктор\Desktop\Презентация мебель 2016\мебель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7" t="67807" r="42189"/>
          <a:stretch/>
        </p:blipFill>
        <p:spPr bwMode="auto">
          <a:xfrm>
            <a:off x="2129153" y="12038"/>
            <a:ext cx="822462" cy="11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6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Виктор\Desktop\Презентация мебель 2016\big-happy-family-illustration-white-background-34518978 —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1767" y="2199843"/>
            <a:ext cx="1238200" cy="376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Виктор\Desktop\Презентация мебель 2016\папа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09" y="2020074"/>
            <a:ext cx="1303835" cy="39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Виктор\Desktop\Презентация мебель 2016\0_11fc53_79dce0bb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519" y="3390405"/>
            <a:ext cx="1831207" cy="257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5674" y="260648"/>
            <a:ext cx="754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Молодцы!</a:t>
            </a:r>
            <a:endParaRPr lang="ru-RU" sz="9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9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Что лишнее?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l="81188"/>
          <a:stretch>
            <a:fillRect/>
          </a:stretch>
        </p:blipFill>
        <p:spPr bwMode="auto">
          <a:xfrm>
            <a:off x="6858016" y="857232"/>
            <a:ext cx="13573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Ирина и Дарья\Desktop\43076.jpg"/>
          <p:cNvPicPr>
            <a:picLocks noChangeAspect="1" noChangeArrowheads="1"/>
          </p:cNvPicPr>
          <p:nvPr/>
        </p:nvPicPr>
        <p:blipFill>
          <a:blip r:embed="rId4"/>
          <a:srcRect r="52341" b="53125"/>
          <a:stretch>
            <a:fillRect/>
          </a:stretch>
        </p:blipFill>
        <p:spPr bwMode="auto">
          <a:xfrm>
            <a:off x="1142976" y="2285992"/>
            <a:ext cx="1357322" cy="1785950"/>
          </a:xfrm>
          <a:prstGeom prst="rect">
            <a:avLst/>
          </a:prstGeom>
          <a:noFill/>
        </p:spPr>
      </p:pic>
      <p:pic>
        <p:nvPicPr>
          <p:cNvPr id="4101" name="Picture 5" descr="C:\Users\Ирина и Дарья\Desktop\43076.jpg"/>
          <p:cNvPicPr>
            <a:picLocks noChangeAspect="1" noChangeArrowheads="1"/>
          </p:cNvPicPr>
          <p:nvPr/>
        </p:nvPicPr>
        <p:blipFill>
          <a:blip r:embed="rId4"/>
          <a:srcRect t="50000" r="52508"/>
          <a:stretch>
            <a:fillRect/>
          </a:stretch>
        </p:blipFill>
        <p:spPr bwMode="auto">
          <a:xfrm>
            <a:off x="5214942" y="2285992"/>
            <a:ext cx="1352549" cy="1905000"/>
          </a:xfrm>
          <a:prstGeom prst="rect">
            <a:avLst/>
          </a:prstGeom>
          <a:noFill/>
        </p:spPr>
      </p:pic>
      <p:pic>
        <p:nvPicPr>
          <p:cNvPr id="4102" name="Picture 6" descr="C:\Users\Ирина и Дарья\Desktop\43076.jpg"/>
          <p:cNvPicPr>
            <a:picLocks noChangeAspect="1" noChangeArrowheads="1"/>
          </p:cNvPicPr>
          <p:nvPr/>
        </p:nvPicPr>
        <p:blipFill>
          <a:blip r:embed="rId4"/>
          <a:srcRect l="50000" t="50000"/>
          <a:stretch>
            <a:fillRect/>
          </a:stretch>
        </p:blipFill>
        <p:spPr bwMode="auto">
          <a:xfrm>
            <a:off x="2928926" y="2357430"/>
            <a:ext cx="1423988" cy="2000264"/>
          </a:xfrm>
          <a:prstGeom prst="rect">
            <a:avLst/>
          </a:prstGeom>
          <a:noFill/>
        </p:spPr>
      </p:pic>
      <p:pic>
        <p:nvPicPr>
          <p:cNvPr id="9" name="Picture 3" descr="C:\Users\Ирина и Дарья\Desktop\43076.jpg"/>
          <p:cNvPicPr>
            <a:picLocks noChangeAspect="1" noChangeArrowheads="1"/>
          </p:cNvPicPr>
          <p:nvPr/>
        </p:nvPicPr>
        <p:blipFill>
          <a:blip r:embed="rId4"/>
          <a:srcRect r="52341" b="53125"/>
          <a:stretch>
            <a:fillRect/>
          </a:stretch>
        </p:blipFill>
        <p:spPr bwMode="auto">
          <a:xfrm>
            <a:off x="1295376" y="2438392"/>
            <a:ext cx="1357322" cy="178595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/>
          <a:srcRect t="9545" r="81320"/>
          <a:stretch/>
        </p:blipFill>
        <p:spPr bwMode="auto">
          <a:xfrm>
            <a:off x="3071802" y="4779818"/>
            <a:ext cx="1347798" cy="1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 descr="C:\Users\Ирина и Дарья\Desktop\43076.jpg"/>
          <p:cNvPicPr>
            <a:picLocks noChangeAspect="1" noChangeArrowheads="1"/>
          </p:cNvPicPr>
          <p:nvPr/>
        </p:nvPicPr>
        <p:blipFill>
          <a:blip r:embed="rId4"/>
          <a:srcRect r="52341" b="53125"/>
          <a:stretch>
            <a:fillRect/>
          </a:stretch>
        </p:blipFill>
        <p:spPr bwMode="auto">
          <a:xfrm>
            <a:off x="5072066" y="4357694"/>
            <a:ext cx="1357322" cy="1785950"/>
          </a:xfrm>
          <a:prstGeom prst="rect">
            <a:avLst/>
          </a:prstGeo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4643446"/>
            <a:ext cx="121444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6"/>
          <a:srcRect t="51875" r="50000" b="3125"/>
          <a:stretch/>
        </p:blipFill>
        <p:spPr bwMode="auto">
          <a:xfrm>
            <a:off x="7143768" y="2357430"/>
            <a:ext cx="14097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 l="49505" r="20792"/>
          <a:stretch>
            <a:fillRect/>
          </a:stretch>
        </p:blipFill>
        <p:spPr bwMode="auto">
          <a:xfrm>
            <a:off x="4572000" y="857232"/>
            <a:ext cx="214314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l="23762" r="49505"/>
          <a:stretch>
            <a:fillRect/>
          </a:stretch>
        </p:blipFill>
        <p:spPr bwMode="auto">
          <a:xfrm>
            <a:off x="2714612" y="785794"/>
            <a:ext cx="192882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/>
          <a:srcRect t="4535" r="81188"/>
          <a:stretch/>
        </p:blipFill>
        <p:spPr bwMode="auto">
          <a:xfrm>
            <a:off x="1000100" y="922020"/>
            <a:ext cx="1357322" cy="136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Рисунок 7" descr="Описание: C:\Users\пра\Desktop\i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5002214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419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/>
          <a:srcRect t="2223" b="-1"/>
          <a:stretch/>
        </p:blipFill>
        <p:spPr bwMode="auto">
          <a:xfrm>
            <a:off x="467544" y="2889199"/>
            <a:ext cx="2571750" cy="139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692696"/>
            <a:ext cx="2428892" cy="173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236296" y="2427619"/>
            <a:ext cx="1428760" cy="189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/>
          <a:srcRect b="6019"/>
          <a:stretch/>
        </p:blipFill>
        <p:spPr bwMode="auto">
          <a:xfrm>
            <a:off x="4979039" y="480600"/>
            <a:ext cx="2000264" cy="194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040" y="4065004"/>
            <a:ext cx="2071702" cy="231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5736" y="4495159"/>
            <a:ext cx="245603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470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тор\Desktop\Презентация мебель 2016\д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иктор\Desktop\Презентация мебель 2016\big-happy-family-illustration-white-background-34518978 — коп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526" y="2173610"/>
            <a:ext cx="1238200" cy="376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Виктор\Desktop\Презентация мебель 2016\папа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93841"/>
            <a:ext cx="1303835" cy="39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Виктор\Desktop\Презентация мебель 2016\0_11fc53_79dce0bb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26" y="3364172"/>
            <a:ext cx="1831207" cy="257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2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иктор\Desktop\Презентация мебель 2016\0_11fc53_79dce0bb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260648"/>
            <a:ext cx="2736304" cy="385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иктор\Desktop\Мебель 2017\0_b6890_53156448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2394292" cy="13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иктор\Desktop\Мебель 2017\1990055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92767"/>
            <a:ext cx="2759191" cy="275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Виктор\Desktop\Презентация мебель 2016\750362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7009" y="4243975"/>
            <a:ext cx="2563336" cy="247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иктор\Desktop\Мебель 2017\hare-picture-colo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345" y="2872363"/>
            <a:ext cx="2793381" cy="192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98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иктор\Desktop\Презентация мебель 2016\75036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51" y="2145432"/>
            <a:ext cx="1800390" cy="180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Виктор\Desktop\Презентация мебель 2016\мебель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0" t="-6110" r="964" b="66137"/>
          <a:stretch/>
        </p:blipFill>
        <p:spPr bwMode="auto">
          <a:xfrm>
            <a:off x="1295731" y="-477742"/>
            <a:ext cx="2364993" cy="442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Виктор\Desktop\Мебель 2017\1990055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45432"/>
            <a:ext cx="2072871" cy="207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Виктор\Desktop\Презентация мебель 2016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244" y="1340768"/>
            <a:ext cx="5374010" cy="27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Виктор\Desktop\Презентация мебель 2016\стол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4" y="3460639"/>
            <a:ext cx="3493550" cy="283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Виктор\Desktop\Мебель 2017\0_b6890_53156448_or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157192"/>
            <a:ext cx="1588699" cy="86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Виктор\Desktop\Мебель 2017\hare-picture-colo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627">
            <a:off x="5405276" y="4285366"/>
            <a:ext cx="2793381" cy="192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Виктор\Desktop\Презентация мебель 2016\тумбочка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1"/>
          <a:stretch/>
        </p:blipFill>
        <p:spPr bwMode="auto">
          <a:xfrm>
            <a:off x="5018789" y="4536870"/>
            <a:ext cx="2196149" cy="21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Что без чего?</a:t>
            </a:r>
            <a:endParaRPr lang="ru-RU" sz="60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C:\Users\Ирина и Дарья\Desktop\1295697715_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6014" t="33345" r="55233" b="7316"/>
          <a:stretch>
            <a:fillRect/>
          </a:stretch>
        </p:blipFill>
        <p:spPr bwMode="auto">
          <a:xfrm>
            <a:off x="1071538" y="1500174"/>
            <a:ext cx="1785950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Ирина и Дарья\Desktop\1295697715_3.jpg"/>
          <p:cNvPicPr>
            <a:picLocks noChangeAspect="1" noChangeArrowheads="1"/>
          </p:cNvPicPr>
          <p:nvPr/>
        </p:nvPicPr>
        <p:blipFill>
          <a:blip r:embed="rId2"/>
          <a:srcRect l="63058" t="15215" r="7478" b="54743"/>
          <a:stretch>
            <a:fillRect/>
          </a:stretch>
        </p:blipFill>
        <p:spPr bwMode="auto">
          <a:xfrm>
            <a:off x="6500826" y="4786322"/>
            <a:ext cx="1571636" cy="1357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C:\Users\Ирина и Дарья\Desktop\1295697715_3.jpg"/>
          <p:cNvPicPr>
            <a:picLocks noChangeAspect="1" noChangeArrowheads="1"/>
          </p:cNvPicPr>
          <p:nvPr/>
        </p:nvPicPr>
        <p:blipFill>
          <a:blip r:embed="rId2"/>
          <a:srcRect l="53024" t="53720" r="4637" b="9077"/>
          <a:stretch>
            <a:fillRect/>
          </a:stretch>
        </p:blipFill>
        <p:spPr bwMode="auto">
          <a:xfrm>
            <a:off x="6500826" y="1571612"/>
            <a:ext cx="2000264" cy="1428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 descr="C:\Users\Ирина и Дарья\Desktop\Безымянный.png"/>
          <p:cNvPicPr>
            <a:picLocks noChangeAspect="1" noChangeArrowheads="1"/>
          </p:cNvPicPr>
          <p:nvPr/>
        </p:nvPicPr>
        <p:blipFill>
          <a:blip r:embed="rId3"/>
          <a:srcRect l="9856" t="18953" r="80287" b="59386"/>
          <a:stretch>
            <a:fillRect/>
          </a:stretch>
        </p:blipFill>
        <p:spPr bwMode="auto">
          <a:xfrm>
            <a:off x="1428728" y="4572008"/>
            <a:ext cx="1714512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 descr="C:\Users\Ирина и Дарья\Desktop\Безымянный1.png"/>
          <p:cNvPicPr>
            <a:picLocks noChangeAspect="1" noChangeArrowheads="1"/>
          </p:cNvPicPr>
          <p:nvPr/>
        </p:nvPicPr>
        <p:blipFill>
          <a:blip r:embed="rId4" cstate="print"/>
          <a:srcRect l="22992" r="-3466"/>
          <a:stretch>
            <a:fillRect/>
          </a:stretch>
        </p:blipFill>
        <p:spPr bwMode="auto">
          <a:xfrm>
            <a:off x="4000496" y="2501032"/>
            <a:ext cx="1500198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874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Виктор\Desktop\Мебель 2017\3428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47042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Виктор\Desktop\Мебель 2017\e999ShZoK8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6037">
            <a:off x="-424372" y="1208441"/>
            <a:ext cx="3249778" cy="197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Виктор\Desktop\Мебель 2017\F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80760">
            <a:off x="4796912" y="4918889"/>
            <a:ext cx="2298967" cy="173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Виктор\Desktop\Мебель 2017\nogik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4550">
            <a:off x="423875" y="-287972"/>
            <a:ext cx="2442569" cy="258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Виктор\Desktop\Мебель 2017\o_14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596" y="260648"/>
            <a:ext cx="1871663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Виктор\Desktop\Мебель 2017\scissorsr-2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12" y="3255153"/>
            <a:ext cx="1988766" cy="123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Виктор\Desktop\Мебель 2017\Tools_32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43601">
            <a:off x="7301332" y="4970708"/>
            <a:ext cx="1726617" cy="172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Виктор\Desktop\Мебель 2017\217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344" y="3652552"/>
            <a:ext cx="2193850" cy="21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Виктор\Desktop\Мебель 2017\437913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42" y="5785199"/>
            <a:ext cx="4133098" cy="10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Виктор\Desktop\Мебель 2017\1389428028_iss8m0lqibunqab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1794">
            <a:off x="151531" y="4147204"/>
            <a:ext cx="1984573" cy="129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иктор\Desktop\Мебель 2017\cooking_pan_00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858" y="2117215"/>
            <a:ext cx="2749475" cy="185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29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Desktop\Мебель 2017\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14" y="0"/>
            <a:ext cx="93566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94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24</Words>
  <Application>Microsoft Office PowerPoint</Application>
  <PresentationFormat>Экран (4:3)</PresentationFormat>
  <Paragraphs>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Что лишнее?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без чего?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Виктор</cp:lastModifiedBy>
  <cp:revision>15</cp:revision>
  <dcterms:created xsi:type="dcterms:W3CDTF">2016-04-16T09:04:36Z</dcterms:created>
  <dcterms:modified xsi:type="dcterms:W3CDTF">2018-05-16T14:11:19Z</dcterms:modified>
</cp:coreProperties>
</file>