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9" r:id="rId22"/>
    <p:sldId id="280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Вместе весело шагать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C:\Users\Светлана\Desktop\skazocnaya-otkrytka-s-devockoi-dobryi-den-1374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Вместе весело шагат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445224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0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день неизв солдата\9544eb17e4c7d20041582f03366b160f_w600_h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877640"/>
          </a:xfrm>
        </p:spPr>
        <p:txBody>
          <a:bodyPr/>
          <a:lstStyle/>
          <a:p>
            <a:pPr algn="r"/>
            <a:r>
              <a:rPr lang="ru-RU" b="1" dirty="0"/>
              <a:t>Конкурс «Мульти-</a:t>
            </a:r>
            <a:r>
              <a:rPr lang="ru-RU" b="1" dirty="0" err="1"/>
              <a:t>пульти</a:t>
            </a:r>
            <a:r>
              <a:rPr lang="ru-RU" b="1" dirty="0"/>
              <a:t>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день неизв солдата\84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день неизв солдата\1673596966_flomaster-club-p-bobik-v-gostyakh-u-barbosa-risunok-krasivo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"Бобик в гостях у Барбоса"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6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день неизв солдата\Без названия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"Возвращение блудного попугая"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98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\Desktop\день неизв солдата\Без названия (1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8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день неизв солдата\Kot_gav_vipus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"Котенок по имени Гав"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7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лана\Desktop\день неизв солдата\Без названия (1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89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а\Desktop\день неизв солдата\images (8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2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\Desktop\день неизв солдата\kanikuli-v-prostokvashino@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8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день неизв солдата\Без названия (5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день неизв солдата\Без названия (13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«Малыш и </a:t>
            </a:r>
            <a:r>
              <a:rPr lang="ru-RU" b="1" i="1" dirty="0" err="1"/>
              <a:t>Карлсон</a:t>
            </a:r>
            <a:r>
              <a:rPr lang="ru-RU" b="1" i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97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«Угадай мелодию».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лана\Desktop\день неизв солдата\564x318_1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1884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лана\Desktop\день неизв солдата\Без названия (8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7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лана\Desktop\день неизв солдата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Desktop\день неизв солдата\deti-drujba-2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день неизв солдата\1674712771_beolin-club-p-illyustratsiya-strana-detstva-vkontakt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Страна «Детство»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день неизв солдата\счаст-ивые-ети-с-шариками-и-по-нятыми-руками-34541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 - 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день неизв солдата\Без названия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/>
              <a:t>«Молокососы»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день неизв солдата\rassuzhdeniya_rebenka-02220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</a:rPr>
              <a:t>Рассуждалки</a:t>
            </a:r>
            <a:r>
              <a:rPr lang="ru-RU" b="1" i="1" dirty="0" smtClean="0">
                <a:solidFill>
                  <a:schemeClr val="bg1"/>
                </a:solidFill>
              </a:rPr>
              <a:t>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\Desktop\день неизв солдата\156060782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82341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Arial" pitchFamily="34" charset="0"/>
                <a:cs typeface="Arial" pitchFamily="34" charset="0"/>
              </a:rPr>
              <a:t>_______________наши дети!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>
                <a:latin typeface="Arial" pitchFamily="34" charset="0"/>
                <a:cs typeface="Arial" pitchFamily="34" charset="0"/>
              </a:rPr>
              <a:t>В этот ___________день мы хотим сказать вам самые_______ слова.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>
                <a:latin typeface="Arial" pitchFamily="34" charset="0"/>
                <a:cs typeface="Arial" pitchFamily="34" charset="0"/>
              </a:rPr>
              <a:t>Вы все сегодня _______________и_________________,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>
                <a:latin typeface="Arial" pitchFamily="34" charset="0"/>
                <a:cs typeface="Arial" pitchFamily="34" charset="0"/>
              </a:rPr>
              <a:t>Мы, ваши ________родители желаем сегодня Вам ______здоровья, по - больше______ минут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>
                <a:latin typeface="Arial" pitchFamily="34" charset="0"/>
                <a:cs typeface="Arial" pitchFamily="34" charset="0"/>
              </a:rPr>
              <a:t>Жизни,__________ любви,______ успехов в учебе, и пусть на ваших лицах всегда сияет_______ улыбка.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>
                <a:latin typeface="Arial" pitchFamily="34" charset="0"/>
                <a:cs typeface="Arial" pitchFamily="34" charset="0"/>
              </a:rPr>
              <a:t>С любовью и уважением ваши_____________ родители.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106</Words>
  <Application>Microsoft Office PowerPoint</Application>
  <PresentationFormat>Экран (4:3)</PresentationFormat>
  <Paragraphs>16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Страна «Детство»</vt:lpstr>
      <vt:lpstr>Блиц - турнир</vt:lpstr>
      <vt:lpstr>«Молокососы»</vt:lpstr>
      <vt:lpstr>«Рассуждалки»</vt:lpstr>
      <vt:lpstr>Презентация PowerPoint</vt:lpstr>
      <vt:lpstr>Презентация PowerPoint</vt:lpstr>
      <vt:lpstr>Презентация PowerPoint</vt:lpstr>
      <vt:lpstr>Конкурс «Мульти-пульти». </vt:lpstr>
      <vt:lpstr>Презентация PowerPoint</vt:lpstr>
      <vt:lpstr>"Бобик в гостях у Барбоса"</vt:lpstr>
      <vt:lpstr>"Возвращение блудного попугая" </vt:lpstr>
      <vt:lpstr>Презентация PowerPoint</vt:lpstr>
      <vt:lpstr>"Котенок по имени Гав"</vt:lpstr>
      <vt:lpstr>Презентация PowerPoint</vt:lpstr>
      <vt:lpstr>Презентация PowerPoint</vt:lpstr>
      <vt:lpstr>Презентация PowerPoint</vt:lpstr>
      <vt:lpstr>«Малыш и Карлсон»</vt:lpstr>
      <vt:lpstr>«Угадай мелодию».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 Windows</cp:lastModifiedBy>
  <cp:revision>13</cp:revision>
  <dcterms:created xsi:type="dcterms:W3CDTF">2023-03-17T06:31:14Z</dcterms:created>
  <dcterms:modified xsi:type="dcterms:W3CDTF">2023-03-17T12:33:19Z</dcterms:modified>
</cp:coreProperties>
</file>