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73" r:id="rId9"/>
    <p:sldId id="266" r:id="rId10"/>
    <p:sldId id="267" r:id="rId11"/>
    <p:sldId id="268" r:id="rId12"/>
    <p:sldId id="265" r:id="rId13"/>
    <p:sldId id="264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18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6" t="20290" r="14749" b="12319"/>
          <a:stretch/>
        </p:blipFill>
        <p:spPr bwMode="auto">
          <a:xfrm>
            <a:off x="323528" y="180118"/>
            <a:ext cx="8693223" cy="648072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528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на\Downloads\15051101_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6535"/>
            <a:ext cx="7753216" cy="511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8466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1970 год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619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" t="3456" r="1842" b="3910"/>
          <a:stretch/>
        </p:blipFill>
        <p:spPr>
          <a:xfrm>
            <a:off x="467544" y="1196752"/>
            <a:ext cx="8262166" cy="5250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6064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1990 год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280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t="2835"/>
          <a:stretch/>
        </p:blipFill>
        <p:spPr>
          <a:xfrm>
            <a:off x="467544" y="764704"/>
            <a:ext cx="8062175" cy="5923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7538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2019 год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8209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2" y="775502"/>
            <a:ext cx="8187354" cy="24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8864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Цимлянская</a:t>
            </a:r>
            <a:r>
              <a:rPr lang="ru-RU" sz="2800" b="1" dirty="0" smtClean="0"/>
              <a:t> ГЭС</a:t>
            </a:r>
            <a:endParaRPr lang="ru-RU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t="14803" r="29722" b="23027"/>
          <a:stretch/>
        </p:blipFill>
        <p:spPr bwMode="auto">
          <a:xfrm>
            <a:off x="1835696" y="3335770"/>
            <a:ext cx="5713965" cy="328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5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7" t="20395" r="19180" b="6250"/>
          <a:stretch/>
        </p:blipFill>
        <p:spPr bwMode="auto">
          <a:xfrm>
            <a:off x="1331640" y="830997"/>
            <a:ext cx="6978316" cy="536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0"/>
            <a:ext cx="748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Строительство </a:t>
            </a:r>
            <a:r>
              <a:rPr lang="ru-RU" sz="2400" b="1" dirty="0" err="1" smtClean="0"/>
              <a:t>ветроэлектростанции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в Азовском районе Ростовской области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34747" y="6290773"/>
            <a:ext cx="4915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Материал взят с сайта: </a:t>
            </a:r>
            <a:r>
              <a:rPr lang="en-US" sz="2000" b="1" dirty="0" smtClean="0"/>
              <a:t>https</a:t>
            </a:r>
            <a:r>
              <a:rPr lang="en-US" sz="2000" b="1" dirty="0"/>
              <a:t>://neftegaz.ru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15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7" t="30955" r="29472" b="34011"/>
          <a:stretch/>
        </p:blipFill>
        <p:spPr bwMode="auto">
          <a:xfrm>
            <a:off x="901951" y="1094976"/>
            <a:ext cx="7560840" cy="505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1663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Строительство пяти объектов солнечной генерации в Ростовской области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1951" y="6148240"/>
            <a:ext cx="7054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Материал взят с сайта: </a:t>
            </a:r>
            <a:r>
              <a:rPr lang="en-US" sz="2000" b="1" dirty="0" smtClean="0"/>
              <a:t>http://</a:t>
            </a:r>
            <a:r>
              <a:rPr lang="ru-RU" sz="2000" b="1" dirty="0" smtClean="0"/>
              <a:t>smartnews.ru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9010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0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361" y="1052736"/>
            <a:ext cx="856895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Английское слово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Blackout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буквально перевести это слово - «погружение в темноту». Термин применяется только когда отключение электроэнергии затрагивает большие жилые зоны, и подачу энергии не удается восстановить в течение от часа до нескольких недель.</a:t>
            </a:r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979712" y="2060848"/>
            <a:ext cx="1008112" cy="36004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979712" y="2648882"/>
            <a:ext cx="1008112" cy="28803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87824" y="179923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черный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263691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прочь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6362" y="404664"/>
            <a:ext cx="8568952" cy="612068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9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5" b="9138"/>
          <a:stretch/>
        </p:blipFill>
        <p:spPr bwMode="auto">
          <a:xfrm>
            <a:off x="179512" y="116632"/>
            <a:ext cx="6912768" cy="3052293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39037"/>
            <a:ext cx="6514558" cy="288706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4058" y="1052737"/>
            <a:ext cx="2008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rgbClr val="00B0F0"/>
                  </a:solidFill>
                </a:ln>
              </a:rPr>
              <a:t>16 век</a:t>
            </a:r>
            <a:endParaRPr lang="ru-RU" sz="4400" b="1" i="1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221088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21 </a:t>
            </a:r>
            <a:r>
              <a:rPr lang="ru-RU" sz="4800" b="1" i="1" dirty="0">
                <a:ln>
                  <a:solidFill>
                    <a:srgbClr val="00B0F0"/>
                  </a:solidFill>
                </a:ln>
                <a:solidFill>
                  <a:prstClr val="black"/>
                </a:solidFill>
              </a:rPr>
              <a:t>век</a:t>
            </a:r>
          </a:p>
        </p:txBody>
      </p:sp>
    </p:spTree>
    <p:extLst>
      <p:ext uri="{BB962C8B-B14F-4D97-AF65-F5344CB8AC3E}">
        <p14:creationId xmlns:p14="http://schemas.microsoft.com/office/powerpoint/2010/main" val="30751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3" t="38258" r="68423" b="52899"/>
          <a:stretch/>
        </p:blipFill>
        <p:spPr bwMode="auto">
          <a:xfrm>
            <a:off x="698169" y="3921907"/>
            <a:ext cx="3153751" cy="2799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8409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Животные</a:t>
            </a:r>
            <a:endParaRPr lang="ru-RU" sz="3200" b="1" dirty="0"/>
          </a:p>
        </p:txBody>
      </p:sp>
      <p:pic>
        <p:nvPicPr>
          <p:cNvPr id="2050" name="Picture 2" descr="C:\Users\Алена\Downloads\10221776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22" y="842017"/>
            <a:ext cx="4169864" cy="29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на\Downloads\4939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b="18063"/>
          <a:stretch/>
        </p:blipFill>
        <p:spPr bwMode="auto">
          <a:xfrm>
            <a:off x="426533" y="842017"/>
            <a:ext cx="3872358" cy="29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t="16776" r="36935" b="23026"/>
          <a:stretch/>
        </p:blipFill>
        <p:spPr bwMode="auto">
          <a:xfrm>
            <a:off x="4918820" y="4029753"/>
            <a:ext cx="3547068" cy="27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74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79211"/>
            <a:ext cx="4392488" cy="2878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11860"/>
            <a:ext cx="4661077" cy="3205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Природные явления</a:t>
            </a:r>
            <a:endParaRPr lang="ru-RU" sz="2800" b="1" dirty="0"/>
          </a:p>
        </p:txBody>
      </p:sp>
      <p:pic>
        <p:nvPicPr>
          <p:cNvPr id="1026" name="Picture 2" descr="C:\Users\Алена\Downloads\pod_samaroj_vosstanovili_jelektrosnabzhenie_povrezhdennoe_vo_vremja_nepogod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r="11274"/>
          <a:stretch/>
        </p:blipFill>
        <p:spPr bwMode="auto">
          <a:xfrm>
            <a:off x="539553" y="3965498"/>
            <a:ext cx="3684644" cy="2800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на\Downloads\811ebeb995a22870e562dc4cc35a49b1_X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87" y="776113"/>
            <a:ext cx="4114752" cy="3077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6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9" y="1486599"/>
            <a:ext cx="740653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81027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Человеческий</a:t>
            </a:r>
            <a:r>
              <a:rPr lang="ru-RU" sz="2800" b="1" dirty="0" smtClean="0"/>
              <a:t> </a:t>
            </a:r>
            <a:r>
              <a:rPr lang="ru-RU" sz="3200" b="1" dirty="0" smtClean="0"/>
              <a:t>фактор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7659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15543" r="7474"/>
          <a:stretch/>
        </p:blipFill>
        <p:spPr bwMode="auto">
          <a:xfrm>
            <a:off x="1115616" y="980728"/>
            <a:ext cx="715887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Макетная плата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125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оплатки\оплатка за август — коп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6"/>
          <a:stretch/>
        </p:blipFill>
        <p:spPr bwMode="auto">
          <a:xfrm>
            <a:off x="300028" y="116632"/>
            <a:ext cx="55448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оплатки\оплатка за август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 bwMode="auto">
          <a:xfrm>
            <a:off x="3059832" y="3356992"/>
            <a:ext cx="5832648" cy="33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4960" r="-198" b="-546"/>
          <a:stretch/>
        </p:blipFill>
        <p:spPr>
          <a:xfrm>
            <a:off x="18144" y="484854"/>
            <a:ext cx="9144000" cy="57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93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Алена</cp:lastModifiedBy>
  <cp:revision>13</cp:revision>
  <dcterms:created xsi:type="dcterms:W3CDTF">2019-02-20T20:00:05Z</dcterms:created>
  <dcterms:modified xsi:type="dcterms:W3CDTF">2019-03-10T19:01:27Z</dcterms:modified>
</cp:coreProperties>
</file>