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56" r:id="rId4"/>
    <p:sldId id="260" r:id="rId5"/>
    <p:sldId id="257" r:id="rId6"/>
    <p:sldId id="261" r:id="rId7"/>
    <p:sldId id="258" r:id="rId8"/>
    <p:sldId id="262" r:id="rId9"/>
    <p:sldId id="263" r:id="rId10"/>
    <p:sldId id="27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3440-242C-4CB8-B07E-B796BF32DD66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F390-CE1A-40A6-A566-1B9C8C6A0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3440-242C-4CB8-B07E-B796BF32DD66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F390-CE1A-40A6-A566-1B9C8C6A0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3440-242C-4CB8-B07E-B796BF32DD66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F390-CE1A-40A6-A566-1B9C8C6A0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3440-242C-4CB8-B07E-B796BF32DD66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F390-CE1A-40A6-A566-1B9C8C6A0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3440-242C-4CB8-B07E-B796BF32DD66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F390-CE1A-40A6-A566-1B9C8C6A0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3440-242C-4CB8-B07E-B796BF32DD66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F390-CE1A-40A6-A566-1B9C8C6A0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3440-242C-4CB8-B07E-B796BF32DD66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F390-CE1A-40A6-A566-1B9C8C6A0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3440-242C-4CB8-B07E-B796BF32DD66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F390-CE1A-40A6-A566-1B9C8C6A0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3440-242C-4CB8-B07E-B796BF32DD66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F390-CE1A-40A6-A566-1B9C8C6A0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3440-242C-4CB8-B07E-B796BF32DD66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F390-CE1A-40A6-A566-1B9C8C6A0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3440-242C-4CB8-B07E-B796BF32DD66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F390-CE1A-40A6-A566-1B9C8C6A0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E3440-242C-4CB8-B07E-B796BF32DD66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DF390-CE1A-40A6-A566-1B9C8C6A0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772816"/>
            <a:ext cx="66239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Фразеологизмы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270892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 русского языка для обучающихся 6 класса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4221088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b="1" dirty="0" err="1" smtClean="0"/>
              <a:t>Цымбалова</a:t>
            </a:r>
            <a:r>
              <a:rPr lang="ru-RU" b="1" dirty="0" smtClean="0"/>
              <a:t> Мария Вячеславовна</a:t>
            </a:r>
          </a:p>
          <a:p>
            <a:r>
              <a:rPr lang="ru-RU" dirty="0" smtClean="0"/>
              <a:t>Организация: ГОУ ЛНР КСШ №22 им.Н.Сумского</a:t>
            </a:r>
          </a:p>
          <a:p>
            <a:r>
              <a:rPr lang="ru-RU" dirty="0" smtClean="0"/>
              <a:t>Населенный пункт: ЛНР, г.Краснодон, </a:t>
            </a:r>
            <a:r>
              <a:rPr lang="ru-RU" dirty="0" err="1" smtClean="0"/>
              <a:t>пгт</a:t>
            </a:r>
            <a:r>
              <a:rPr lang="ru-RU" dirty="0" smtClean="0"/>
              <a:t>. Краснодон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Комментированное письмо</a:t>
            </a:r>
          </a:p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. Без царя в голове</a:t>
            </a:r>
          </a:p>
          <a:p>
            <a:pPr>
              <a:buNone/>
            </a:pPr>
            <a:r>
              <a:rPr lang="ru-RU" dirty="0" smtClean="0"/>
              <a:t>2. Белая ворона</a:t>
            </a:r>
          </a:p>
          <a:p>
            <a:pPr>
              <a:buNone/>
            </a:pPr>
            <a:r>
              <a:rPr lang="ru-RU" dirty="0" smtClean="0"/>
              <a:t>3. Бросать слова на ветер</a:t>
            </a:r>
          </a:p>
          <a:p>
            <a:pPr>
              <a:buNone/>
            </a:pPr>
            <a:r>
              <a:rPr lang="ru-RU" dirty="0" smtClean="0"/>
              <a:t>4. Львиная доля</a:t>
            </a:r>
          </a:p>
          <a:p>
            <a:pPr>
              <a:buNone/>
            </a:pPr>
            <a:r>
              <a:rPr lang="ru-RU" dirty="0" smtClean="0"/>
              <a:t>5. Метать громы и молнии</a:t>
            </a:r>
          </a:p>
          <a:p>
            <a:pPr>
              <a:buNone/>
            </a:pPr>
            <a:r>
              <a:rPr lang="ru-RU" dirty="0" smtClean="0"/>
              <a:t>6. Не все коту Масленица </a:t>
            </a:r>
          </a:p>
          <a:p>
            <a:pPr>
              <a:buNone/>
            </a:pPr>
            <a:r>
              <a:rPr lang="ru-RU" dirty="0" smtClean="0"/>
              <a:t>7. Ни кола, ни двора</a:t>
            </a:r>
          </a:p>
          <a:p>
            <a:pPr>
              <a:buNone/>
            </a:pPr>
            <a:r>
              <a:rPr lang="ru-RU" dirty="0" smtClean="0"/>
              <a:t>Слова для справок: большая и лучшая часть чего-либо; совсем ничего нет, о крайней бедности; тратить усилия попусту, говорить впустую; глупый, несообразительный, несмышленый человек; гневно, раздраженно ругать или угрожать кому-либо; человек, резко отличающийся от других, не такой, как все; в жизни бывают не только удовольствия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eKG9M-qX_1BZgPr7hNxZSCSQRCq8WkjwCvIAxpx35FeYZ-MiUFauqPjQnhjuoc_Nvt83hwI9vKdSYS9AXNNfU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6300" y="0"/>
            <a:ext cx="4851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eKG9M-qX_1BZgPr7hNxZSCSQRCq8WkjwCvIAxpx35FeYZ-MiUFauqPjQnhjuoc_Nvt83hwI9vKdSYS9AXNNfU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5" y="836712"/>
            <a:ext cx="7434727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eKG9M-qX_1BZgPr7hNxZSCSQRCq8WkjwCvIAxpx35FeYZ-MiUFauqPjQnhjuoc_Nvt83hwI9vKdSYS9AXNNfU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4824536" cy="68200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eKG9M-qX_1BZgPr7hNxZSCSQRCq8WkjwCvIAxpx35FeYZ-MiUFauqPjQnhjuoc_Nvt83hwI9vKdSYS9AXNNfU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7416824" cy="52439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eKG9M-qX_1BZgPr7hNxZSCSQRCq8WkjwCvIAxpx35FeYZ-MiUFauqPjQnhjuoc_Nvt83hwI9vKdSYS9AXNNfU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7975"/>
            <a:ext cx="4824536" cy="68200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eKG9M-qX_1BZgPr7hNxZSCSQRCq8WkjwCvIAxpx35FeYZ-MiUFauqPjQnhjuoc_Nvt83hwI9vKdSYS9AXNNfU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92696"/>
            <a:ext cx="7231037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eKG9M-qX_1BZgPr7hNxZSCSQRCq8WkjwCvIAxpx35FeYZ-MiUFauqPjQnhjuoc_Nvt83hwI9vKdSYS9AXNNfU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0"/>
            <a:ext cx="48965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eKG9M-qX_1BZgPr7hNxZSCSQRCq8WkjwCvIAxpx35FeYZ-MiUFauqPjQnhjuoc_Nvt83hwI9vKdSYS9AXNNfU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8308" y="0"/>
            <a:ext cx="4851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eKG9M-qX_1BZgPr7hNxZSCSQRCq8WkjwCvIAxpx35FeYZ-MiUFauqPjQnhjuoc_Nvt83hwI9vKdSYS9AXNNfU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8308" y="0"/>
            <a:ext cx="4851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eKG9M-qX_1BZgPr7hNxZSCSQRCq8WkjwCvIAxpx35FeYZ-MiUFauqPjQnhjuoc_Nvt83hwI9vKdSYS9AXNNfU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434727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eKG9M-qX_1BZgPr7hNxZSCSQRCq8WkjwCvIAxpx35FeYZ-MiUFauqPjQnhjuoc_Nvt83hwI9vKdSYS9AXNNfU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434726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eKG9M-qX_1BZgPr7hNxZSCSQRCq8WkjwCvIAxpx35FeYZ-MiUFauqPjQnhjuoc_Nvt83hwI9vKdSYS9AXNNfU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434726" cy="525658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eKG9M-qX_1BZgPr7hNxZSCSQRCq8WkjwCvIAxpx35FeYZ-MiUFauqPjQnhjuoc_Nvt83hwI9vKdSYS9AXNNfU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434725" cy="52565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85395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500" b="1" dirty="0" smtClean="0"/>
              <a:t>Анатомия фразеологизмов</a:t>
            </a:r>
          </a:p>
          <a:p>
            <a:r>
              <a:rPr lang="ru-RU" sz="5100" u="sng" dirty="0" smtClean="0"/>
              <a:t>              </a:t>
            </a:r>
            <a:r>
              <a:rPr lang="ru-RU" sz="5100" dirty="0" smtClean="0"/>
              <a:t> </a:t>
            </a:r>
            <a:r>
              <a:rPr lang="ru-RU" sz="5100" dirty="0" smtClean="0"/>
              <a:t>в </a:t>
            </a:r>
            <a:r>
              <a:rPr lang="ru-RU" sz="5100" u="sng" dirty="0" smtClean="0"/>
              <a:t> </a:t>
            </a:r>
            <a:r>
              <a:rPr lang="ru-RU" sz="5100" u="sng" dirty="0" smtClean="0"/>
              <a:t>          </a:t>
            </a:r>
            <a:r>
              <a:rPr lang="ru-RU" sz="5100" dirty="0" smtClean="0"/>
              <a:t> </a:t>
            </a:r>
            <a:r>
              <a:rPr lang="ru-RU" sz="5100" dirty="0" smtClean="0"/>
              <a:t>не клади, </a:t>
            </a:r>
          </a:p>
          <a:p>
            <a:r>
              <a:rPr lang="ru-RU" sz="5100" dirty="0" smtClean="0"/>
              <a:t>Держать  </a:t>
            </a:r>
            <a:r>
              <a:rPr lang="ru-RU" sz="5100" u="sng" dirty="0" smtClean="0"/>
              <a:t>           </a:t>
            </a:r>
            <a:r>
              <a:rPr lang="ru-RU" sz="5100" dirty="0" smtClean="0"/>
              <a:t>  </a:t>
            </a:r>
            <a:r>
              <a:rPr lang="ru-RU" sz="5100" dirty="0" smtClean="0"/>
              <a:t>востро, </a:t>
            </a:r>
          </a:p>
          <a:p>
            <a:r>
              <a:rPr lang="ru-RU" sz="5100" u="sng" dirty="0" smtClean="0"/>
              <a:t>                  </a:t>
            </a:r>
            <a:r>
              <a:rPr lang="ru-RU" sz="5100" dirty="0" smtClean="0"/>
              <a:t>  кровью </a:t>
            </a:r>
            <a:r>
              <a:rPr lang="ru-RU" sz="5100" dirty="0" smtClean="0"/>
              <a:t>обливается, </a:t>
            </a:r>
          </a:p>
          <a:p>
            <a:r>
              <a:rPr lang="ru-RU" sz="5100" u="sng" dirty="0" smtClean="0"/>
              <a:t> </a:t>
            </a:r>
            <a:r>
              <a:rPr lang="ru-RU" sz="5100" u="sng" dirty="0" smtClean="0"/>
              <a:t>               </a:t>
            </a:r>
            <a:r>
              <a:rPr lang="ru-RU" sz="5100" dirty="0" smtClean="0"/>
              <a:t> </a:t>
            </a:r>
            <a:r>
              <a:rPr lang="ru-RU" sz="5100" dirty="0" smtClean="0"/>
              <a:t>не дорос, </a:t>
            </a:r>
          </a:p>
          <a:p>
            <a:r>
              <a:rPr lang="ru-RU" sz="5100" u="sng" dirty="0" smtClean="0"/>
              <a:t> </a:t>
            </a:r>
            <a:r>
              <a:rPr lang="ru-RU" sz="5100" u="sng" dirty="0" smtClean="0"/>
              <a:t>               </a:t>
            </a:r>
            <a:r>
              <a:rPr lang="ru-RU" sz="5100" dirty="0" smtClean="0"/>
              <a:t> </a:t>
            </a:r>
            <a:r>
              <a:rPr lang="ru-RU" sz="5100" dirty="0" smtClean="0"/>
              <a:t>не моргнуть, </a:t>
            </a:r>
          </a:p>
          <a:p>
            <a:r>
              <a:rPr lang="ru-RU" sz="5100" u="sng" dirty="0" smtClean="0"/>
              <a:t> </a:t>
            </a:r>
            <a:r>
              <a:rPr lang="ru-RU" sz="5100" u="sng" dirty="0" smtClean="0"/>
              <a:t>               </a:t>
            </a:r>
            <a:r>
              <a:rPr lang="ru-RU" sz="5100" dirty="0" smtClean="0"/>
              <a:t> </a:t>
            </a:r>
            <a:r>
              <a:rPr lang="ru-RU" sz="5100" dirty="0" smtClean="0"/>
              <a:t>не поднимается, </a:t>
            </a:r>
          </a:p>
          <a:p>
            <a:r>
              <a:rPr lang="ru-RU" sz="5100" u="sng" dirty="0" smtClean="0"/>
              <a:t> </a:t>
            </a:r>
            <a:r>
              <a:rPr lang="ru-RU" sz="5100" u="sng" dirty="0" smtClean="0"/>
              <a:t>               </a:t>
            </a:r>
            <a:r>
              <a:rPr lang="ru-RU" sz="5100" dirty="0" smtClean="0"/>
              <a:t> </a:t>
            </a:r>
            <a:r>
              <a:rPr lang="ru-RU" sz="5100" dirty="0" smtClean="0"/>
              <a:t>подвешен, </a:t>
            </a:r>
          </a:p>
          <a:p>
            <a:r>
              <a:rPr lang="ru-RU" sz="5100" dirty="0" smtClean="0"/>
              <a:t>Без задних </a:t>
            </a:r>
            <a:r>
              <a:rPr lang="ru-RU" sz="5100" u="sng" dirty="0" smtClean="0"/>
              <a:t> </a:t>
            </a:r>
            <a:r>
              <a:rPr lang="ru-RU" sz="5100" u="sng" dirty="0" smtClean="0"/>
              <a:t>              </a:t>
            </a:r>
            <a:r>
              <a:rPr lang="ru-RU" sz="5100" dirty="0" smtClean="0"/>
              <a:t>, </a:t>
            </a:r>
            <a:endParaRPr lang="ru-RU" sz="5100" dirty="0" smtClean="0"/>
          </a:p>
          <a:p>
            <a:r>
              <a:rPr lang="ru-RU" sz="5100" dirty="0" smtClean="0"/>
              <a:t>Гора с </a:t>
            </a:r>
            <a:r>
              <a:rPr lang="ru-RU" sz="5100" u="sng" dirty="0" smtClean="0"/>
              <a:t> </a:t>
            </a:r>
            <a:r>
              <a:rPr lang="ru-RU" sz="5100" u="sng" dirty="0" smtClean="0"/>
              <a:t>                </a:t>
            </a:r>
            <a:r>
              <a:rPr lang="ru-RU" sz="5100" dirty="0" smtClean="0"/>
              <a:t>,</a:t>
            </a:r>
            <a:endParaRPr lang="ru-RU" sz="5100" dirty="0" smtClean="0"/>
          </a:p>
          <a:p>
            <a:r>
              <a:rPr lang="ru-RU" sz="5100" dirty="0" smtClean="0"/>
              <a:t>Давать </a:t>
            </a:r>
            <a:r>
              <a:rPr lang="ru-RU" sz="5100" u="sng" dirty="0" smtClean="0"/>
              <a:t> </a:t>
            </a:r>
            <a:r>
              <a:rPr lang="ru-RU" sz="5100" u="sng" dirty="0" smtClean="0"/>
              <a:t>               </a:t>
            </a:r>
            <a:r>
              <a:rPr lang="ru-RU" sz="5100" dirty="0" smtClean="0"/>
              <a:t> </a:t>
            </a:r>
            <a:r>
              <a:rPr lang="ru-RU" sz="5100" dirty="0" smtClean="0"/>
              <a:t>на отсечение,</a:t>
            </a:r>
          </a:p>
          <a:p>
            <a:r>
              <a:rPr lang="ru-RU" sz="5100" dirty="0" smtClean="0"/>
              <a:t>Море по </a:t>
            </a:r>
            <a:r>
              <a:rPr lang="ru-RU" sz="5100" u="sng" dirty="0" smtClean="0"/>
              <a:t> </a:t>
            </a:r>
            <a:r>
              <a:rPr lang="ru-RU" sz="5100" u="sng" dirty="0" smtClean="0"/>
              <a:t>                     </a:t>
            </a:r>
            <a:r>
              <a:rPr lang="ru-RU" sz="5100" dirty="0" smtClean="0"/>
              <a:t>;</a:t>
            </a:r>
            <a:endParaRPr lang="ru-RU" sz="5100" dirty="0" smtClean="0"/>
          </a:p>
          <a:p>
            <a:r>
              <a:rPr lang="ru-RU" sz="5100" dirty="0" smtClean="0"/>
              <a:t>Перемывать </a:t>
            </a:r>
            <a:r>
              <a:rPr lang="ru-RU" sz="5100" u="sng" dirty="0" smtClean="0"/>
              <a:t> </a:t>
            </a:r>
            <a:r>
              <a:rPr lang="ru-RU" sz="5100" u="sng" dirty="0" smtClean="0"/>
              <a:t>                     ;</a:t>
            </a:r>
            <a:endParaRPr lang="ru-RU" sz="5100" dirty="0" smtClean="0"/>
          </a:p>
          <a:p>
            <a:r>
              <a:rPr lang="ru-RU" sz="5100" dirty="0" smtClean="0"/>
              <a:t>Семь пядей во  </a:t>
            </a:r>
            <a:r>
              <a:rPr lang="ru-RU" sz="5100" u="sng" dirty="0" smtClean="0"/>
              <a:t>              </a:t>
            </a:r>
            <a:r>
              <a:rPr lang="ru-RU" sz="5100" dirty="0" smtClean="0"/>
              <a:t>, </a:t>
            </a:r>
            <a:endParaRPr lang="ru-RU" sz="5100" dirty="0" smtClean="0"/>
          </a:p>
          <a:p>
            <a:r>
              <a:rPr lang="ru-RU" sz="5100" dirty="0" smtClean="0"/>
              <a:t>Не ударить в грязь </a:t>
            </a:r>
            <a:r>
              <a:rPr lang="ru-RU" sz="5100" u="sng" dirty="0" smtClean="0"/>
              <a:t> </a:t>
            </a:r>
            <a:r>
              <a:rPr lang="ru-RU" sz="5100" u="sng" dirty="0" smtClean="0"/>
              <a:t>                    </a:t>
            </a:r>
            <a:r>
              <a:rPr lang="ru-RU" sz="5100" dirty="0" smtClean="0"/>
              <a:t>.</a:t>
            </a:r>
            <a:endParaRPr lang="ru-RU" sz="51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араннанов1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7848872" cy="590465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араннанов1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2987824" cy="3355728"/>
          </a:xfrm>
        </p:spPr>
      </p:pic>
      <p:pic>
        <p:nvPicPr>
          <p:cNvPr id="3" name="Рисунок 2" descr="1c1Ruu-UpG1M_Dd1Ssdt0M14hG0n8GoBILAdN_O8p0FtnbbwlA5_5yDLwU1xm1g2NmYoPnYgd8L4-B3X1ICDiHVB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356993"/>
            <a:ext cx="3024336" cy="3501007"/>
          </a:xfrm>
          <a:prstGeom prst="rect">
            <a:avLst/>
          </a:prstGeom>
        </p:spPr>
      </p:pic>
      <p:pic>
        <p:nvPicPr>
          <p:cNvPr id="4" name="Рисунок 3" descr="o0sRlzs9aoKP9B5XI8BvSIYWDpNG55MUVKJj5AKrE839X98CgsdSD_rWDpZRWY76TxwHJ_Q3UshpCTW0uDmfiNB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0"/>
            <a:ext cx="2592288" cy="3745794"/>
          </a:xfrm>
          <a:prstGeom prst="rect">
            <a:avLst/>
          </a:prstGeom>
        </p:spPr>
      </p:pic>
      <p:pic>
        <p:nvPicPr>
          <p:cNvPr id="6" name="Рисунок 5" descr="o0sRlzs9aoKP9B5XI8BvSIYWDpNG55MUVKJj5AKrE839X98CgsdSD_rWDpZRWY76TxwHJ_Q3UshpCTW0uDmfiNBD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284984"/>
            <a:ext cx="2768173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478" t="32454" r="12838" b="14391"/>
          <a:stretch>
            <a:fillRect/>
          </a:stretch>
        </p:blipFill>
        <p:spPr bwMode="auto">
          <a:xfrm>
            <a:off x="0" y="764704"/>
            <a:ext cx="9134497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34453" r="12838" b="12392"/>
          <a:stretch>
            <a:fillRect/>
          </a:stretch>
        </p:blipFill>
        <p:spPr bwMode="auto">
          <a:xfrm>
            <a:off x="0" y="692696"/>
            <a:ext cx="9144000" cy="509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39000" r="13119" b="7844"/>
          <a:stretch>
            <a:fillRect/>
          </a:stretch>
        </p:blipFill>
        <p:spPr bwMode="auto">
          <a:xfrm>
            <a:off x="0" y="764704"/>
            <a:ext cx="9144000" cy="511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Фразеологизмы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/>
              <a:t>Н</a:t>
            </a:r>
            <a:r>
              <a:rPr lang="ru-RU" b="1" i="1" dirty="0" smtClean="0"/>
              <a:t>ам </a:t>
            </a:r>
            <a:r>
              <a:rPr lang="ru-RU" b="1" i="1" dirty="0"/>
              <a:t>нужно запомнить следующее…</a:t>
            </a:r>
            <a:endParaRPr lang="ru-RU" dirty="0"/>
          </a:p>
          <a:p>
            <a:r>
              <a:rPr lang="ru-RU" b="1" dirty="0"/>
              <a:t>Фразеологизмы – это устойчивые сочетания слов, которые равны по значению слову или целому предложению.</a:t>
            </a:r>
            <a:endParaRPr lang="ru-RU" dirty="0"/>
          </a:p>
          <a:p>
            <a:r>
              <a:rPr lang="ru-RU" b="1" dirty="0"/>
              <a:t>Фразеология – раздел науки о языке, в котором изучаются устойчивые сочетания.</a:t>
            </a:r>
            <a:endParaRPr lang="ru-RU" dirty="0"/>
          </a:p>
          <a:p>
            <a:r>
              <a:rPr lang="ru-RU" b="1" dirty="0"/>
              <a:t>Фразеологизмы – цельные по значению сочетания. Они всегда используются в переносном значении.</a:t>
            </a:r>
            <a:endParaRPr lang="ru-RU" dirty="0"/>
          </a:p>
          <a:p>
            <a:r>
              <a:rPr lang="ru-RU" b="1" dirty="0"/>
              <a:t>Узнать значение фразеологизмов можно во фразеологическом словаре.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143</TotalTime>
  <Words>242</Words>
  <Application>Microsoft Office PowerPoint</Application>
  <PresentationFormat>Экран (4:3)</PresentationFormat>
  <Paragraphs>35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Фразеологизмы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Цымбалята</dc:creator>
  <cp:lastModifiedBy>Цымбалята</cp:lastModifiedBy>
  <cp:revision>16</cp:revision>
  <dcterms:created xsi:type="dcterms:W3CDTF">2022-11-10T18:56:03Z</dcterms:created>
  <dcterms:modified xsi:type="dcterms:W3CDTF">2022-11-12T20:00:15Z</dcterms:modified>
</cp:coreProperties>
</file>