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5" r:id="rId6"/>
    <p:sldId id="266" r:id="rId7"/>
    <p:sldId id="263" r:id="rId8"/>
    <p:sldId id="271" r:id="rId9"/>
    <p:sldId id="267" r:id="rId10"/>
    <p:sldId id="268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1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7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8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4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9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6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7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3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8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382F-B946-4F35-8642-B37DB033CD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AD05-ED5E-40F1-AD52-CF4E3E3A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6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«Умножение десятичных дробей»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92506" y="324433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" y="0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96552" y="2204864"/>
            <a:ext cx="100440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Умножение десятичных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       дробей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6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" y="332656"/>
            <a:ext cx="9347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24744"/>
            <a:ext cx="6390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Ребята, вы сегодня все хорошо потрудились на уроке.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Ответьте, пожалуйста, на следующие вопросы: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Сумел ли ты закрепить свои знания и умения?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Было ли тебе интересно?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Какие задания понравились больше всего?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9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" y="0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" y="0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127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27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8" r="15438"/>
          <a:stretch>
            <a:fillRect/>
          </a:stretch>
        </p:blipFill>
        <p:spPr bwMode="auto">
          <a:xfrm>
            <a:off x="2555776" y="836712"/>
            <a:ext cx="5029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3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" y="0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268760"/>
            <a:ext cx="5814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овторить и закрепить навыки выполнения действия умножения десятичных дробей.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3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" y="0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484784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Девиз урока: «Если вы хотите научиться плавать, то смело входите в воду, а если хотите научиться решать задачи, то решайте их»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Д. Пойа                                                                                                              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7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" y="0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74345"/>
            <a:ext cx="748883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Устный счет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1.Продолжи фразу…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1.Чтобы умножить десятичную дробь на натуральное число, надо…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2.Чтобы умножить десятичную дробь на десятичную дробь, надо…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3.Чтобы умножить десятичную дробь на 10, 100, 1000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надо….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4.Чтобы умножить десятичную дробь на 0,1 ; 0,01; 0,001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надо….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2.Вычислите: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0,22  ∙ 10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0,34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0,544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1000              0,28 ∙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10000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28  ∙ 0,1               28  ∙ 0,01                799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∙ 0,001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799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0,0001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3. Вычислите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удобн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способом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0,25 ∙ 7,6 ∙ 4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4,75  ∙ 0,5  ∙ 2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11,6 ∙  0,2 ∙  5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50 ∙  0,2 ∙  0,125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21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" y="0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908720"/>
            <a:ext cx="57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1.Решите примеры, поставив в ответе запятые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0,7 ∙ 8,6 = 602   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93 ∙ 0,3 = 279   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0,5 ∙ 60 = 300   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3,59 ∙ 7,58 = 272122 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14,3 ∙ 6,04=86372  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Решите задачи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6.282, № 6.284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учебника.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016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" y="0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720840"/>
            <a:ext cx="63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все вместе улыбнемся,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Подмигнем слегка друг другу,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Вправо, влево повернемся ( повороты влево- вправо)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кивнем затем по кругу. (наклоны влево-вправо)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идеи победили,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Вверх взметнулись наши руки. ( поднимают руки вверх- вниз)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Груз забот с себя стряхнули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продолжим путь науки. ( встряхнули кистями рук)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79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152525" y="1612106"/>
          <a:ext cx="6838950" cy="4502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9792"/>
                <a:gridCol w="3419158"/>
              </a:tblGrid>
              <a:tr h="246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ВАРИАНТ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ВАРИАНТ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5240">
                <a:tc>
                  <a:txBody>
                    <a:bodyPr/>
                    <a:lstStyle/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200">
                          <a:effectLst/>
                        </a:rPr>
                        <a:t>1.  Выполните умножение:</a:t>
                      </a:r>
                      <a:endParaRPr lang="ru-RU" sz="1100">
                        <a:effectLst/>
                      </a:endParaRPr>
                    </a:p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200">
                          <a:effectLst/>
                        </a:rPr>
                        <a:t>    7,6 ∙ 2,8            </a:t>
                      </a:r>
                      <a:endParaRPr lang="ru-RU" sz="1100">
                        <a:effectLst/>
                      </a:endParaRPr>
                    </a:p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200">
                          <a:effectLst/>
                        </a:rPr>
                        <a:t>    8,9 ∙ 4,12</a:t>
                      </a:r>
                      <a:endParaRPr lang="ru-RU" sz="1100">
                        <a:effectLst/>
                      </a:endParaRPr>
                    </a:p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200">
                          <a:effectLst/>
                        </a:rPr>
                        <a:t>    0,57 ∙ 1,4</a:t>
                      </a:r>
                      <a:endParaRPr lang="ru-RU" sz="1100">
                        <a:effectLst/>
                      </a:endParaRPr>
                    </a:p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200">
                          <a:effectLst/>
                        </a:rPr>
                        <a:t>    0,015 ∙ 0,24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200">
                          <a:effectLst/>
                        </a:rPr>
                        <a:t>1.  Выполните умножение: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  <a:tab pos="1641475" algn="ctr"/>
                        </a:tabLst>
                      </a:pPr>
                      <a:r>
                        <a:rPr lang="ru-RU" sz="1200">
                          <a:effectLst/>
                        </a:rPr>
                        <a:t>    7,7 ∙ 6,2            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  <a:tab pos="1641475" algn="ctr"/>
                        </a:tabLst>
                      </a:pPr>
                      <a:r>
                        <a:rPr lang="ru-RU" sz="1200">
                          <a:effectLst/>
                        </a:rPr>
                        <a:t>    8,7 ∙ 5,27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  <a:tab pos="1641475" algn="ctr"/>
                        </a:tabLst>
                      </a:pPr>
                      <a:r>
                        <a:rPr lang="ru-RU" sz="1200">
                          <a:effectLst/>
                        </a:rPr>
                        <a:t>    0,78 ∙ 4,3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  <a:tab pos="1641475" algn="ctr"/>
                        </a:tabLst>
                      </a:pPr>
                      <a:r>
                        <a:rPr lang="ru-RU" sz="1200">
                          <a:effectLst/>
                        </a:rPr>
                        <a:t>    0,035 ∙ 0,54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2.Вычислите значение выражения: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(8,4+1,94) * 0,5 -1,7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Вычислите значение выражения: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( 7,6 +5,56) *0,5 – 1,9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3.Решите задачу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Площадь  какой комнаты больше – с размерами 5,4 м и 3,8 м или 4,8 м и 4,9 м?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 Решите задачу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Площадь  какой комнаты больше – с размерами 5,7 м и 4,8 м или 5,8 м и 4,7 м?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1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Вычислите значение выражения наиболее удобным способом: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 ∙ 22,8 ∙ 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0,42 ∙ 7,36 + 7,36 ∙ 0,58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Вычислите значение выражения наиболее удобным способом: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 ∙ 88,1 ∙ 5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6,34 ∙ 0,24 + 6,34∙ 0,76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314"/>
            <a:ext cx="9455352" cy="73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-77215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ВАРИАНТ 1	ВАРИАНТ 2</a:t>
            </a:r>
          </a:p>
          <a:p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36957"/>
              </p:ext>
            </p:extLst>
          </p:nvPr>
        </p:nvGraphicFramePr>
        <p:xfrm>
          <a:off x="720477" y="692696"/>
          <a:ext cx="6838950" cy="5993892"/>
        </p:xfrm>
        <a:graphic>
          <a:graphicData uri="http://schemas.openxmlformats.org/drawingml/2006/table">
            <a:tbl>
              <a:tblPr firstRow="1" firstCol="1" bandRow="1"/>
              <a:tblGrid>
                <a:gridCol w="3203451"/>
                <a:gridCol w="3635499"/>
              </a:tblGrid>
              <a:tr h="246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ВАРИАНТ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ВАРИАНТ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240">
                <a:tc>
                  <a:txBody>
                    <a:bodyPr/>
                    <a:lstStyle/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 Выполните умножение:</a:t>
                      </a:r>
                    </a:p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7,6 ∙ 2,8            </a:t>
                      </a:r>
                    </a:p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8,9 ∙ 4,12</a:t>
                      </a:r>
                    </a:p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0,57 ∙ 1,4</a:t>
                      </a:r>
                    </a:p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0,015 ∙ 0,24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 Выполните умножение: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  <a:tab pos="1641475" algn="ctr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7,7 ∙ 6,2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  <a:tab pos="1641475" algn="ctr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8,7 ∙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  <a:tab pos="1641475" algn="ctr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0,78 ∙ 4,3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970" algn="l"/>
                          <a:tab pos="1641475" algn="ctr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0,035 ∙ 0,54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2.Вычислите значение выражения: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(8,4+1,94)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∙ </a:t>
                      </a: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Вычислите значение выражения: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( 7,6 +5,56) </a:t>
                      </a: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∙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3.Решите задачу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  какой комнаты больше – с размерами 5,4 м и 3,8 м или 4,8 м и 4,9 м?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 Решите задачу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  какой комнаты больше – с размерами 5,7 м и 4,8 м или 5,8 м и 4,7 м?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Вычислите значение выражения наиболее удобным способом: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 ∙ 22,8 ∙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0,42 ∙ 7,36 + 7,36 ∙ 0,58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Вычислите значение выражения наиболее удобным способом: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 ∙ 88,1 ∙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6,34 ∙ 0,24 + 6,34∙ 0,76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30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" y="0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15" y="4581128"/>
            <a:ext cx="426757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91141"/>
              </p:ext>
            </p:extLst>
          </p:nvPr>
        </p:nvGraphicFramePr>
        <p:xfrm>
          <a:off x="457200" y="1600200"/>
          <a:ext cx="8147248" cy="298092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42792"/>
                <a:gridCol w="4104456"/>
              </a:tblGrid>
              <a:tr h="29809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    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Вариант 1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21,28;  36,668;  0,798;  0,0036  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2400" dirty="0" smtClean="0"/>
                        <a:t>3,47 </a:t>
                      </a: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ru-RU" sz="2400" dirty="0" smtClean="0"/>
                        <a:t>20,52  меньше 23,52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4.   22,8;     7,36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Вариант 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dirty="0" smtClean="0"/>
                        <a:t> 47,74;  45,849;  3,354;  0,0189 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2400" dirty="0" smtClean="0"/>
                        <a:t> 4,68</a:t>
                      </a: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ru-RU" sz="2400" dirty="0" smtClean="0"/>
                        <a:t>27,36  больше 27,26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4.   88,1;    6,34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7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" y="0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ocuments\1677857862_bogatyr-club-p-shablon-dlya-prezentatsii-matematika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137"/>
            <a:ext cx="9131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556792"/>
            <a:ext cx="5508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728191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Повторить параграф 6, пункт 41,43,выполнить № 6.200, № 6.305, № 6.207*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31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666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«Умножение десятичных дробей»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Проверь себя</vt:lpstr>
      <vt:lpstr>Домашнее задание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«Умножение десятичных дробей»</dc:title>
  <dc:creator>admin</dc:creator>
  <cp:lastModifiedBy>Lenovo</cp:lastModifiedBy>
  <cp:revision>11</cp:revision>
  <dcterms:created xsi:type="dcterms:W3CDTF">2023-11-28T19:09:44Z</dcterms:created>
  <dcterms:modified xsi:type="dcterms:W3CDTF">2023-11-29T06:33:08Z</dcterms:modified>
</cp:coreProperties>
</file>