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9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91" r:id="rId16"/>
    <p:sldId id="271" r:id="rId17"/>
    <p:sldId id="272" r:id="rId18"/>
    <p:sldId id="273" r:id="rId19"/>
    <p:sldId id="275" r:id="rId20"/>
    <p:sldId id="276" r:id="rId21"/>
    <p:sldId id="281" r:id="rId22"/>
    <p:sldId id="277" r:id="rId23"/>
    <p:sldId id="292" r:id="rId24"/>
    <p:sldId id="293" r:id="rId25"/>
    <p:sldId id="279" r:id="rId26"/>
    <p:sldId id="280" r:id="rId27"/>
    <p:sldId id="282" r:id="rId28"/>
    <p:sldId id="297" r:id="rId29"/>
    <p:sldId id="283" r:id="rId30"/>
    <p:sldId id="284" r:id="rId31"/>
    <p:sldId id="285" r:id="rId32"/>
    <p:sldId id="286" r:id="rId33"/>
    <p:sldId id="295" r:id="rId34"/>
    <p:sldId id="300" r:id="rId35"/>
    <p:sldId id="287" r:id="rId36"/>
    <p:sldId id="288" r:id="rId37"/>
    <p:sldId id="289" r:id="rId38"/>
    <p:sldId id="290" r:id="rId39"/>
    <p:sldId id="30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313662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Особенности работы в малокомплектных  классах для детей с интеллектуальными нарушениями в  условиях  общеобразовательной школы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293096"/>
            <a:ext cx="6264696" cy="18002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МБОУ СОШ №2 г. </a:t>
            </a:r>
            <a:r>
              <a:rPr lang="ru-RU" dirty="0" err="1" smtClean="0">
                <a:solidFill>
                  <a:schemeClr val="tx1"/>
                </a:solidFill>
              </a:rPr>
              <a:t>Слюдянка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Автор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Учитель специальных (коррекционных) классов: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Е.А. </a:t>
            </a:r>
            <a:r>
              <a:rPr lang="ru-RU" dirty="0" err="1" smtClean="0">
                <a:solidFill>
                  <a:schemeClr val="tx1"/>
                </a:solidFill>
              </a:rPr>
              <a:t>Драничкина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«Умная перемена»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9419"/>
            <a:ext cx="3822700" cy="2867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7830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5328592" cy="377364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Взаимодействие с одноклассниками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(в «новом» классе 6, 8 класс)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9"/>
            <a:ext cx="6048672" cy="413368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Общение  обучающихся разных классов школы </a:t>
            </a:r>
            <a:r>
              <a:rPr lang="ru-RU" sz="4000" dirty="0" smtClean="0">
                <a:solidFill>
                  <a:schemeClr val="tx1"/>
                </a:solidFill>
              </a:rPr>
              <a:t>( во время перемен)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Общение с </a:t>
            </a:r>
            <a:r>
              <a:rPr lang="ru-RU" sz="4000" dirty="0" smtClean="0">
                <a:solidFill>
                  <a:schemeClr val="tx1"/>
                </a:solidFill>
              </a:rPr>
              <a:t>педагогами, обучающихся  малокомплектных </a:t>
            </a:r>
            <a:r>
              <a:rPr lang="ru-RU" sz="4000" dirty="0">
                <a:solidFill>
                  <a:schemeClr val="tx1"/>
                </a:solidFill>
              </a:rPr>
              <a:t>классов </a:t>
            </a:r>
            <a:r>
              <a:rPr lang="ru-RU" sz="4000" dirty="0" smtClean="0">
                <a:solidFill>
                  <a:schemeClr val="tx1"/>
                </a:solidFill>
              </a:rPr>
              <a:t>школы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100" dirty="0" smtClean="0">
                <a:solidFill>
                  <a:schemeClr val="tx1"/>
                </a:solidFill>
              </a:rPr>
              <a:t>(во время перемен)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139330"/>
            <a:ext cx="3822700" cy="316999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881"/>
            <a:ext cx="3822700" cy="3312367"/>
          </a:xfrm>
        </p:spPr>
      </p:pic>
    </p:spTree>
    <p:extLst>
      <p:ext uri="{BB962C8B-B14F-4D97-AF65-F5344CB8AC3E}">
        <p14:creationId xmlns:p14="http://schemas.microsoft.com/office/powerpoint/2010/main" val="24686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Перемены </a:t>
            </a:r>
            <a:r>
              <a:rPr lang="ru-RU" sz="3600" dirty="0">
                <a:solidFill>
                  <a:schemeClr val="tx1"/>
                </a:solidFill>
              </a:rPr>
              <a:t>на свежем </a:t>
            </a:r>
            <a:r>
              <a:rPr lang="ru-RU" sz="3600" dirty="0" smtClean="0">
                <a:solidFill>
                  <a:schemeClr val="tx1"/>
                </a:solidFill>
              </a:rPr>
              <a:t>воздухе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319588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276872"/>
            <a:ext cx="3822700" cy="3559573"/>
          </a:xfrm>
        </p:spPr>
      </p:pic>
    </p:spTree>
    <p:extLst>
      <p:ext uri="{BB962C8B-B14F-4D97-AF65-F5344CB8AC3E}">
        <p14:creationId xmlns:p14="http://schemas.microsoft.com/office/powerpoint/2010/main" val="29308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П</a:t>
            </a:r>
            <a:r>
              <a:rPr lang="ru-RU" sz="3600" dirty="0" smtClean="0">
                <a:solidFill>
                  <a:schemeClr val="tx1"/>
                </a:solidFill>
              </a:rPr>
              <a:t>еремены </a:t>
            </a:r>
            <a:r>
              <a:rPr lang="ru-RU" sz="3600" dirty="0">
                <a:solidFill>
                  <a:schemeClr val="tx1"/>
                </a:solidFill>
              </a:rPr>
              <a:t>на свежем воздухе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(территория школы)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50" y="2680119"/>
            <a:ext cx="3167149" cy="3989241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2060848"/>
            <a:ext cx="3312368" cy="4065315"/>
          </a:xfrm>
        </p:spPr>
      </p:pic>
    </p:spTree>
    <p:extLst>
      <p:ext uri="{BB962C8B-B14F-4D97-AF65-F5344CB8AC3E}">
        <p14:creationId xmlns:p14="http://schemas.microsoft.com/office/powerpoint/2010/main" val="39674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«Умная перемена» в школе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2679701"/>
            <a:ext cx="2586923" cy="28375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2736304" cy="2697163"/>
          </a:xfrm>
        </p:spPr>
      </p:pic>
    </p:spTree>
    <p:extLst>
      <p:ext uri="{BB962C8B-B14F-4D97-AF65-F5344CB8AC3E}">
        <p14:creationId xmlns:p14="http://schemas.microsoft.com/office/powerpoint/2010/main" val="29386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Общешкольные тематические мероприятия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4110"/>
            <a:ext cx="5832648" cy="4422054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Дни Здоровья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Спортивные праздники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8555"/>
            <a:ext cx="3822700" cy="305273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76873"/>
            <a:ext cx="3822700" cy="3559572"/>
          </a:xfrm>
        </p:spPr>
      </p:pic>
    </p:spTree>
    <p:extLst>
      <p:ext uri="{BB962C8B-B14F-4D97-AF65-F5344CB8AC3E}">
        <p14:creationId xmlns:p14="http://schemas.microsoft.com/office/powerpoint/2010/main" val="18576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МБОУ СОШ №</a:t>
            </a:r>
            <a:r>
              <a:rPr lang="ru-RU" dirty="0" smtClean="0">
                <a:solidFill>
                  <a:schemeClr val="tx1"/>
                </a:solidFill>
              </a:rPr>
              <a:t>2 города </a:t>
            </a:r>
            <a:r>
              <a:rPr lang="ru-RU" dirty="0" err="1" smtClean="0">
                <a:solidFill>
                  <a:schemeClr val="tx1"/>
                </a:solidFill>
              </a:rPr>
              <a:t>Слюдянка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344816" cy="4536504"/>
          </a:xfrm>
        </p:spPr>
      </p:pic>
    </p:spTree>
    <p:extLst>
      <p:ext uri="{BB962C8B-B14F-4D97-AF65-F5344CB8AC3E}">
        <p14:creationId xmlns:p14="http://schemas.microsoft.com/office/powerpoint/2010/main" val="23357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32855"/>
            <a:ext cx="5703912" cy="3960441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Акция «Снежный десант»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(совместно с областным </a:t>
            </a:r>
            <a:r>
              <a:rPr lang="ru-RU" sz="3100" dirty="0">
                <a:solidFill>
                  <a:schemeClr val="tx1"/>
                </a:solidFill>
              </a:rPr>
              <a:t>волонтерским студенческим </a:t>
            </a:r>
            <a:r>
              <a:rPr lang="ru-RU" sz="3100" dirty="0" smtClean="0">
                <a:solidFill>
                  <a:schemeClr val="tx1"/>
                </a:solidFill>
              </a:rPr>
              <a:t>отрядом)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4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5703912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Ледовый каток на озере Байкал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(подготовка площадки)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8555"/>
            <a:ext cx="3822700" cy="334076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32857"/>
            <a:ext cx="3822700" cy="3703588"/>
          </a:xfrm>
        </p:spPr>
      </p:pic>
    </p:spTree>
    <p:extLst>
      <p:ext uri="{BB962C8B-B14F-4D97-AF65-F5344CB8AC3E}">
        <p14:creationId xmlns:p14="http://schemas.microsoft.com/office/powerpoint/2010/main" val="23329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192688" cy="420933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Общественно-полезный труд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264696" cy="39933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Уборка снега с территории дошкольного учреждения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5760640" cy="39933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44824"/>
            <a:ext cx="6048672" cy="4464495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Экскурсия-демонстрация </a:t>
            </a:r>
            <a:r>
              <a:rPr lang="ru-RU" sz="3100" dirty="0" smtClean="0">
                <a:solidFill>
                  <a:schemeClr val="tx1"/>
                </a:solidFill>
              </a:rPr>
              <a:t>(Краеведческий музей имени 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err="1" smtClean="0">
                <a:solidFill>
                  <a:schemeClr val="tx1"/>
                </a:solidFill>
              </a:rPr>
              <a:t>Ренаты</a:t>
            </a:r>
            <a:r>
              <a:rPr lang="ru-RU" sz="3100" dirty="0" smtClean="0">
                <a:solidFill>
                  <a:schemeClr val="tx1"/>
                </a:solidFill>
              </a:rPr>
              <a:t>  </a:t>
            </a:r>
            <a:r>
              <a:rPr lang="ru-RU" sz="3100" dirty="0" err="1" smtClean="0">
                <a:solidFill>
                  <a:schemeClr val="tx1"/>
                </a:solidFill>
              </a:rPr>
              <a:t>Литвиновны</a:t>
            </a:r>
            <a:r>
              <a:rPr lang="ru-RU" sz="3100" dirty="0" smtClean="0">
                <a:solidFill>
                  <a:schemeClr val="tx1"/>
                </a:solidFill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</a:rPr>
              <a:t>Яковец</a:t>
            </a:r>
            <a:r>
              <a:rPr lang="ru-RU" sz="3100" dirty="0" smtClean="0">
                <a:solidFill>
                  <a:schemeClr val="tx1"/>
                </a:solidFill>
              </a:rPr>
              <a:t>)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Знакомство с экспонатами музея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9419"/>
            <a:ext cx="3822700" cy="34119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060849"/>
            <a:ext cx="3822700" cy="3775596"/>
          </a:xfrm>
        </p:spPr>
      </p:pic>
    </p:spTree>
    <p:extLst>
      <p:ext uri="{BB962C8B-B14F-4D97-AF65-F5344CB8AC3E}">
        <p14:creationId xmlns:p14="http://schemas.microsoft.com/office/powerpoint/2010/main" val="1843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1"/>
            <a:ext cx="5760640" cy="4752528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5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8840"/>
            <a:ext cx="5328592" cy="43204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2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237" y="1917373"/>
            <a:ext cx="4177542" cy="4608511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Экскурсия-спектакль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sz="3600" dirty="0" smtClean="0">
                <a:solidFill>
                  <a:schemeClr val="tx1"/>
                </a:solidFill>
              </a:rPr>
              <a:t>посещение кинотеатров,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домов культуры)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688632" cy="42093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Малокомплектный  </a:t>
            </a:r>
            <a:r>
              <a:rPr lang="ru-RU" dirty="0" smtClean="0">
                <a:solidFill>
                  <a:schemeClr val="tx1"/>
                </a:solidFill>
              </a:rPr>
              <a:t>класс средней ступени обучения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(6,7</a:t>
            </a:r>
            <a:r>
              <a:rPr lang="ru-RU" sz="3100" dirty="0" smtClean="0">
                <a:solidFill>
                  <a:schemeClr val="tx1"/>
                </a:solidFill>
              </a:rPr>
              <a:t>, </a:t>
            </a:r>
            <a:r>
              <a:rPr lang="ru-RU" sz="3100" dirty="0" smtClean="0">
                <a:solidFill>
                  <a:schemeClr val="tx1"/>
                </a:solidFill>
              </a:rPr>
              <a:t>8 </a:t>
            </a:r>
            <a:r>
              <a:rPr lang="ru-RU" sz="3100" dirty="0" smtClean="0">
                <a:solidFill>
                  <a:schemeClr val="tx1"/>
                </a:solidFill>
              </a:rPr>
              <a:t>класс)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35141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20" y="2839836"/>
            <a:ext cx="3819698" cy="312142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Участие в районных мастер-классах для детей с ОВЗ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8841"/>
            <a:ext cx="5616624" cy="42484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Мастер-класс по работе с глиной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Районный творческий конкурс сувенирной продукции «Мир равных возможностей»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79700"/>
            <a:ext cx="2952327" cy="39176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51" y="1772817"/>
            <a:ext cx="2980457" cy="4104456"/>
          </a:xfrm>
        </p:spPr>
      </p:pic>
    </p:spTree>
    <p:extLst>
      <p:ext uri="{BB962C8B-B14F-4D97-AF65-F5344CB8AC3E}">
        <p14:creationId xmlns:p14="http://schemas.microsoft.com/office/powerpoint/2010/main" val="11112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3"/>
            <a:ext cx="5976664" cy="439248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 для родителей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(демонстрация оборудования и станков для уроков ПТО)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38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912768" cy="46085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Награждение обучающихся с ОВЗ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(на центральной площади города)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99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Социальный театр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3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2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3543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Наша любимая школа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51" y="1700808"/>
            <a:ext cx="3484513" cy="381642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492897"/>
            <a:ext cx="3822700" cy="3343548"/>
          </a:xfrm>
        </p:spPr>
      </p:pic>
    </p:spTree>
    <p:extLst>
      <p:ext uri="{BB962C8B-B14F-4D97-AF65-F5344CB8AC3E}">
        <p14:creationId xmlns:p14="http://schemas.microsoft.com/office/powerpoint/2010/main" val="13802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7488832" cy="420933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Благодарю </a:t>
            </a:r>
            <a:r>
              <a:rPr lang="ru-RU" dirty="0">
                <a:solidFill>
                  <a:schemeClr val="tx1"/>
                </a:solidFill>
              </a:rPr>
              <a:t>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47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9"/>
            <a:ext cx="6048672" cy="413368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Малокомплектный  </a:t>
            </a:r>
            <a:r>
              <a:rPr lang="ru-RU" dirty="0" smtClean="0">
                <a:solidFill>
                  <a:schemeClr val="tx1"/>
                </a:solidFill>
              </a:rPr>
              <a:t>класс начальной ступени обучения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(2,3</a:t>
            </a:r>
            <a:r>
              <a:rPr lang="ru-RU" sz="3600" dirty="0" smtClean="0">
                <a:solidFill>
                  <a:schemeClr val="tx1"/>
                </a:solidFill>
              </a:rPr>
              <a:t>, 4 класс)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988841"/>
            <a:ext cx="3822700" cy="32403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6912"/>
            <a:ext cx="3822700" cy="3456384"/>
          </a:xfrm>
        </p:spPr>
      </p:pic>
    </p:spTree>
    <p:extLst>
      <p:ext uri="{BB962C8B-B14F-4D97-AF65-F5344CB8AC3E}">
        <p14:creationId xmlns:p14="http://schemas.microsoft.com/office/powerpoint/2010/main" val="816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96" y="2680119"/>
            <a:ext cx="2585258" cy="344562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679700"/>
            <a:ext cx="2916758" cy="3446463"/>
          </a:xfrm>
        </p:spPr>
      </p:pic>
    </p:spTree>
    <p:extLst>
      <p:ext uri="{BB962C8B-B14F-4D97-AF65-F5344CB8AC3E}">
        <p14:creationId xmlns:p14="http://schemas.microsoft.com/office/powerpoint/2010/main" val="35122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348881"/>
            <a:ext cx="3528392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312367" cy="3600400"/>
          </a:xfrm>
        </p:spPr>
      </p:pic>
    </p:spTree>
    <p:extLst>
      <p:ext uri="{BB962C8B-B14F-4D97-AF65-F5344CB8AC3E}">
        <p14:creationId xmlns:p14="http://schemas.microsoft.com/office/powerpoint/2010/main" val="38329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2204865"/>
            <a:ext cx="2908448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983" y="2986833"/>
            <a:ext cx="3317328" cy="3337569"/>
          </a:xfrm>
        </p:spPr>
      </p:pic>
    </p:spTree>
    <p:extLst>
      <p:ext uri="{BB962C8B-B14F-4D97-AF65-F5344CB8AC3E}">
        <p14:creationId xmlns:p14="http://schemas.microsoft.com/office/powerpoint/2010/main" val="23249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225" y="1953377"/>
            <a:ext cx="4249550" cy="446449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332</TotalTime>
  <Words>157</Words>
  <Application>Microsoft Office PowerPoint</Application>
  <PresentationFormat>Экран (4:3)</PresentationFormat>
  <Paragraphs>33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Волна</vt:lpstr>
      <vt:lpstr>Особенности работы в малокомплектных  классах для детей с интеллектуальными нарушениями в  условиях  общеобразовательной школы</vt:lpstr>
      <vt:lpstr>МБОУ СОШ №2 города Слюдянка </vt:lpstr>
      <vt:lpstr>Малокомплектный  класс средней ступени обучения (6,7, 8 класс)</vt:lpstr>
      <vt:lpstr>Малокомплектный  класс начальной ступени обучения (2,3, 4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«Умная перемена»</vt:lpstr>
      <vt:lpstr>Взаимодействие с одноклассниками  (в «новом» классе 6, 8 класс)</vt:lpstr>
      <vt:lpstr>Общение  обучающихся разных классов школы ( во время перемен)</vt:lpstr>
      <vt:lpstr>Общение с педагогами, обучающихся  малокомплектных классов школы  (во время перемен)</vt:lpstr>
      <vt:lpstr>  Перемены на свежем воздухе</vt:lpstr>
      <vt:lpstr>Перемены на свежем воздухе  (территория школы)</vt:lpstr>
      <vt:lpstr>«Умная перемена» в школе</vt:lpstr>
      <vt:lpstr>Общешкольные тематические мероприятия</vt:lpstr>
      <vt:lpstr>Дни Здоровья</vt:lpstr>
      <vt:lpstr>Спортивные праздники</vt:lpstr>
      <vt:lpstr>Акция «Снежный десант» (совместно с областным волонтерским студенческим отрядом)</vt:lpstr>
      <vt:lpstr>Ледовый каток на озере Байкал (подготовка площадки)</vt:lpstr>
      <vt:lpstr>Общественно-полезный труд</vt:lpstr>
      <vt:lpstr>Уборка снега с территории дошкольного учреждения</vt:lpstr>
      <vt:lpstr>Презентация PowerPoint</vt:lpstr>
      <vt:lpstr>Экскурсия-демонстрация (Краеведческий музей имени  Ренаты  Литвиновны Яковец)</vt:lpstr>
      <vt:lpstr>Знакомство с экспонатами музея</vt:lpstr>
      <vt:lpstr>Презентация PowerPoint</vt:lpstr>
      <vt:lpstr>Презентация PowerPoint</vt:lpstr>
      <vt:lpstr>Экскурсия-спектакль (посещение кинотеатров,  домов культуры)</vt:lpstr>
      <vt:lpstr>Участие в районных мастер-классах для детей с ОВЗ</vt:lpstr>
      <vt:lpstr>Мастер-класс по работе с глиной</vt:lpstr>
      <vt:lpstr>Районный творческий конкурс сувенирной продукции «Мир равных возможностей»</vt:lpstr>
      <vt:lpstr>Экскурсия для родителей (демонстрация оборудования и станков для уроков ПТО)</vt:lpstr>
      <vt:lpstr>Награждение обучающихся с ОВЗ  (на центральной площади города)</vt:lpstr>
      <vt:lpstr>Социальный театр</vt:lpstr>
      <vt:lpstr>Презентация PowerPoint</vt:lpstr>
      <vt:lpstr>Презентация PowerPoint</vt:lpstr>
      <vt:lpstr>Наша любимая школа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работы в малокомплектных специальных (коррекционных) классах для детей с интеллектуальными нарушениями в  условиях  общеобразовательной школы</dc:title>
  <dc:creator>Psi2</dc:creator>
  <cp:lastModifiedBy>Psi2</cp:lastModifiedBy>
  <cp:revision>48</cp:revision>
  <dcterms:created xsi:type="dcterms:W3CDTF">2023-02-02T04:04:39Z</dcterms:created>
  <dcterms:modified xsi:type="dcterms:W3CDTF">2024-03-27T03:50:43Z</dcterms:modified>
</cp:coreProperties>
</file>