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85728"/>
            <a:ext cx="79592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СУ-ДЖОК ТЕРАПИЯ 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логопедической работе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13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3116"/>
            <a:ext cx="5206044" cy="435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8" y="5643578"/>
            <a:ext cx="3214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Выполнила учитель-логопед   </a:t>
            </a:r>
          </a:p>
          <a:p>
            <a:r>
              <a:rPr lang="ru-RU" b="1" dirty="0" smtClean="0"/>
              <a:t>МБДОУ "Детский сад №192" </a:t>
            </a:r>
            <a:endParaRPr lang="ru-RU" dirty="0" smtClean="0"/>
          </a:p>
          <a:p>
            <a:r>
              <a:rPr lang="ru-RU" b="1" dirty="0" smtClean="0"/>
              <a:t> Гафарова Н.А.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0100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1214422"/>
            <a:ext cx="3929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Ходит ёжик без дорожек.</a:t>
            </a:r>
            <a:endParaRPr lang="ru-RU" sz="3200" dirty="0" smtClean="0"/>
          </a:p>
          <a:p>
            <a:r>
              <a:rPr lang="ru-RU" sz="3200" b="1" dirty="0" smtClean="0"/>
              <a:t>Не бежит ни от кого.</a:t>
            </a:r>
            <a:endParaRPr lang="ru-RU" sz="3200" dirty="0" smtClean="0"/>
          </a:p>
          <a:p>
            <a:r>
              <a:rPr lang="ru-RU" sz="3200" b="1" dirty="0" smtClean="0"/>
              <a:t>С головы до ножек</a:t>
            </a:r>
            <a:endParaRPr lang="ru-RU" sz="3200" dirty="0" smtClean="0"/>
          </a:p>
          <a:p>
            <a:r>
              <a:rPr lang="ru-RU" sz="3200" b="1" dirty="0" smtClean="0"/>
              <a:t>Весь в иголках ёжик.</a:t>
            </a:r>
            <a:endParaRPr lang="ru-RU" sz="3200" dirty="0" smtClean="0"/>
          </a:p>
          <a:p>
            <a:r>
              <a:rPr lang="ru-RU" sz="3200" b="1" dirty="0" smtClean="0"/>
              <a:t>Как же взять его?</a:t>
            </a:r>
            <a:endParaRPr lang="ru-RU" sz="3200" dirty="0" smtClean="0"/>
          </a:p>
          <a:p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0"/>
            <a:ext cx="8110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Автоматизация звука «ж»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 descr="ёж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142984"/>
            <a:ext cx="3964791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931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Совершенствование лексико-грамматических категорий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DSCN2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6572264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6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Совершенствование навыков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пространственной ориентации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DSCN2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14554"/>
            <a:ext cx="5048254" cy="3786190"/>
          </a:xfrm>
          <a:prstGeom prst="rect">
            <a:avLst/>
          </a:prstGeom>
        </p:spPr>
      </p:pic>
      <p:pic>
        <p:nvPicPr>
          <p:cNvPr id="5" name="Рисунок 4" descr="автоматизация звук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214554"/>
            <a:ext cx="5048285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6903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Звуковой анализ слов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DSCN2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500174"/>
            <a:ext cx="6643702" cy="4982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5010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Пальчиковая гимнастика с использованием</a:t>
            </a:r>
          </a:p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су-джок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массажёров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DSCN2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928802"/>
            <a:ext cx="6572264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0-010-Spasibo-za-vnim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07154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282" y="1184774"/>
            <a:ext cx="37862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5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последнее время всеобщий интерес к нетрадиционным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фор-мам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средствам работы с детьми значительно вырос. </a:t>
            </a:r>
          </a:p>
          <a:p>
            <a:pPr marR="0" lvl="0" indent="365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нашем детском саду успешно апробирован метод использования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су-джок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терапии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коррекционно-логопеди-ческой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работе.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SCN2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643050"/>
            <a:ext cx="4781533" cy="35861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214422"/>
            <a:ext cx="38576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Су-джок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терапия, обладая высокой эффективностью, безопасностью и простотой, базируется на традиционной акупунктуре и восточной медицине и является лучшей системой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самооздоровления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существующей в настоящее время."Су" по-корейски -кисть,"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джок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"-стопа.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6861003_w640_h640_vstatiuosharik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643050"/>
            <a:ext cx="4249837" cy="352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857232"/>
            <a:ext cx="80724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логопедической работе приёмы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су-джок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терапии активно используют при различных речевых нарушениях для развития мелкой моторики, познавательной, эмоционально-волевой сфер ребёнка.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ruchka-sudzh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714620"/>
            <a:ext cx="4162420" cy="3910398"/>
          </a:xfrm>
          <a:prstGeom prst="rect">
            <a:avLst/>
          </a:prstGeom>
        </p:spPr>
      </p:pic>
      <p:pic>
        <p:nvPicPr>
          <p:cNvPr id="4" name="Рисунок 3" descr="upr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571744"/>
            <a:ext cx="2964528" cy="2071702"/>
          </a:xfrm>
          <a:prstGeom prst="rect">
            <a:avLst/>
          </a:prstGeom>
        </p:spPr>
      </p:pic>
      <p:pic>
        <p:nvPicPr>
          <p:cNvPr id="5" name="Рисунок 4" descr="sl381827-300x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714875"/>
            <a:ext cx="3000376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571480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В своей практике мы применяем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су-джок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массажёры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виде массажных шариков в комплекте с массажными металлическими кольцами.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syd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071678"/>
            <a:ext cx="5689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1000108"/>
            <a:ext cx="45720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Поскольку на ладони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находит-ся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множество биологически активных точек, эффективный способ их стимуляции - массаж специальным шариком, которым можно воздействовать на пальцы, кисти, ладони, прокатывая его. В результате у ребёнка повышается тонус мышц, кровь приливает к конечностям. Вследствие этого улучшаются двигательные функции  и чувствительность конечностей.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343428180_1toch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214422"/>
            <a:ext cx="4056236" cy="4857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928670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Пружинные кольца надеваются на пальчики ребёнка и прокатываются по ним. Массируется каждый палец до покраснения и появления ощущения тепла.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СУ-ДЖ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428868"/>
            <a:ext cx="6429420" cy="366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583622"/>
            <a:ext cx="82868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5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Использование массажных шариков в комплекте с металлическими кольцами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сочетании с упражнениями по коррекции звукопроизношения и развитию лексико-грамматических категорий, позволяет значительно повысить эффективность занятий в условиях детского сада, оптимизировать выполнение логопедических упражнений с ребёнком в домашних условиях.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N2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643314"/>
            <a:ext cx="4143372" cy="3107529"/>
          </a:xfrm>
          <a:prstGeom prst="rect">
            <a:avLst/>
          </a:prstGeom>
        </p:spPr>
      </p:pic>
      <p:pic>
        <p:nvPicPr>
          <p:cNvPr id="4" name="Рисунок 3" descr="DSCN2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607595"/>
            <a:ext cx="4143404" cy="3107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672566"/>
            <a:ext cx="80010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5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Рассмотрим некоторые упражнения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 нормализации мышечного тонуса и стимуляции речевых областей в коре головного мозга, коррекции произношения (автоматизации звука), развитии лексико-грамматических категорий, совершенствовании навыков пространственной ориентации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 использованием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су-джок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массажёров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N2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53992"/>
            <a:ext cx="4071966" cy="3053975"/>
          </a:xfrm>
          <a:prstGeom prst="rect">
            <a:avLst/>
          </a:prstGeom>
        </p:spPr>
      </p:pic>
      <p:pic>
        <p:nvPicPr>
          <p:cNvPr id="4" name="Рисунок 3" descr="DSCN2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282" y="3500438"/>
            <a:ext cx="4167217" cy="3125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326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Руслан</dc:creator>
  <cp:lastModifiedBy>Руслан</cp:lastModifiedBy>
  <cp:revision>21</cp:revision>
  <dcterms:created xsi:type="dcterms:W3CDTF">2015-01-09T07:55:54Z</dcterms:created>
  <dcterms:modified xsi:type="dcterms:W3CDTF">2015-02-09T16:33:39Z</dcterms:modified>
</cp:coreProperties>
</file>