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5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9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13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7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363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6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2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0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3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3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4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5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6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6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9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0D9E-24B4-4C02-A5B9-A59308A15419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31DEA7-70D3-4401-8E6D-BA8BFD7A7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6B6839-96F9-4DF6-9875-B4D40371D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0506" y="1424819"/>
            <a:ext cx="9050694" cy="1646302"/>
          </a:xfrm>
        </p:spPr>
        <p:txBody>
          <a:bodyPr/>
          <a:lstStyle/>
          <a:p>
            <a:r>
              <a:rPr lang="ru-RU" dirty="0"/>
              <a:t>«НАЗОВИ НУЖНЫЙ </a:t>
            </a:r>
            <a:br>
              <a:rPr lang="ru-RU" dirty="0"/>
            </a:br>
            <a:r>
              <a:rPr lang="ru-RU" dirty="0"/>
              <a:t>ДОРОЖНЫЙ ЗНАК»</a:t>
            </a:r>
          </a:p>
        </p:txBody>
      </p:sp>
    </p:spTree>
    <p:extLst>
      <p:ext uri="{BB962C8B-B14F-4D97-AF65-F5344CB8AC3E}">
        <p14:creationId xmlns:p14="http://schemas.microsoft.com/office/powerpoint/2010/main" val="4273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F5783-5ADF-4DA1-BF08-4DC57959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485848-5E03-4E2D-864E-67FAA7FB9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5EB32D-6743-43E9-9967-A82A5054E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802"/>
            <a:ext cx="8696528" cy="652239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DDFAC86-310D-4F8F-B131-E2ED0D1763E1}"/>
              </a:ext>
            </a:extLst>
          </p:cNvPr>
          <p:cNvSpPr/>
          <p:nvPr/>
        </p:nvSpPr>
        <p:spPr>
          <a:xfrm>
            <a:off x="8696528" y="2397495"/>
            <a:ext cx="6177064" cy="170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Знает каждый пешеход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Про надземный переход.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Он и город украшает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И машинам не мешает.</a:t>
            </a:r>
          </a:p>
        </p:txBody>
      </p:sp>
    </p:spTree>
    <p:extLst>
      <p:ext uri="{BB962C8B-B14F-4D97-AF65-F5344CB8AC3E}">
        <p14:creationId xmlns:p14="http://schemas.microsoft.com/office/powerpoint/2010/main" val="39270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5BB7D5-92BC-42D3-89C3-A2584F8F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E58FB3-A692-4B66-8F83-00133A8B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70C2D0-581D-4143-8433-FE4FC95E7C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8" y="430946"/>
            <a:ext cx="8347618" cy="62607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21C43EE-B9E8-41CA-AB06-2604AE96C1AA}"/>
              </a:ext>
            </a:extLst>
          </p:cNvPr>
          <p:cNvSpPr/>
          <p:nvPr/>
        </p:nvSpPr>
        <p:spPr>
          <a:xfrm>
            <a:off x="8466666" y="2577260"/>
            <a:ext cx="6096000" cy="211897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На машинах здесь, друзья,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Ездить никому нельзя.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Можно ехать, знайте, дети,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Только на велосипеде.</a:t>
            </a:r>
          </a:p>
          <a:p>
            <a:pPr lvl="0">
              <a:lnSpc>
                <a:spcPct val="150000"/>
              </a:lnSpc>
            </a:pP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9F4C3-65A4-4B66-8443-8178601D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10723D-C82A-4A8D-A35E-D358D727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8058" y="2429321"/>
            <a:ext cx="4506059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Знак стоит у переезда,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Беззаботности нет места,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Тут шлагбаум не положен,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Буду очень осторожен!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D66A62-4240-4EC5-A03E-738BAAA2B2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984"/>
            <a:ext cx="9013373" cy="67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C2732-BD89-410C-A513-BEC36F29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BD1730-48BE-481E-A8DD-611CDD32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64EC96-C87A-4B4B-93EC-F0148A146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73" y="364757"/>
            <a:ext cx="8483486" cy="6362614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15AFB150-47C5-4C5C-9C83-7BE9EBBFE5AD}"/>
              </a:ext>
            </a:extLst>
          </p:cNvPr>
          <p:cNvSpPr txBox="1">
            <a:spLocks/>
          </p:cNvSpPr>
          <p:nvPr/>
        </p:nvSpPr>
        <p:spPr>
          <a:xfrm>
            <a:off x="8593495" y="2497822"/>
            <a:ext cx="450605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b="1" i="1" dirty="0">
                <a:solidFill>
                  <a:srgbClr val="7030A0"/>
                </a:solidFill>
              </a:rPr>
              <a:t>Затихают все моторы,</a:t>
            </a:r>
          </a:p>
          <a:p>
            <a:pPr marL="0" indent="0">
              <a:buFont typeface="Wingdings 3" charset="2"/>
              <a:buNone/>
            </a:pPr>
            <a:r>
              <a:rPr lang="ru-RU" b="1" i="1" dirty="0">
                <a:solidFill>
                  <a:srgbClr val="7030A0"/>
                </a:solidFill>
              </a:rPr>
              <a:t>И внимательны шоферы, </a:t>
            </a:r>
          </a:p>
          <a:p>
            <a:pPr marL="0" indent="0">
              <a:buFont typeface="Wingdings 3" charset="2"/>
              <a:buNone/>
            </a:pPr>
            <a:r>
              <a:rPr lang="ru-RU" b="1" i="1" dirty="0">
                <a:solidFill>
                  <a:srgbClr val="7030A0"/>
                </a:solidFill>
              </a:rPr>
              <a:t>Если знаки говорят:</a:t>
            </a:r>
          </a:p>
          <a:p>
            <a:pPr marL="0" indent="0">
              <a:buFont typeface="Wingdings 3" charset="2"/>
              <a:buNone/>
            </a:pPr>
            <a:r>
              <a:rPr lang="ru-RU" b="1" i="1" dirty="0">
                <a:solidFill>
                  <a:srgbClr val="7030A0"/>
                </a:solidFill>
              </a:rPr>
              <a:t>«Близко школа, детский сад» </a:t>
            </a:r>
          </a:p>
          <a:p>
            <a:pPr marL="0" indent="0">
              <a:buFont typeface="Wingdings 3" charset="2"/>
              <a:buNone/>
            </a:pP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1B2CFF-827F-4CC9-8FF8-2534FAC3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DE424-23C8-4AD3-8CD8-ECA489BE6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6E1851-53A2-4415-A532-3FAF4F47E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68" y="0"/>
            <a:ext cx="9144000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BD37973B-E221-4F73-B5D4-DFCBDD9D0A12}"/>
              </a:ext>
            </a:extLst>
          </p:cNvPr>
          <p:cNvSpPr txBox="1">
            <a:spLocks/>
          </p:cNvSpPr>
          <p:nvPr/>
        </p:nvSpPr>
        <p:spPr>
          <a:xfrm>
            <a:off x="8770777" y="2457313"/>
            <a:ext cx="450605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b="1" i="1" dirty="0">
                <a:solidFill>
                  <a:srgbClr val="7030A0"/>
                </a:solidFill>
              </a:rPr>
              <a:t>Машины мчат во весь опор,</a:t>
            </a:r>
          </a:p>
          <a:p>
            <a:pPr marL="0" indent="0">
              <a:buFont typeface="Wingdings 3" charset="2"/>
              <a:buNone/>
            </a:pPr>
            <a:r>
              <a:rPr lang="ru-RU" b="1" i="1" dirty="0">
                <a:solidFill>
                  <a:srgbClr val="7030A0"/>
                </a:solidFill>
              </a:rPr>
              <a:t>И вдруг навстречу знак:</a:t>
            </a:r>
          </a:p>
          <a:p>
            <a:pPr marL="0" indent="0">
              <a:buFont typeface="Wingdings 3" charset="2"/>
              <a:buNone/>
            </a:pPr>
            <a:r>
              <a:rPr lang="ru-RU" b="1" i="1" dirty="0">
                <a:solidFill>
                  <a:srgbClr val="7030A0"/>
                </a:solidFill>
              </a:rPr>
              <a:t>Изображен на нем забор, </a:t>
            </a:r>
          </a:p>
          <a:p>
            <a:pPr marL="0" indent="0">
              <a:buFont typeface="Wingdings 3" charset="2"/>
              <a:buNone/>
            </a:pPr>
            <a:r>
              <a:rPr lang="ru-RU" b="1" i="1" dirty="0">
                <a:solidFill>
                  <a:srgbClr val="7030A0"/>
                </a:solidFill>
              </a:rPr>
              <a:t>Шоссе закрыто на запор.</a:t>
            </a:r>
          </a:p>
        </p:txBody>
      </p:sp>
    </p:spTree>
    <p:extLst>
      <p:ext uri="{BB962C8B-B14F-4D97-AF65-F5344CB8AC3E}">
        <p14:creationId xmlns:p14="http://schemas.microsoft.com/office/powerpoint/2010/main" val="9155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6B518A-24ED-4777-8D90-7BC19214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DBDE7C-1F2E-429E-83EF-E5A0A345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B86858-ED06-41A6-BEFE-70855DC2D1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039"/>
            <a:ext cx="8853228" cy="66399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084274-F83C-4981-BE29-1723234AE21C}"/>
              </a:ext>
            </a:extLst>
          </p:cNvPr>
          <p:cNvSpPr/>
          <p:nvPr/>
        </p:nvSpPr>
        <p:spPr>
          <a:xfrm>
            <a:off x="8969960" y="2577259"/>
            <a:ext cx="6096000" cy="17034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Если вам нужна еда,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То, пожалуйста, сюда.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Эй, шофер, внимание!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Скоро пункт питания!</a:t>
            </a:r>
          </a:p>
        </p:txBody>
      </p:sp>
    </p:spTree>
    <p:extLst>
      <p:ext uri="{BB962C8B-B14F-4D97-AF65-F5344CB8AC3E}">
        <p14:creationId xmlns:p14="http://schemas.microsoft.com/office/powerpoint/2010/main" val="5891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A4EE8F-FE56-4647-B135-E04BD607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73198E-11E2-4DC7-B0D9-0D74A60E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713322-D6C8-4B49-A732-7291D0578C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4" y="334635"/>
            <a:ext cx="8424153" cy="631811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4BD4699-262B-4EA4-9031-FD6229CB84E0}"/>
              </a:ext>
            </a:extLst>
          </p:cNvPr>
          <p:cNvSpPr/>
          <p:nvPr/>
        </p:nvSpPr>
        <p:spPr>
          <a:xfrm>
            <a:off x="8466666" y="2577260"/>
            <a:ext cx="6096000" cy="17034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Если нужно вам лечиться,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Знак подскажет, где больница.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Сто серьезных докторов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Там вам скажут «Будь здоров!»</a:t>
            </a:r>
          </a:p>
        </p:txBody>
      </p:sp>
    </p:spTree>
    <p:extLst>
      <p:ext uri="{BB962C8B-B14F-4D97-AF65-F5344CB8AC3E}">
        <p14:creationId xmlns:p14="http://schemas.microsoft.com/office/powerpoint/2010/main" val="40115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AA04B5-3DF3-48D7-956A-B5FFB638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1C477B-3866-41E1-8653-5FE57A0F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1F5417-76FB-4EBF-B2AB-49CA9EB57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43" y="205249"/>
            <a:ext cx="8596668" cy="64475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1F19B9-1401-42C0-B11B-9ECB88DAFD55}"/>
              </a:ext>
            </a:extLst>
          </p:cNvPr>
          <p:cNvSpPr/>
          <p:nvPr/>
        </p:nvSpPr>
        <p:spPr>
          <a:xfrm>
            <a:off x="8815511" y="2577259"/>
            <a:ext cx="6096000" cy="17034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У посадочных площадок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Пассажиры транспорт ждут.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Установленный порядок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Нарушать нельзя и тут.</a:t>
            </a:r>
          </a:p>
        </p:txBody>
      </p:sp>
    </p:spTree>
    <p:extLst>
      <p:ext uri="{BB962C8B-B14F-4D97-AF65-F5344CB8AC3E}">
        <p14:creationId xmlns:p14="http://schemas.microsoft.com/office/powerpoint/2010/main" val="32079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101DF1-6C6F-4ECC-B3AE-6C912EF0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6E07ECA-65D0-4E73-A759-32FAAA46D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76697"/>
            <a:ext cx="8793804" cy="659535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F44FDC5-D1B0-493B-A3E5-CB8D622CD9F8}"/>
              </a:ext>
            </a:extLst>
          </p:cNvPr>
          <p:cNvSpPr/>
          <p:nvPr/>
        </p:nvSpPr>
        <p:spPr>
          <a:xfrm>
            <a:off x="8793804" y="2577260"/>
            <a:ext cx="6096000" cy="17034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Это знак такого рода: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Он на страже пешехода.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Переходим с куклой вместе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Мы дорогу в этом месте! </a:t>
            </a:r>
          </a:p>
        </p:txBody>
      </p:sp>
    </p:spTree>
    <p:extLst>
      <p:ext uri="{BB962C8B-B14F-4D97-AF65-F5344CB8AC3E}">
        <p14:creationId xmlns:p14="http://schemas.microsoft.com/office/powerpoint/2010/main" val="21394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4182A0-9E33-4043-BB12-410F72B9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E52095-13D4-4ED2-A237-EB3C4F819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F8C7D6-3375-48C3-A572-952D5C8CC0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48"/>
            <a:ext cx="9027268" cy="677045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BD94CB4-556D-4034-BC3E-D2D2F142EB98}"/>
              </a:ext>
            </a:extLst>
          </p:cNvPr>
          <p:cNvSpPr/>
          <p:nvPr/>
        </p:nvSpPr>
        <p:spPr>
          <a:xfrm>
            <a:off x="8975027" y="2577260"/>
            <a:ext cx="6096000" cy="17034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На дорогах пешеходам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Стало проще с переходом.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Под землею даже площадь</a:t>
            </a:r>
          </a:p>
          <a:p>
            <a:pPr lvl="0">
              <a:lnSpc>
                <a:spcPct val="150000"/>
              </a:lnSpc>
            </a:pPr>
            <a:r>
              <a:rPr lang="ru-RU" b="1" i="1" dirty="0">
                <a:solidFill>
                  <a:srgbClr val="7030A0"/>
                </a:solidFill>
              </a:rPr>
              <a:t>Перейти гораздо проще.</a:t>
            </a:r>
          </a:p>
        </p:txBody>
      </p:sp>
    </p:spTree>
    <p:extLst>
      <p:ext uri="{BB962C8B-B14F-4D97-AF65-F5344CB8AC3E}">
        <p14:creationId xmlns:p14="http://schemas.microsoft.com/office/powerpoint/2010/main" val="21993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378</TotalTime>
  <Words>190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«НАЗОВИ НУЖНЫЙ  ДОРОЖНЫЙ ЗНАК»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«ПОДБЕРИ НУЖНЫЙ  ДОРОЖНЫЙ ЗНАК»</dc:title>
  <dc:creator>User</dc:creator>
  <cp:lastModifiedBy>Admin</cp:lastModifiedBy>
  <cp:revision>17</cp:revision>
  <dcterms:created xsi:type="dcterms:W3CDTF">2021-01-20T07:14:53Z</dcterms:created>
  <dcterms:modified xsi:type="dcterms:W3CDTF">2023-11-14T17:45:31Z</dcterms:modified>
</cp:coreProperties>
</file>