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68" r:id="rId2"/>
    <p:sldId id="259" r:id="rId3"/>
    <p:sldId id="273" r:id="rId4"/>
    <p:sldId id="269" r:id="rId5"/>
    <p:sldId id="258" r:id="rId6"/>
    <p:sldId id="272" r:id="rId7"/>
    <p:sldId id="274" r:id="rId8"/>
    <p:sldId id="270" r:id="rId9"/>
    <p:sldId id="264" r:id="rId10"/>
    <p:sldId id="275" r:id="rId11"/>
    <p:sldId id="262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ник 1" initials="У1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>
        <p:scale>
          <a:sx n="71" d="100"/>
          <a:sy n="71" d="100"/>
        </p:scale>
        <p:origin x="-67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9ECE797-6BD4-4C13-A5D1-48F074D7F8F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3872C13-32D9-4F71-AF04-D95C2F4FC1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&#1048;&#1088;&#1080;&#1085;&#1072;%20&#1064;&#1072;&#1084;&#1072;&#1077;&#1074;&#1072;%20-%20&#1042;%20&#1085;&#1080;&#1079;&#1077;&#1085;&#1100;&#1082;&#1086;&#1081;%20&#1089;&#1074;&#1077;&#1090;&#1105;&#1083;&#1082;&#1077;.mp3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1494" y="0"/>
            <a:ext cx="6966575" cy="1775012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 «</a:t>
            </a:r>
            <a:r>
              <a:rPr lang="ru-RU" sz="9600" b="1" dirty="0" smtClean="0">
                <a:solidFill>
                  <a:srgbClr val="00B050"/>
                </a:solidFill>
              </a:rPr>
              <a:t>ПРЯЛКА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1480" y="5434167"/>
            <a:ext cx="6815669" cy="1320802"/>
          </a:xfrm>
        </p:spPr>
        <p:txBody>
          <a:bodyPr/>
          <a:lstStyle/>
          <a:p>
            <a:pPr algn="r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6" y="1896035"/>
            <a:ext cx="6669742" cy="481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1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23018"/>
            <a:ext cx="9332258" cy="699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1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11C7711F-3983-4AB1-AFDE-96F7C06514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41ED3E-6BF9-4534-AFDB-44173292EDD9}"/>
              </a:ext>
            </a:extLst>
          </p:cNvPr>
          <p:cNvSpPr txBox="1"/>
          <p:nvPr/>
        </p:nvSpPr>
        <p:spPr>
          <a:xfrm>
            <a:off x="6264876" y="1092200"/>
            <a:ext cx="4631720" cy="478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0"/>
            <a:ext cx="5809129" cy="672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23" y="11500"/>
            <a:ext cx="6201429" cy="672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65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5066F8AE-A5C7-4B3E-B1DA-D0B624059B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F78E901E-6697-44E3-9533-1457FA4F04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C515452A-514A-4763-9932-37302A8D6D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D0EC146D-CF08-4B34-ADEB-2F0296F98A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E1FBA240-87AB-400A-9292-7DC6F3E55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DC1875E5-3E3D-49D0-A84D-62C1DE8DE7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72E3803C-85E6-4CB3-8361-219B2398D9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4613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F7B46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3" y="1786"/>
            <a:ext cx="12188825" cy="685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804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Спасибо за внимание!!!!!!!!!!!!!!</a:t>
            </a:r>
            <a:endParaRPr lang="ru-RU" sz="8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11C7711F-3983-4AB1-AFDE-96F7C06514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89BC9D38-9241-4F71-9B45-73827299E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" y="0"/>
            <a:ext cx="12229963" cy="6856214"/>
            <a:chOff x="-15736" y="0"/>
            <a:chExt cx="12229962" cy="6856214"/>
          </a:xfrm>
        </p:grpSpPr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0D302979-39A3-4421-821D-94D6E00BCE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68E001BA-C181-4F47-9ABC-DF4C85AB4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7EF07F1E-BD52-4B06-A38E-BF29F8E285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A68BE646-889B-49C2-95AF-90BAE5D29A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59BA5C68-DFCC-4101-8403-F96781CDDD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26510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A15231-0255-4F6E-AEDA-524D8E5C8A57}"/>
              </a:ext>
            </a:extLst>
          </p:cNvPr>
          <p:cNvSpPr txBox="1"/>
          <p:nvPr/>
        </p:nvSpPr>
        <p:spPr>
          <a:xfrm>
            <a:off x="4744144" y="2560324"/>
            <a:ext cx="6152455" cy="3315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" y="0"/>
            <a:ext cx="11330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2944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1" y="349625"/>
            <a:ext cx="10676964" cy="62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5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"/>
            <a:ext cx="5729416" cy="25331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2076" y="556055"/>
            <a:ext cx="4860324" cy="55701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2" y="257907"/>
            <a:ext cx="8713693" cy="620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0"/>
            <a:ext cx="9654988" cy="68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888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9" y="457201"/>
            <a:ext cx="5682810" cy="573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50" y="457199"/>
            <a:ext cx="6196050" cy="575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122356"/>
            <a:ext cx="8915399" cy="67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67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"/>
            <a:ext cx="5663878" cy="26969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4890" y="173621"/>
            <a:ext cx="4857509" cy="5952544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93" y="-2"/>
            <a:ext cx="6924554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A440FBE6-72B7-43D4-A8EB-FDBC35FE5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647B8492-BC4D-4046-B35A-C38E03494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47264A7B-BD07-443B-B4AE-B7D112274D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8D9B85B4-ACC6-412B-BC6B-2163BCCDFB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17D5E57D-F913-44D3-9AF3-FCDFAE64F7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="" xmlns:a16="http://schemas.microsoft.com/office/drawing/2014/main" id="{BCF01E4E-4102-455A-BC41-D5F848B941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839E5DC-D7CA-418C-8CA1-B6086E024863}"/>
              </a:ext>
            </a:extLst>
          </p:cNvPr>
          <p:cNvSpPr txBox="1"/>
          <p:nvPr/>
        </p:nvSpPr>
        <p:spPr>
          <a:xfrm>
            <a:off x="761504" y="609600"/>
            <a:ext cx="4885534" cy="5266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" y="-280993"/>
            <a:ext cx="6445251" cy="668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14" y="0"/>
            <a:ext cx="6846888" cy="67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414</TotalTime>
  <Words>8</Words>
  <Application>Microsoft Office PowerPoint</Application>
  <PresentationFormat>Произвольный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Исполнительная</vt:lpstr>
      <vt:lpstr>       «ПРЯЛКА»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 1</dc:creator>
  <cp:lastModifiedBy>Пользователь Windows</cp:lastModifiedBy>
  <cp:revision>21</cp:revision>
  <dcterms:created xsi:type="dcterms:W3CDTF">2021-12-07T08:17:47Z</dcterms:created>
  <dcterms:modified xsi:type="dcterms:W3CDTF">2023-01-18T15:01:04Z</dcterms:modified>
</cp:coreProperties>
</file>