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00" r:id="rId3"/>
    <p:sldId id="310" r:id="rId4"/>
    <p:sldId id="296" r:id="rId5"/>
    <p:sldId id="309" r:id="rId6"/>
    <p:sldId id="297" r:id="rId7"/>
    <p:sldId id="283" r:id="rId8"/>
    <p:sldId id="260" r:id="rId9"/>
    <p:sldId id="306" r:id="rId10"/>
    <p:sldId id="307" r:id="rId11"/>
    <p:sldId id="278" r:id="rId12"/>
    <p:sldId id="262" r:id="rId13"/>
    <p:sldId id="295" r:id="rId14"/>
    <p:sldId id="291" r:id="rId15"/>
    <p:sldId id="290" r:id="rId16"/>
    <p:sldId id="289" r:id="rId17"/>
    <p:sldId id="288" r:id="rId18"/>
    <p:sldId id="286" r:id="rId19"/>
    <p:sldId id="287" r:id="rId20"/>
    <p:sldId id="305" r:id="rId21"/>
    <p:sldId id="302" r:id="rId22"/>
    <p:sldId id="304" r:id="rId23"/>
    <p:sldId id="285" r:id="rId24"/>
    <p:sldId id="279" r:id="rId25"/>
    <p:sldId id="280" r:id="rId26"/>
    <p:sldId id="30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83" d="100"/>
          <a:sy n="83" d="100"/>
        </p:scale>
        <p:origin x="-7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A43C9-959F-48B7-AECD-D9848509E60E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F97CB-6D70-4697-AF09-7F96D3D6B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61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F97CB-6D70-4697-AF09-7F96D3D6B2A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48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dia.ru/text/category/vidi_deyatelmznosti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97380" y="1303021"/>
            <a:ext cx="61717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hlink"/>
                </a:solidFill>
                <a:latin typeface="Comic Sans MS" pitchFamily="66" charset="0"/>
              </a:rPr>
              <a:t>«ИСПОЛЬЗОВАНИЕ ТРЕНАЖОРА В ФИЗИЧЕСКОМ РАЗВИТИИ ДЕТЕЙ ДОШКОЛЬНОГО ВОЗРАСТА»</a:t>
            </a:r>
            <a:endParaRPr lang="ru-RU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35200" y="4191530"/>
            <a:ext cx="5970588" cy="1500187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ИНСТРУКТОР ПО ФИЗИЧЕСКОЙ КУЛЬТУРЕ </a:t>
            </a:r>
          </a:p>
          <a:p>
            <a:pPr algn="r"/>
            <a:r>
              <a:rPr lang="ru-RU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МДОУ «ДС № 99 КОМБИНИРОВАННОГО ВИДА»</a:t>
            </a:r>
          </a:p>
          <a:p>
            <a:pPr algn="r"/>
            <a:r>
              <a:rPr lang="ru-RU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ТРЯСУЧКИНА ЕЛЕНА ИВАНОВНА</a:t>
            </a:r>
            <a:endParaRPr lang="ru-RU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1933" y="262854"/>
            <a:ext cx="692573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Структура занятия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4"/>
            <a:ext cx="684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31570" y="834390"/>
            <a:ext cx="8012430" cy="50222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занятий с использованием тренажеров традиционная и включает вводную, основную и заключительную части, что позволяет рационально распределить учебно-тренировочный материал.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 – разминка, целью которой является подготовка организма ребенка к более интенсивной работе в основной части занятия. Ее содержание соответствует содержанию традиционного физкультурного занятия: различные виды ходьбы, бега, корригирующие упражнения и т.д. Ей отводится до 3-5 минут.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включает комплекс общеразвивающих упражнений, упражнения на тренажерах и подвижную игру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Третьей, заключительной части занятия на тренажерах отводится не более 3-4 минут. Она включает элементы дыхательной гимнастики, самомассажа, упражнения-релаксации, игровые упражнения для формирования правильной осанки, укрепления свода стопы, игр и упражнений для развития творческих способностей детей.</a:t>
            </a:r>
          </a:p>
        </p:txBody>
      </p:sp>
    </p:spTree>
    <p:extLst>
      <p:ext uri="{BB962C8B-B14F-4D97-AF65-F5344CB8AC3E}">
        <p14:creationId xmlns:p14="http://schemas.microsoft.com/office/powerpoint/2010/main" val="20308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3" y="1703154"/>
            <a:ext cx="684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20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924983" y="919691"/>
            <a:ext cx="3886200" cy="3550709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1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Тренажеры </a:t>
            </a:r>
            <a:endParaRPr lang="ru-RU" sz="1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1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простого </a:t>
            </a:r>
            <a:r>
              <a:rPr lang="ru-RU" sz="1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типа</a:t>
            </a:r>
            <a:r>
              <a:rPr lang="ru-RU" sz="1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ru-RU" sz="5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Гимнастический ролик.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Диск 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здоровья.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Детские 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гантели, гири.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Коврик массажный.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эспандер.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Массажер</a:t>
            </a: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«Колибри».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Малый 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мяч – </a:t>
            </a:r>
            <a:r>
              <a:rPr lang="ru-RU" sz="7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массажер</a:t>
            </a: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Большой 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мяч – </a:t>
            </a:r>
            <a:r>
              <a:rPr lang="ru-RU" sz="7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массажер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Резиновое 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кольцо.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Гимнастические 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мячи.</a:t>
            </a:r>
          </a:p>
          <a:p>
            <a:endParaRPr lang="ru-RU" sz="4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807038" y="902757"/>
            <a:ext cx="3886200" cy="5006975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1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Тренажеры </a:t>
            </a:r>
            <a:endParaRPr lang="ru-RU" sz="1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1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сложного типа: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ru-RU" sz="1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Велотренажер     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Велосипед».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Мини 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твист.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Мини 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7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степпер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Мини 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батут.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Силовой 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тренажер.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Бегущая 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волнам.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Гребля.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Наездник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Беговая 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дорожка.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Скамья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Тяга 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верхняя.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Тяга 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нижняя.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Жим 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ногами (машина</a:t>
            </a: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Брусья </a:t>
            </a: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опорные.</a:t>
            </a:r>
          </a:p>
          <a:p>
            <a:pPr algn="ctr"/>
            <a:endParaRPr lang="ru-RU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1933" y="626921"/>
            <a:ext cx="692573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4"/>
            <a:ext cx="684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34440" y="474345"/>
            <a:ext cx="79095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занятие включаются упражнения с простыми и сложными тренажерами и используются приемы круговой тренировки.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Круговая тренировка - достаточно эффективна для данного 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Виды деятельности"/>
              </a:rPr>
              <a:t>вида деятельности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Сущность круговой тренировки заключается в том, что отдельный ребенок упражняется последовательно на каждом виде тренажеров, причем сложность движений и степень нагрузки предлагается в зависимости от его индивидуальных особенностей и физических возможностей. Помимо круговой тренировки в НОД используются традиционные способы организации дошкольников для выполнения основных движений: фронтальный и поточный, предполагающие выполнение одного движения или упражнения всеми детьми одновременно или поочерёдное выполнение нескольких движений друг за другом</a:t>
            </a:r>
          </a:p>
        </p:txBody>
      </p:sp>
    </p:spTree>
    <p:extLst>
      <p:ext uri="{BB962C8B-B14F-4D97-AF65-F5344CB8AC3E}">
        <p14:creationId xmlns:p14="http://schemas.microsoft.com/office/powerpoint/2010/main" val="8179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1933" y="626921"/>
            <a:ext cx="692573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4"/>
            <a:ext cx="684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2000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35" y="1107122"/>
            <a:ext cx="6765925" cy="5032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9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1933" y="626921"/>
            <a:ext cx="692573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4"/>
            <a:ext cx="684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38" y="1703154"/>
            <a:ext cx="3822700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1726014"/>
            <a:ext cx="3886200" cy="4210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0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1933" y="626921"/>
            <a:ext cx="692573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4"/>
            <a:ext cx="684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20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1887820"/>
            <a:ext cx="3886200" cy="3954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38" y="1703154"/>
            <a:ext cx="3263900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3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1933" y="626921"/>
            <a:ext cx="692573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4"/>
            <a:ext cx="684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887820"/>
            <a:ext cx="3886200" cy="4291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38" y="1887820"/>
            <a:ext cx="3263900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3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1933" y="626921"/>
            <a:ext cx="692573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4"/>
            <a:ext cx="684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" y="1703154"/>
            <a:ext cx="3263900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703154"/>
            <a:ext cx="3263900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0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1933" y="626921"/>
            <a:ext cx="692573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4"/>
            <a:ext cx="684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1944970"/>
            <a:ext cx="3263900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38" y="1806258"/>
            <a:ext cx="3263900" cy="4351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7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1933" y="626921"/>
            <a:ext cx="692573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4"/>
            <a:ext cx="684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" y="1887820"/>
            <a:ext cx="3527425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887820"/>
            <a:ext cx="3263900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6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18983" y="212726"/>
            <a:ext cx="3604683" cy="1048807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48790" y="1291590"/>
            <a:ext cx="7395210" cy="471942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человек, когда он рождается не знает с какими трудностями ему придется встретится в его большой и продолжительной жизни, именно в детском возрасте он смотрит открытыми и чистыми глазами на все происходящее вокруг него, и впитывает в себя как губка, что видит и слышит: общение в семье, манеры поведения, и т.д. Каждый ребенок подражает нам взрослым, и себе подобным.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все родитель хотят чтоб их дети росли здоровыми, сильными, крепкими физически и конечно же счастливыми, можно сказать, что это девиз каждого из нас. Однако они часто забывают о том, что хорошие физические данные обусловлены в первую очередь двигательной активностью ребёнка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20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1933" y="626921"/>
            <a:ext cx="692573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4"/>
            <a:ext cx="684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2000" dirty="0"/>
          </a:p>
        </p:txBody>
      </p:sp>
      <p:pic>
        <p:nvPicPr>
          <p:cNvPr id="4099" name="Picture 3" descr="C:\Users\user\Desktop\АЛЕНА\зелёная флешка от 23.11.21\Новая папка (4)\фото мастер класс\IMG_556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38" y="3429000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АЛЕНА\зелёная флешка от 23.11.21\Новая папка (4)\фото мастер класс\IMG_361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9" y="3251835"/>
            <a:ext cx="3886200" cy="2916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04" y="137160"/>
            <a:ext cx="4697730" cy="3200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6" name="Picture 4" descr="http://miranimacii.ru/_ph/30/9715903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92" y="3143250"/>
            <a:ext cx="2106082" cy="210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0" y="3817620"/>
            <a:ext cx="4488209" cy="252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26" y="685800"/>
            <a:ext cx="3784504" cy="5045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user\Desktop\IMG_20220406_0839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" y="611505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0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074" name="Picture 2" descr="C:\Users\user\Desktop\IMG_20220406_082442_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70" y="3186748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_20220407_18314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69" y="474980"/>
            <a:ext cx="3886200" cy="2279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ownloads\IMG_20220406_08365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"/>
            <a:ext cx="3675380" cy="5680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7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3" y="1703154"/>
            <a:ext cx="684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05" y="626921"/>
            <a:ext cx="2168962" cy="289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40" y="546911"/>
            <a:ext cx="3136291" cy="1634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20" y="3838116"/>
            <a:ext cx="2551980" cy="3105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7" y="950086"/>
            <a:ext cx="3098552" cy="2232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82" y="2731769"/>
            <a:ext cx="2806749" cy="3427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0019" y="2911444"/>
            <a:ext cx="2783827" cy="3711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1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7" name="Picture 8" descr="vtyioxjf_ip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33" y="762724"/>
            <a:ext cx="2160588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i?id=404044052-55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05" y="-226040"/>
            <a:ext cx="2342131" cy="2237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post-131333048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1100" y="2617470"/>
            <a:ext cx="2533121" cy="306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40" y="177909"/>
            <a:ext cx="1898878" cy="1898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81" y="1805940"/>
            <a:ext cx="2442234" cy="1623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51" y="3648075"/>
            <a:ext cx="2126608" cy="196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74" y="2011277"/>
            <a:ext cx="2531745" cy="2531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68" y="4560686"/>
            <a:ext cx="3146995" cy="2099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6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80260" y="788670"/>
            <a:ext cx="672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тренажеры – путь к здоровому детству и успеху во взрослой жизни. Никто из нас не желает своему чаду ни болезней, ни проигрышей в жизни. Что же требуется от педагогов для обеспечения полноценного развития личности ребенка? Главное – поддержать собственные стремления маленького человека, направить их в нужное русло, помочь развить в себе качества, необходимые во взрослой жизни. Неизменным помощником в этом деле станут детские тренажеры.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6" name="Picture 4" descr="http://miranimacii.ru/_ph/30/9715903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41" y="279399"/>
            <a:ext cx="4969933" cy="496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4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Рисунок 1" descr="aac992142629c8e58bfb01f58dc6be11_RSZ_690.jpe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318681"/>
            <a:ext cx="3886200" cy="2427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 descr="gipodinamiya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91" y="204456"/>
            <a:ext cx="3734671" cy="261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" descr="images-cms-image-00002169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03" y="3257550"/>
            <a:ext cx="3494087" cy="3071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" descr="i (1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" y="3202710"/>
            <a:ext cx="3792729" cy="2605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9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0160" y="-1603147"/>
            <a:ext cx="773811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Общеизвестно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основы здоровья человека закладываются в детстве, поэтому сущность физкультурно-оздоровительной работы в ДОУ состоит в том, чтобы для каждого ребенка дошкольного возраста выбрать подходящую форму двигательной активности.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на тренажерах интересны и доступны детям старшего дошкольного возраста. Современные тренажеры малогабаритны, легко устанавливаются, эстетичны и гигиеничны. Они регулируются, что позволяет использовать их в работе с детьми разной физической подготовки. Тренажеры  могут использоваться на физкультурных занятиях, во время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 утром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самостоятельной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деятельности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тренажеров наиболее целесообразно в старшем дошкольном возрасте (5 – 7 лет). Этот возраст наиболее благоприятен для развития координационных и скоростно-силовых качеств, выносливости и гибкости. Дети этого возраста уже способны анализировать свои движения и действия, контролируя, таким образом, свое самочувствие. Двигательная активность к 6 годам становится более целенаправленной, отвечающей индивидуальному опыту, интересам и желаниям. Во время занятий с тренажерами старшие дошкольники стремятся не только поддерживать высокий уровень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активности ,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проявлять физические возможности – силу, ловкость, выносливость.</a:t>
            </a:r>
          </a:p>
        </p:txBody>
      </p:sp>
    </p:spTree>
    <p:extLst>
      <p:ext uri="{BB962C8B-B14F-4D97-AF65-F5344CB8AC3E}">
        <p14:creationId xmlns:p14="http://schemas.microsoft.com/office/powerpoint/2010/main" val="39873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18983" y="212726"/>
            <a:ext cx="3604683" cy="1048807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Тренажёр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48790" y="1291590"/>
            <a:ext cx="7395210" cy="471942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англ.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train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—     воспитывать,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обучать, тренировать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Большой Советской Энциклопедии ему дается следующее определение: «Тренажер – это учебно-тренировочное устройство для отработки рабочих навыков, выработки и совершенствования техники управления машиной (механизмом)»</a:t>
            </a:r>
          </a:p>
        </p:txBody>
      </p:sp>
    </p:spTree>
    <p:extLst>
      <p:ext uri="{BB962C8B-B14F-4D97-AF65-F5344CB8AC3E}">
        <p14:creationId xmlns:p14="http://schemas.microsoft.com/office/powerpoint/2010/main" val="2206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95884" y="559188"/>
            <a:ext cx="142192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400" b="1" cap="all" dirty="0">
              <a:ln/>
              <a:solidFill>
                <a:schemeClr val="accent5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4"/>
            <a:ext cx="684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91590" y="1108710"/>
            <a:ext cx="7765626" cy="494578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тренировку всех систем и функций организма ребёнка (сердечно-сосудистой, дыхательной систем, обменных и </a:t>
            </a:r>
            <a:r>
              <a:rPr lang="ru-RU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терморегляционных</a:t>
            </a:r>
            <a:r>
              <a:rPr lang="ru-RU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процессов) через специально организованные оптимальные для данного возраста физические нагрузки.</a:t>
            </a:r>
          </a:p>
          <a:p>
            <a:r>
              <a:rPr lang="ru-RU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Укреплять мышечный тонус в двигательной активности.</a:t>
            </a:r>
          </a:p>
          <a:p>
            <a:r>
              <a:rPr lang="ru-RU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мышечный тонус ребёнка путём интенсификации его двигательной активности и постепенного увеличения физической нагрузки на скелетную мускулатуру.</a:t>
            </a:r>
          </a:p>
          <a:p>
            <a:r>
              <a:rPr lang="ru-RU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Удовлетворять естественную потребность ребёнка в разных формах двигательной активности.</a:t>
            </a:r>
          </a:p>
          <a:p>
            <a:r>
              <a:rPr lang="ru-RU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общей выносливости организма ребёнка и его физических качеств.</a:t>
            </a:r>
          </a:p>
          <a:p>
            <a:r>
              <a:rPr lang="ru-RU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определённым двигательным умениям и навыкам, а также приемам страховки при работе с тренажерами</a:t>
            </a:r>
          </a:p>
          <a:p>
            <a:pPr lvl="0">
              <a:buFont typeface="Wingdings" pitchFamily="2" charset="2"/>
              <a:buChar char="Ø"/>
            </a:pP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sz="7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5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14482" y="559188"/>
            <a:ext cx="184731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2400" b="1" cap="all" dirty="0">
              <a:ln/>
              <a:solidFill>
                <a:schemeClr val="accent5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4"/>
            <a:ext cx="684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70516" y="1703154"/>
            <a:ext cx="7886700" cy="4351338"/>
          </a:xfrm>
        </p:spPr>
        <p:txBody>
          <a:bodyPr>
            <a:normAutofit fontScale="47500" lnSpcReduction="20000"/>
          </a:bodyPr>
          <a:lstStyle/>
          <a:p>
            <a:pPr>
              <a:buNone/>
              <a:defRPr/>
            </a:pPr>
            <a:r>
              <a:rPr lang="ru-RU" sz="45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</a:t>
            </a:r>
            <a:r>
              <a:rPr lang="ru-RU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способность человека выполнять упражнения с большой амплитудой. Также гибкость — абсолютный диапазон движения в суставе или ряде суставов, который достигается в мгновенном усилии. </a:t>
            </a:r>
          </a:p>
          <a:p>
            <a:pPr>
              <a:buNone/>
              <a:defRPr/>
            </a:pPr>
            <a:r>
              <a:rPr lang="ru-RU" sz="4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</a:t>
            </a:r>
            <a:r>
              <a:rPr lang="ru-RU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- способность человека совершать двигательное действие в минимальный для данных условий отрезок времени с определенной частотой и импульсивностью: основные формы проявления. </a:t>
            </a:r>
          </a:p>
          <a:p>
            <a:pPr>
              <a:buNone/>
              <a:defRPr/>
            </a:pPr>
            <a:r>
              <a:rPr lang="ru-RU" sz="4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Ловкость</a:t>
            </a:r>
            <a:r>
              <a:rPr lang="ru-RU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способность быстро координировать движения в соответствии с меняющейся игровой ситуацией.  </a:t>
            </a:r>
          </a:p>
          <a:p>
            <a:pPr>
              <a:buNone/>
              <a:defRPr/>
            </a:pPr>
            <a:r>
              <a:rPr lang="ru-RU" sz="4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  <a:r>
              <a:rPr lang="ru-RU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способность преодолевать определенное сопротивление или противодействовать ему за счет деятельности мышц. </a:t>
            </a:r>
          </a:p>
          <a:p>
            <a:pPr>
              <a:buNone/>
              <a:defRPr/>
            </a:pPr>
            <a:r>
              <a:rPr lang="ru-RU" sz="4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Выносливость</a:t>
            </a:r>
            <a:r>
              <a:rPr lang="ru-RU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способность противостоять физическому утомлению в процессе мышечной деятельности. 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34440" y="894135"/>
            <a:ext cx="7338059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КАЧЕСТВА РЕБЁНКА</a:t>
            </a:r>
          </a:p>
        </p:txBody>
      </p:sp>
    </p:spTree>
    <p:extLst>
      <p:ext uri="{BB962C8B-B14F-4D97-AF65-F5344CB8AC3E}">
        <p14:creationId xmlns:p14="http://schemas.microsoft.com/office/powerpoint/2010/main" val="15998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082800" y="728132"/>
            <a:ext cx="6680200" cy="56155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</a:pPr>
            <a:r>
              <a:rPr lang="ru-RU" dirty="0" smtClean="0"/>
              <a:t>  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Виды тренажеров для дошкольников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4933" y="1837265"/>
            <a:ext cx="3031067" cy="1913468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физкультурно-оздоровительные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17066" y="1837261"/>
            <a:ext cx="2929467" cy="191347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спортивные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7167" y="3953933"/>
            <a:ext cx="3119966" cy="195580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лечебные</a:t>
            </a:r>
          </a:p>
        </p:txBody>
      </p:sp>
    </p:spTree>
    <p:extLst>
      <p:ext uri="{BB962C8B-B14F-4D97-AF65-F5344CB8AC3E}">
        <p14:creationId xmlns:p14="http://schemas.microsoft.com/office/powerpoint/2010/main" val="170669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00"/>
                            </p:stCondLst>
                            <p:childTnLst>
                              <p:par>
                                <p:cTn id="2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7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21933" y="262854"/>
            <a:ext cx="6925734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Физкультурно-оздоровительные тренажеры отвечают основным педагогическим требованиям:</a:t>
            </a:r>
          </a:p>
        </p:txBody>
      </p:sp>
      <p:sp>
        <p:nvSpPr>
          <p:cNvPr id="9" name="Объект 4"/>
          <p:cNvSpPr>
            <a:spLocks noGrp="1"/>
          </p:cNvSpPr>
          <p:nvPr>
            <p:ph idx="1"/>
          </p:nvPr>
        </p:nvSpPr>
        <p:spPr>
          <a:xfrm>
            <a:off x="1822451" y="2331720"/>
            <a:ext cx="7025216" cy="32004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доступностью  детям  всех  уровней  физической  подготовленности;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позволяют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создавать игровые ситуации сюжетного характера;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учитывают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особенности психофизического развития и образного восприятия дошкольников;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соответствуют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ростовым характеристикам детей и их функциональным возможностям.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9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656</Words>
  <Application>Microsoft Office PowerPoint</Application>
  <PresentationFormat>Экран (4:3)</PresentationFormat>
  <Paragraphs>87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  </vt:lpstr>
      <vt:lpstr>  </vt:lpstr>
      <vt:lpstr>Презентация PowerPoint</vt:lpstr>
      <vt:lpstr>Тренажёр  </vt:lpstr>
      <vt:lpstr>Презентация PowerPoint</vt:lpstr>
      <vt:lpstr>Презентация PowerPoint</vt:lpstr>
      <vt:lpstr>Виды тренажеров для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67</cp:revision>
  <dcterms:created xsi:type="dcterms:W3CDTF">2013-11-19T05:52:05Z</dcterms:created>
  <dcterms:modified xsi:type="dcterms:W3CDTF">2022-04-07T19:15:33Z</dcterms:modified>
</cp:coreProperties>
</file>