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7772400" cy="328498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 занятия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Знакомство с традициями и обычаями казахского народа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581128"/>
            <a:ext cx="4176464" cy="1752600"/>
          </a:xfrm>
        </p:spPr>
        <p:txBody>
          <a:bodyPr>
            <a:normAutofit fontScale="925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Подготовили воспитатели:</a:t>
            </a:r>
          </a:p>
          <a:p>
            <a:pPr algn="l"/>
            <a:r>
              <a:rPr lang="ru-RU" sz="2800" dirty="0" err="1" smtClean="0">
                <a:solidFill>
                  <a:schemeClr val="tx1"/>
                </a:solidFill>
              </a:rPr>
              <a:t>Бикмаева</a:t>
            </a:r>
            <a:r>
              <a:rPr lang="ru-RU" sz="2800" dirty="0" smtClean="0">
                <a:solidFill>
                  <a:schemeClr val="tx1"/>
                </a:solidFill>
              </a:rPr>
              <a:t> О.В.</a:t>
            </a:r>
          </a:p>
          <a:p>
            <a:pPr algn="l"/>
            <a:r>
              <a:rPr lang="ru-RU" sz="2800" dirty="0" err="1" smtClean="0">
                <a:solidFill>
                  <a:schemeClr val="tx1"/>
                </a:solidFill>
              </a:rPr>
              <a:t>Жакупова</a:t>
            </a:r>
            <a:r>
              <a:rPr lang="ru-RU" sz="2800" dirty="0" smtClean="0">
                <a:solidFill>
                  <a:schemeClr val="tx1"/>
                </a:solidFill>
              </a:rPr>
              <a:t> Д.С.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ndrey\Desktop\зан казахстан\27_nik_0077_-_version_2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43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ndrey\Desktop\зан казахстан\38514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6016" cy="3744416"/>
          </a:xfrm>
          <a:prstGeom prst="rect">
            <a:avLst/>
          </a:prstGeom>
          <a:noFill/>
        </p:spPr>
      </p:pic>
      <p:pic>
        <p:nvPicPr>
          <p:cNvPr id="11267" name="Picture 3" descr="C:\Users\Andrey\Desktop\зан казахстан\375a6f6a0a34c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3" y="2780928"/>
            <a:ext cx="5436097" cy="4077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drey\Desktop\9429411752724926_028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1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drey\Desktop\зан казахстан\700-n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ndrey\Desktop\зан казахстан\135431485_14657763485041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ndrey\Desktop\зан казахстан\cNl_fy5f4B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ndrey\Desktop\зан казахстан\fw7vA5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ndrey\Desktop\зан казахстан\849a5e896f45a1d19e1ba471e3719444_resize_w_520_h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5976" cy="6838883"/>
          </a:xfrm>
          <a:prstGeom prst="rect">
            <a:avLst/>
          </a:prstGeom>
          <a:noFill/>
        </p:spPr>
      </p:pic>
      <p:pic>
        <p:nvPicPr>
          <p:cNvPr id="7171" name="Picture 3" descr="C:\Users\Andrey\Desktop\зан казахстан\hello_html_7984a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0"/>
            <a:ext cx="47880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ndrey\Desktop\зан казахстан\D10reJAXQAIek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</TotalTime>
  <Words>12</Words>
  <Application>Microsoft Office PowerPoint</Application>
  <PresentationFormat>Экран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Тема занятия: Знакомство с традициями и обычаями казахского народа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занятия: Знакомство с традициями и обычаями казахского народа</dc:title>
  <dc:creator>Andrey</dc:creator>
  <cp:lastModifiedBy>RePack by SPecialiST</cp:lastModifiedBy>
  <cp:revision>2</cp:revision>
  <dcterms:created xsi:type="dcterms:W3CDTF">2021-03-03T09:34:16Z</dcterms:created>
  <dcterms:modified xsi:type="dcterms:W3CDTF">2021-03-04T13:25:39Z</dcterms:modified>
</cp:coreProperties>
</file>