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0" r:id="rId4"/>
    <p:sldId id="267" r:id="rId5"/>
    <p:sldId id="257" r:id="rId6"/>
    <p:sldId id="264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564904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дистанционной самостоятельной работы студентов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по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-конструированию в ОБПОУ «ОГТК»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90800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97152"/>
            <a:ext cx="36004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392488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5" y="4365104"/>
            <a:ext cx="3368049" cy="17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76672"/>
            <a:ext cx="685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 дистанционного взаимодействия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4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-3883" r="12873"/>
          <a:stretch/>
        </p:blipFill>
        <p:spPr bwMode="auto">
          <a:xfrm>
            <a:off x="179512" y="44624"/>
            <a:ext cx="4606689" cy="424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9" t="24015" r="12385"/>
          <a:stretch/>
        </p:blipFill>
        <p:spPr bwMode="auto">
          <a:xfrm>
            <a:off x="3851920" y="3068960"/>
            <a:ext cx="509601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8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778924" cy="407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67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9" y="24011"/>
            <a:ext cx="604028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9" y="3501008"/>
            <a:ext cx="4090070" cy="275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2475"/>
            <a:ext cx="4524375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73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83222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92238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69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564904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дистанционной самостоятельной работы студентов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по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-конструированию в ОБПОУ «ОГТК»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192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</TotalTime>
  <Words>31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2022-02-03T20:14:22Z</dcterms:created>
  <dcterms:modified xsi:type="dcterms:W3CDTF">2022-02-18T05:55:51Z</dcterms:modified>
</cp:coreProperties>
</file>