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1" r:id="rId8"/>
    <p:sldId id="262" r:id="rId9"/>
    <p:sldId id="265" r:id="rId10"/>
    <p:sldId id="266" r:id="rId11"/>
    <p:sldId id="268" r:id="rId12"/>
    <p:sldId id="267" r:id="rId13"/>
    <p:sldId id="270" r:id="rId14"/>
    <p:sldId id="269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1C127-FC5D-4842-911E-9486E73A6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2FA97-B6BC-489D-AE48-C52C269CB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61E0E-D516-48A6-9181-C12FF21A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38BBAB-59AB-4A21-AB59-30FF140A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C2FBED-937A-492B-9F75-E7E61001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8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DBAAA-B564-4847-9AE8-EF169EE0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A1425D-173C-4B3B-876B-001209C79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856DA-E49C-4924-B5B3-417FDBB1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B2D580-42DC-4E51-A97E-7B14F363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F3E58-CD20-4470-B4EA-32E5F367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DB18BD-248E-49B4-96AF-6BE1FD140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53C8B6-FC72-4B2E-91BA-745CEAF5A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F60A6B-72EF-4DDE-AC0A-C95E6C07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C1FCA-BD03-4BB9-B1C6-1C58CB16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56E0B-F302-46A1-8661-5CD122F6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A175E-BD61-4EA8-ACA4-BE51C82B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F2ED6-1E67-458D-853D-C6706A601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681256-5B63-4A31-BC38-34458FB1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3B8C15-E4BF-49CB-8234-60362761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397D0-DC3C-4EB2-B446-92D314EB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0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812E9-46D8-4505-B5F1-5DA4645E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2C3F0-19E4-4EF2-ADB9-4DFFF91C8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CC0BE-EAB4-49E8-BA7D-6BE35D53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3563F-CF03-4898-BD27-6E053450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CE72-AEA5-461B-A06E-77CC2F08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9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AF261-D309-4910-BE2B-D97F01F0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DD394-05E8-46F5-9B69-2766939C6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E0D092-7B3B-4C1D-8662-71758D981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13567-D360-4B4D-97B1-0CB64A08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94D493-D0D1-419C-963D-7B609206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461225-5371-4BC1-B139-C0F3A47E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7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0DE19-72CA-476E-AC96-7969128A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1D16A2-464C-41AF-B287-EBCCBBE6F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46EFF1-CF70-435D-831F-540ECA1FA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278929-CC5E-4A31-9E6C-982F93DD2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88AD6B-4D8A-4C31-B426-D2E9DE077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5761B-AD51-40DB-A64B-3A3C7E1B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4B7FB1-ADD4-42FF-AF25-168BF6745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C08239-1CD0-4525-9305-8D9639EC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9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B6CB4-A1B7-4262-985D-3A4C2A29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B8E348-1A02-4597-8383-92D580E6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09356E-9248-40F0-B0A9-D7F729E5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912042-B4F2-4560-A9F1-0CA5B6C8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3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819C0-9B62-4D53-B5A5-6D5246FB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B9C893-6E83-49B6-BA31-93F99E5E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1CCAA2-9E90-48A6-A7F2-8A5F234F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7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C652C-8D1F-421B-84CF-CAAC0837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31D2C-B454-47C7-A786-5F992D0F6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981DE-277F-4327-8B32-2A5006E18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A145D9-F274-4C69-9F91-441D2967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4BE212-BAAB-4692-9755-CCBFCB4D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A3D1E2-C184-4A12-B251-D5F628FA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0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0772E-C829-49E0-9E15-1C827D6C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1A2122-EAFF-4612-BB5F-3438572F6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BE3858-5E51-4C6D-B469-84AC027D5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7F94D7-ACB5-40CA-8F17-0E884219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38AE-A0FD-456C-B2A4-E3034B63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FCD85E-55AF-4675-A56F-EAD9A424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01EB5-5529-423F-8A94-0293BF43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D21DB-DB9F-4E69-9C58-A831C371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281CF0-1415-4829-96A1-B0EDE27C7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B176-23FB-4F5A-AD30-AF3A5FFD925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5FB97-2B27-4A10-9C44-7AC3632E9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DAD63-078C-4346-A5C7-9817F27EC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8B47-2D2B-4D51-9BDE-040EA8FBB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65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DB81B-2C92-44FD-97EB-8E4A76CB0A58}"/>
              </a:ext>
            </a:extLst>
          </p:cNvPr>
          <p:cNvSpPr txBox="1"/>
          <p:nvPr/>
        </p:nvSpPr>
        <p:spPr>
          <a:xfrm>
            <a:off x="830424" y="317241"/>
            <a:ext cx="997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Детский сад №25 г. Воронеж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A7971-D9BB-46BF-B901-7F64D293D13C}"/>
              </a:ext>
            </a:extLst>
          </p:cNvPr>
          <p:cNvSpPr txBox="1"/>
          <p:nvPr/>
        </p:nvSpPr>
        <p:spPr>
          <a:xfrm>
            <a:off x="1073020" y="1455576"/>
            <a:ext cx="106275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педагога на тему: «Профилактика нарушений осанки у детей дошкольного возраста посредствам работы с родителями».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инструктор по ФК Зюзина Н.А.</a:t>
            </a:r>
          </a:p>
        </p:txBody>
      </p:sp>
    </p:spTree>
    <p:extLst>
      <p:ext uri="{BB962C8B-B14F-4D97-AF65-F5344CB8AC3E}">
        <p14:creationId xmlns:p14="http://schemas.microsoft.com/office/powerpoint/2010/main" val="355155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32D10D-F516-4F35-B3A9-614E1CBA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91" y="81917"/>
            <a:ext cx="65563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A79579-9FCD-4C57-8DE8-FB9DF0321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1" y="-161893"/>
            <a:ext cx="5507783" cy="734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11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ED1A8-A64B-4833-AB9A-A4B89C49F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1004" cy="669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7DE59D-B94C-4DDA-8850-B4DFF4FA9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03" y="80963"/>
            <a:ext cx="59529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628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BA0691-7A6F-48CC-B524-607D0343D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91" y="121299"/>
            <a:ext cx="4794574" cy="665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80B488-D043-4838-938C-9AFED06C5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" y="0"/>
            <a:ext cx="7204398" cy="705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97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72D9CC-D7A5-4A18-B330-756C0CE1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C3C24B-886C-4994-B572-A6E2F49F8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-83976"/>
            <a:ext cx="6944892" cy="764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10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F2775-463D-4DA5-9183-289DE2546D8E}"/>
              </a:ext>
            </a:extLst>
          </p:cNvPr>
          <p:cNvSpPr txBox="1"/>
          <p:nvPr/>
        </p:nvSpPr>
        <p:spPr>
          <a:xfrm>
            <a:off x="847530" y="660698"/>
            <a:ext cx="10638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актуальность проблемы, я считаю, что физическое развитее детей, направлено на коррекцию и профилактику плоскостопия и нарушения осанки у дошкольников, сегодня как никогда востребовано в ДОУ.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общеукрепляющих и корригирующих упражнений в период формирования опорно-двигательного аппарата в процессе роста имеет особенно важное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349716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765EF5-1BC2-4749-B1C8-785EEFB9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1" y="0"/>
            <a:ext cx="7323169" cy="66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2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AED441-93FC-407D-BA1F-E568C967CE0B}"/>
              </a:ext>
            </a:extLst>
          </p:cNvPr>
          <p:cNvSpPr txBox="1"/>
          <p:nvPr/>
        </p:nvSpPr>
        <p:spPr>
          <a:xfrm>
            <a:off x="1380931" y="541176"/>
            <a:ext cx="92870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навыков правильной осанки и походки.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 детей навыки ухода за телом;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-Дать детям основные представления о строении и функциях тела;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-Систематически закреплять навыки правильной осанки у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-Вызвать у детей интерес и желание выполнять статические позы и упражнения, направленные на улучшение осанки;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-Работу по формированию правильной осанки у детей проводить в тесном сотрудничестве с родителями. Родителям дома  следить за правильной осанкой детей, вместе заниматься спортом.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-Провести мастер –класс с родителями, какие упражнения можно использовать и как сделать занятие интересным.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873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6C1C1-3646-4C75-99C1-F8B9DFCD2EBC}"/>
              </a:ext>
            </a:extLst>
          </p:cNvPr>
          <p:cNvSpPr txBox="1"/>
          <p:nvPr/>
        </p:nvSpPr>
        <p:spPr>
          <a:xfrm>
            <a:off x="1035698" y="802433"/>
            <a:ext cx="9461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нарушение осанки у детей дошкольного возраста.</a:t>
            </a:r>
          </a:p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дошкольном возрасте ребенок начинает познавать окружающий ми. В этот период легко вырабатываются гигиенические навыки, привычка к ежедневной гимнастики и правильному держанию тела во время занятий, приема пищи, стояние и ходьбе. Поэтому формирование правильной осанки должно осуществляться главным образом в дошкольном и младшем школьном возрасте и продолжаться в течение всей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67683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9A4DC5-A29E-420B-8313-185768B77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80963"/>
            <a:ext cx="11083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4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3A521-0022-43D3-B1DA-FEB4EA7C16C1}"/>
              </a:ext>
            </a:extLst>
          </p:cNvPr>
          <p:cNvSpPr txBox="1"/>
          <p:nvPr/>
        </p:nvSpPr>
        <p:spPr>
          <a:xfrm>
            <a:off x="111968" y="0"/>
            <a:ext cx="47119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Осанка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привычная, непринужденная манера держать свое тело. Если она правильная, то фигура выглядит красивой, стройной, а походка легкой и упругой.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сожалению родители не всегда уделяют внимание формированию у ребенка правильной осанки. А ведь семья несет основную ответственность за формирование правильной осанки.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ребенка должна быть своя мебель подобранная по росту.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E9C5D-06FA-459B-A909-9915E463B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87" y="0"/>
            <a:ext cx="7664813" cy="68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FC41E-BBDC-4B15-8E28-70A32A99672B}"/>
              </a:ext>
            </a:extLst>
          </p:cNvPr>
          <p:cNvSpPr txBox="1"/>
          <p:nvPr/>
        </p:nvSpPr>
        <p:spPr>
          <a:xfrm>
            <a:off x="2985796" y="349898"/>
            <a:ext cx="952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в уголке здоровья</a:t>
            </a:r>
            <a:r>
              <a:rPr lang="ru-RU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C64FBA-8B04-4082-9A11-0A1E6DCB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60" y="1069128"/>
            <a:ext cx="5924939" cy="571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E601E2-D7AF-48B6-8C4D-DB3F55721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8" y="1259633"/>
            <a:ext cx="5819190" cy="547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00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30FB6-FB29-49A1-B1CE-220828A74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3" y="2078604"/>
            <a:ext cx="6263647" cy="47026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4B0EC8-D5DB-49A0-B94D-1E86C760F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" y="-76768"/>
            <a:ext cx="5734135" cy="76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8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D2E2A-70B9-4A2F-9CE1-09C9953DE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36" y="114258"/>
            <a:ext cx="4573694" cy="674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39129F-F0CE-4022-90AC-D7AE8BAE5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5" y="99623"/>
            <a:ext cx="5187445" cy="691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20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A1CA1-31F4-4245-99BC-6AAEAEBF0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23F1C-B354-4916-9EE9-344E6CA6B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0B6C9-049A-416D-ACE2-A6A66CE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DD8D0-5C23-4C23-8A82-5C6369F0B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47" y="1432047"/>
            <a:ext cx="7971453" cy="5691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7B07C-A261-4112-8D54-BC23A073EE84}"/>
              </a:ext>
            </a:extLst>
          </p:cNvPr>
          <p:cNvSpPr txBox="1"/>
          <p:nvPr/>
        </p:nvSpPr>
        <p:spPr>
          <a:xfrm>
            <a:off x="68426" y="410547"/>
            <a:ext cx="11324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с родителями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рассказали о том, как влияют физические упражнения на развитие двигательного аппарата детей и координацию движений, показали игровые упражнения, как можно заниматься вместе с детьми дома.</a:t>
            </a:r>
          </a:p>
        </p:txBody>
      </p:sp>
    </p:spTree>
    <p:extLst>
      <p:ext uri="{BB962C8B-B14F-4D97-AF65-F5344CB8AC3E}">
        <p14:creationId xmlns:p14="http://schemas.microsoft.com/office/powerpoint/2010/main" val="2445843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362</Words>
  <Application>Microsoft Office PowerPoint</Application>
  <PresentationFormat>Широкоэкранный</PresentationFormat>
  <Paragraphs>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2023-11-14T05:56:27Z</dcterms:created>
  <dcterms:modified xsi:type="dcterms:W3CDTF">2024-01-15T08:50:37Z</dcterms:modified>
</cp:coreProperties>
</file>