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96F6-48C8-4C85-A5B8-866D38C66506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70665-E22B-455A-8A86-E36B1AFB4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Дмитрий\Desktop\10981790b1532a77b060bb8e57c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03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ds04.infourok.ru/uploads/ex/0b1e/00137f95-dda7d48c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614827"/>
            <a:ext cx="7056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smtClean="0"/>
              <a:t>«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знаний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 падежах»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митрий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Дмитрий\Desktop\33359f2e0767f3a223f9d82b372065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митрий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699792" y="188640"/>
            <a:ext cx="60486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schemeClr val="tx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Алгоритм</a:t>
            </a:r>
            <a:r>
              <a:rPr lang="ru-RU" sz="2400" b="1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Helvetica"/>
              </a:rPr>
              <a:t> определения падежа имени существительного 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1266" name="Picture 2" descr="C:\Users\Дмитрий\Desktop\Numbers-One-283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1008112" cy="10081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75856" y="134076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Нахожу слово к которому относится имя существительное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Дмитрий\Desktop\Numbers-Two-284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6952"/>
            <a:ext cx="1015355" cy="101535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419872" y="321297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Ставлю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него вопрос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Дмитрий\Desktop\Numbers-Three-285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509120"/>
            <a:ext cx="1152128" cy="115212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419872" y="450912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вопросу и предлогу определяю падеж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митрий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Дмитрий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92696"/>
            <a:ext cx="6482526" cy="5976664"/>
          </a:xfrm>
          <a:prstGeom prst="rect">
            <a:avLst/>
          </a:prstGeom>
          <a:noFill/>
        </p:spPr>
      </p:pic>
      <p:sp>
        <p:nvSpPr>
          <p:cNvPr id="10" name="Плюс 9"/>
          <p:cNvSpPr/>
          <p:nvPr/>
        </p:nvSpPr>
        <p:spPr>
          <a:xfrm>
            <a:off x="6228184" y="1700808"/>
            <a:ext cx="720080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716016" y="2492896"/>
            <a:ext cx="720080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7884368" y="3356992"/>
            <a:ext cx="720080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5436096" y="4149080"/>
            <a:ext cx="720080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7092280" y="4797152"/>
            <a:ext cx="720080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3923928" y="5589240"/>
            <a:ext cx="720080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митрий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User</cp:lastModifiedBy>
  <cp:revision>11</cp:revision>
  <dcterms:created xsi:type="dcterms:W3CDTF">2019-11-18T17:38:15Z</dcterms:created>
  <dcterms:modified xsi:type="dcterms:W3CDTF">2019-12-09T16:24:55Z</dcterms:modified>
</cp:coreProperties>
</file>