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8" r:id="rId4"/>
    <p:sldId id="259" r:id="rId5"/>
    <p:sldId id="263" r:id="rId6"/>
    <p:sldId id="265" r:id="rId7"/>
    <p:sldId id="266" r:id="rId8"/>
    <p:sldId id="260" r:id="rId9"/>
    <p:sldId id="269" r:id="rId10"/>
    <p:sldId id="261" r:id="rId11"/>
    <p:sldId id="262" r:id="rId12"/>
    <p:sldId id="271" r:id="rId13"/>
    <p:sldId id="270" r:id="rId14"/>
    <p:sldId id="272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A2444-38CA-4F95-91F6-89B8F9094732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E7EA7-1FB3-4EB2-9E3E-1339A52A6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98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E7EA7-1FB3-4EB2-9E3E-1339A52A6E6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9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978A-0C33-4866-B51F-8C326854C4E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FB6E-160C-4B09-9866-250BEB367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978A-0C33-4866-B51F-8C326854C4E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FB6E-160C-4B09-9866-250BEB367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3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978A-0C33-4866-B51F-8C326854C4E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FB6E-160C-4B09-9866-250BEB367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5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978A-0C33-4866-B51F-8C326854C4E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FB6E-160C-4B09-9866-250BEB367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7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978A-0C33-4866-B51F-8C326854C4E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FB6E-160C-4B09-9866-250BEB367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978A-0C33-4866-B51F-8C326854C4E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FB6E-160C-4B09-9866-250BEB367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5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978A-0C33-4866-B51F-8C326854C4E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FB6E-160C-4B09-9866-250BEB367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1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978A-0C33-4866-B51F-8C326854C4E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FB6E-160C-4B09-9866-250BEB367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84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978A-0C33-4866-B51F-8C326854C4E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FB6E-160C-4B09-9866-250BEB367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0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978A-0C33-4866-B51F-8C326854C4E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FB6E-160C-4B09-9866-250BEB367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3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978A-0C33-4866-B51F-8C326854C4E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BFB6E-160C-4B09-9866-250BEB367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1978A-0C33-4866-B51F-8C326854C4E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BFB6E-160C-4B09-9866-250BEB367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8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технологии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8" y="2610723"/>
            <a:ext cx="3439235" cy="2293540"/>
          </a:xfrm>
          <a:prstGeom prst="rect">
            <a:avLst/>
          </a:prstGeom>
        </p:spPr>
      </p:pic>
      <p:pic>
        <p:nvPicPr>
          <p:cNvPr id="2050" name="Picture 2" descr="http://i.statura-agency.ru/u/df/23c6c25f6b11e3b507659af3284aaa/-/%D0%A2%D1%80%D0%B0%D0%BD%D1%81%D0%BF%D0%BE%D1%80%D1%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10" y="4189862"/>
            <a:ext cx="4295876" cy="191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4335" y="512837"/>
            <a:ext cx="5344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FF0000"/>
                </a:solidFill>
              </a:rPr>
              <a:t>Автомастерская.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7966" y="1561780"/>
            <a:ext cx="69377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FF0000"/>
                </a:solidFill>
              </a:rPr>
              <a:t>Фургон «Мороженое»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20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7833" y="1402356"/>
            <a:ext cx="7886700" cy="10132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69845" y="2139523"/>
            <a:ext cx="7886700" cy="4351338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Оформление изделия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Сборка изделия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Распределение работы в группе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</a:p>
          <a:p>
            <a:pPr marL="742950" lvl="0" indent="-742950">
              <a:buFont typeface="+mj-lt"/>
              <a:buAutoNum type="arabicPeriod"/>
            </a:pP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9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7833" y="1402356"/>
            <a:ext cx="7886700" cy="10132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69845" y="2139523"/>
            <a:ext cx="7886700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Распределение работы в группе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Сборка изделия</a:t>
            </a: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изделия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Презентация</a:t>
            </a:r>
          </a:p>
          <a:p>
            <a:pPr marL="0" lvl="0" indent="0">
              <a:buNone/>
            </a:pP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Солнце 1">
            <a:hlinkClick r:id="rId5" action="ppaction://hlinksldjump"/>
          </p:cNvPr>
          <p:cNvSpPr/>
          <p:nvPr/>
        </p:nvSpPr>
        <p:spPr>
          <a:xfrm>
            <a:off x="7342496" y="5576461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Технологическая карта группы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236613"/>
              </p:ext>
            </p:extLst>
          </p:nvPr>
        </p:nvGraphicFramePr>
        <p:xfrm>
          <a:off x="245660" y="1690689"/>
          <a:ext cx="8570793" cy="46419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39589"/>
                <a:gridCol w="5156244"/>
                <a:gridCol w="2674960"/>
              </a:tblGrid>
              <a:tr h="452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000" b="1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делаем?</a:t>
                      </a:r>
                      <a:endParaRPr lang="ru-RU" sz="2000" b="1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 делает?</a:t>
                      </a:r>
                      <a:endParaRPr lang="ru-RU" sz="2000" b="1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8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Следит за временем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6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5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Склеить </a:t>
                      </a:r>
                      <a:r>
                        <a:rPr lang="ru-RU" sz="2400" kern="1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</a:t>
                      </a: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развертки куб (кузов) или (кабину)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8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Соединить кабину и кузов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6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Подобрать детали для аппликации «Мороженое»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8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Уборка рабочего места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960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проекта. Придумать интересное название, рекламу.</a:t>
                      </a:r>
                      <a:endParaRPr lang="ru-RU" sz="2400" kern="15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kern="150" dirty="0">
                        <a:effectLst/>
                        <a:latin typeface="Times New Roman" panose="02020603050405020304" pitchFamily="18" charset="0"/>
                        <a:ea typeface="SimSun, 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536942" y="596407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08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165" y="249017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изделия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ds05.infourok.ru/uploads/ex/0637/000efa56-21f11035/hello_html_4cf5758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4" y="1453735"/>
            <a:ext cx="2569013" cy="324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ds05.infourok.ru/uploads/ex/0ce7/0008d2fe-dc2a711a/1/hello_html_1a5753c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4" r="4747" b="3931"/>
          <a:stretch/>
        </p:blipFill>
        <p:spPr bwMode="auto">
          <a:xfrm>
            <a:off x="4736515" y="1453735"/>
            <a:ext cx="3143250" cy="3371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80411" y="3305906"/>
            <a:ext cx="899354" cy="1519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s://jugglingstore.ru/2027-thickbox_default/kub-dlya-antipoda-404040sm-rozovy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057" y="3812209"/>
            <a:ext cx="2321170" cy="2447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1.bp.blogspot.com/-92eFqAhrU0k/VMOjvG7TC8I/AAAAAAAAAVs/wVRQkIMgUJk/s1600/img018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1" t="64117" r="26070" b="23636"/>
          <a:stretch/>
        </p:blipFill>
        <p:spPr bwMode="auto">
          <a:xfrm>
            <a:off x="5606073" y="4360985"/>
            <a:ext cx="1948278" cy="16686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Стрелка вправо 9">
            <a:hlinkClick r:id="rId7" action="ppaction://hlinksldjump"/>
          </p:cNvPr>
          <p:cNvSpPr/>
          <p:nvPr/>
        </p:nvSpPr>
        <p:spPr>
          <a:xfrm>
            <a:off x="7536942" y="596407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boumaloderbet2.ru.opt-images.1c-bitrix-cdn.ru/upload/medialibrary/5d8/5d8eaf80a1e211210ff3c3b20ec9c793.jpg?1585753281658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774" y="238499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работу!</a:t>
            </a:r>
            <a:endParaRPr lang="ru-RU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73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958" y="86720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работы в группе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731" y="2192764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Работаем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дружно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Распределяем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обязанности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Уважаем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мнение всех членов группы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Работаем тихо, чтобы не мешать другим.</a:t>
            </a: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8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m.alterainvest.ru/upload/iblock/b5b/b5b116a655fb1b53378592340d65b54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8" y="299578"/>
            <a:ext cx="8569690" cy="63195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650981" y="5546761"/>
            <a:ext cx="3420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FFFF00"/>
                </a:solidFill>
              </a:rPr>
              <a:t>автомаляр</a:t>
            </a:r>
            <a:endParaRPr lang="ru-RU" sz="5400" b="1" cap="none" spc="0" dirty="0">
              <a:ln w="0"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static.tildacdn.com/tild3737-3833-4563-b963-316335623963/3-2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1" y="295359"/>
            <a:ext cx="8426299" cy="62555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277442" y="592625"/>
            <a:ext cx="4219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FFFF00"/>
                </a:solidFill>
              </a:rPr>
              <a:t>автоэлектрик</a:t>
            </a:r>
            <a:endParaRPr lang="ru-RU" sz="5400" b="1" cap="none" spc="0" dirty="0">
              <a:ln w="0"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7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3" y="314397"/>
            <a:ext cx="8388430" cy="62774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4012" y="5505819"/>
            <a:ext cx="4105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FFFF00"/>
                </a:solidFill>
              </a:rPr>
              <a:t>автомеханик</a:t>
            </a:r>
            <a:endParaRPr lang="ru-RU" sz="5400" b="1" cap="none" spc="0" dirty="0">
              <a:ln w="0"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avatars.mds.yandex.net/get-altay/1678797/2a000001690a2d8e7579b6ae0852380bbcba/XX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68" y="1364776"/>
            <a:ext cx="8471758" cy="51042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263413" y="250377"/>
            <a:ext cx="5316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FF0000"/>
                </a:solidFill>
              </a:rPr>
              <a:t>шиномонтажник</a:t>
            </a:r>
            <a:endParaRPr lang="ru-RU" sz="5400" b="1" cap="none" spc="0" dirty="0">
              <a:ln w="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УЧИТЕЛЬ ГОДА\УРОК\Урок\renault-master-2019-kholodilnaia-ustanovka-furgon-refrizher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65" y="2483893"/>
            <a:ext cx="3769179" cy="272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auto.vercity.ru/gallery/img/automobiles/Ford/2011%20Ford%20Transit%20LWB%20Van/900x/2011%20Ford%20Transit%20LWB%20Van%2001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67" y="3246735"/>
            <a:ext cx="4063183" cy="28811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66344" y="717411"/>
            <a:ext cx="78807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Фургон</a:t>
            </a:r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- тип закрытого автомобильного кузова, предназначенный для перевозки грузов, людей. </a:t>
            </a:r>
          </a:p>
        </p:txBody>
      </p:sp>
    </p:spTree>
    <p:extLst>
      <p:ext uri="{BB962C8B-B14F-4D97-AF65-F5344CB8AC3E}">
        <p14:creationId xmlns:p14="http://schemas.microsoft.com/office/powerpoint/2010/main" val="8649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7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131</Words>
  <Application>Microsoft Office PowerPoint</Application>
  <PresentationFormat>Экран (4:3)</PresentationFormat>
  <Paragraphs>48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SimSun, 宋体</vt:lpstr>
      <vt:lpstr>Times New Roman</vt:lpstr>
      <vt:lpstr>Тема Office</vt:lpstr>
      <vt:lpstr>Урок технологии</vt:lpstr>
      <vt:lpstr>Презентация PowerPoint</vt:lpstr>
      <vt:lpstr>Правила работы в группе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работы </vt:lpstr>
      <vt:lpstr>План работы </vt:lpstr>
      <vt:lpstr>Технологическая карта группы</vt:lpstr>
      <vt:lpstr>Сборка изделия</vt:lpstr>
      <vt:lpstr>Спасибо за работу!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технологии</dc:title>
  <dc:creator>Super</dc:creator>
  <cp:lastModifiedBy>Super</cp:lastModifiedBy>
  <cp:revision>15</cp:revision>
  <dcterms:created xsi:type="dcterms:W3CDTF">2021-01-23T12:57:51Z</dcterms:created>
  <dcterms:modified xsi:type="dcterms:W3CDTF">2021-01-28T15:24:55Z</dcterms:modified>
</cp:coreProperties>
</file>