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58" r:id="rId3"/>
    <p:sldId id="260" r:id="rId4"/>
    <p:sldId id="265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267" autoAdjust="0"/>
  </p:normalViewPr>
  <p:slideViewPr>
    <p:cSldViewPr>
      <p:cViewPr varScale="1">
        <p:scale>
          <a:sx n="74" d="100"/>
          <a:sy n="74" d="100"/>
        </p:scale>
        <p:origin x="-39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DD14D1-D806-499B-A2FC-642F79006C2D}" type="datetimeFigureOut">
              <a:rPr lang="ru-RU" smtClean="0"/>
              <a:pPr/>
              <a:t>30.03.2002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C3634-ED29-483F-8559-F0594CB8A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DD14D1-D806-499B-A2FC-642F79006C2D}" type="datetimeFigureOut">
              <a:rPr lang="ru-RU" smtClean="0"/>
              <a:pPr/>
              <a:t>30.03.2002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C3634-ED29-483F-8559-F0594CB8A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DD14D1-D806-499B-A2FC-642F79006C2D}" type="datetimeFigureOut">
              <a:rPr lang="ru-RU" smtClean="0"/>
              <a:pPr/>
              <a:t>30.03.2002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C3634-ED29-483F-8559-F0594CB8A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DD14D1-D806-499B-A2FC-642F79006C2D}" type="datetimeFigureOut">
              <a:rPr lang="ru-RU" smtClean="0"/>
              <a:pPr/>
              <a:t>30.03.2002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C3634-ED29-483F-8559-F0594CB8A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DD14D1-D806-499B-A2FC-642F79006C2D}" type="datetimeFigureOut">
              <a:rPr lang="ru-RU" smtClean="0"/>
              <a:pPr/>
              <a:t>30.03.2002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C3634-ED29-483F-8559-F0594CB8A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DD14D1-D806-499B-A2FC-642F79006C2D}" type="datetimeFigureOut">
              <a:rPr lang="ru-RU" smtClean="0"/>
              <a:pPr/>
              <a:t>30.03.2002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C3634-ED29-483F-8559-F0594CB8A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DD14D1-D806-499B-A2FC-642F79006C2D}" type="datetimeFigureOut">
              <a:rPr lang="ru-RU" smtClean="0"/>
              <a:pPr/>
              <a:t>30.03.2002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C3634-ED29-483F-8559-F0594CB8A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DD14D1-D806-499B-A2FC-642F79006C2D}" type="datetimeFigureOut">
              <a:rPr lang="ru-RU" smtClean="0"/>
              <a:pPr/>
              <a:t>30.03.2002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C3634-ED29-483F-8559-F0594CB8A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DD14D1-D806-499B-A2FC-642F79006C2D}" type="datetimeFigureOut">
              <a:rPr lang="ru-RU" smtClean="0"/>
              <a:pPr/>
              <a:t>30.03.2002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C3634-ED29-483F-8559-F0594CB8A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DD14D1-D806-499B-A2FC-642F79006C2D}" type="datetimeFigureOut">
              <a:rPr lang="ru-RU" smtClean="0"/>
              <a:pPr/>
              <a:t>30.03.2002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C3634-ED29-483F-8559-F0594CB8A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DD14D1-D806-499B-A2FC-642F79006C2D}" type="datetimeFigureOut">
              <a:rPr lang="ru-RU" smtClean="0"/>
              <a:pPr/>
              <a:t>30.03.2002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C3634-ED29-483F-8559-F0594CB8AF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2DD14D1-D806-499B-A2FC-642F79006C2D}" type="datetimeFigureOut">
              <a:rPr lang="ru-RU" smtClean="0"/>
              <a:pPr/>
              <a:t>30.03.2002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9EC3634-ED29-483F-8559-F0594CB8A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ok091a58f4502c656e166250c1562d154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16479"/>
            <a:ext cx="2808312" cy="39328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86944" y="692696"/>
            <a:ext cx="52284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Агния Львовна </a:t>
            </a:r>
            <a:r>
              <a:rPr lang="ru-RU" sz="40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40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(1906-1981)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62238">
            <a:off x="1258888" y="3644900"/>
            <a:ext cx="16065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 descr="барт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566648">
            <a:off x="2724150" y="2863850"/>
            <a:ext cx="1525588" cy="2185988"/>
          </a:xfrm>
          <a:prstGeom prst="rect">
            <a:avLst/>
          </a:prstGeom>
          <a:noFill/>
        </p:spPr>
      </p:pic>
      <p:pic>
        <p:nvPicPr>
          <p:cNvPr id="6" name="Picture 10" descr="Безымянны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663" y="2565400"/>
            <a:ext cx="16700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ст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69580">
            <a:off x="5940425" y="2852738"/>
            <a:ext cx="1433513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стих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882611">
            <a:off x="7406236" y="3493999"/>
            <a:ext cx="1336675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f128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4663" y="4941888"/>
            <a:ext cx="1687512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Отложной воротничок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-252536" y="4326547"/>
            <a:ext cx="3857652" cy="25003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807" y="1556792"/>
            <a:ext cx="3464653" cy="18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/>
          <a:srcRect r="44862" b="10582"/>
          <a:stretch/>
        </p:blipFill>
        <p:spPr bwMode="auto">
          <a:xfrm>
            <a:off x="683568" y="3573016"/>
            <a:ext cx="3057584" cy="284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0072" y="3645024"/>
            <a:ext cx="3403226" cy="255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Петя</a:t>
            </a:r>
          </a:p>
          <a:p>
            <a:pPr marL="0" indent="0" algn="ctr"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 marL="0" indent="0" algn="ctr"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альчик</a:t>
            </a:r>
          </a:p>
          <a:p>
            <a:pPr marL="0" indent="0" algn="ctr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новичок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6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347864" y="6381328"/>
            <a:ext cx="4957936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08912" cy="6336704"/>
          </a:xfrm>
        </p:spPr>
        <p:txBody>
          <a:bodyPr>
            <a:noAutofit/>
          </a:bodyPr>
          <a:lstStyle/>
          <a:p>
            <a:r>
              <a:rPr lang="ru-RU" sz="6500" b="1" dirty="0" smtClean="0">
                <a:latin typeface="Times New Roman" pitchFamily="18" charset="0"/>
                <a:cs typeface="Times New Roman" pitchFamily="18" charset="0"/>
              </a:rPr>
              <a:t>Просыпался, поступает, проснулся, испугался, оделся, схватил, разбудил, заснуть не мог.</a:t>
            </a:r>
            <a:endParaRPr lang="ru-RU" sz="6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818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127</TotalTime>
  <Words>27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Аспект</vt:lpstr>
      <vt:lpstr>Слайд 1</vt:lpstr>
      <vt:lpstr>Отложной воротничок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kab44</cp:lastModifiedBy>
  <cp:revision>12</cp:revision>
  <dcterms:created xsi:type="dcterms:W3CDTF">2015-01-13T15:52:41Z</dcterms:created>
  <dcterms:modified xsi:type="dcterms:W3CDTF">2002-03-30T08:39:38Z</dcterms:modified>
</cp:coreProperties>
</file>