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1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hyperlink" Target="https://vk.com/ivushkagukov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ok.ru/profile/57651571473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84;&#1072;&#1089;&#1090;&#1077;&#1088;-&#1082;&#1083;&#1072;&#1089;&#1089;\zastavka-voskresnoe-vremya-so-zvukom-zastavki-novosti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84;&#1072;&#1089;&#1090;&#1077;&#1088;-&#1082;&#1083;&#1072;&#1089;&#1089;\zastavka-voskresnoe-vremya-so-zvukom-zastavki-novosti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84;&#1072;&#1089;&#1090;&#1077;&#1088;-&#1082;&#1083;&#1072;&#1089;&#1089;\zastavka-voskresnoe-vremya-so-zvukom-zastavki-novosti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1\Desktop\&#1084;&#1072;&#1089;&#1090;&#1077;&#1088;-&#1082;&#1083;&#1072;&#1089;&#1089;\&#1060;&#1072;&#1085;&#1092;&#1072;&#1088;&#1099;%20-%20&#1053;&#1072;&#1095;&#1072;&#1083;&#1086;%20&#1085;&#1072;&#1075;&#1088;&#1072;&#1078;&#1076;&#1077;&#1085;&#1080;&#1103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308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600" b="1" kern="1800" dirty="0" smtClean="0">
                <a:solidFill>
                  <a:srgbClr val="0D0D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МБДОУ Детский сад № 14 «Ивушка»</a:t>
            </a:r>
          </a:p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600" b="1" kern="1800" dirty="0" smtClean="0">
                <a:solidFill>
                  <a:srgbClr val="0D0D0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2600" b="1" kern="1800" dirty="0" smtClean="0">
              <a:solidFill>
                <a:srgbClr val="0D0D0D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2600" b="1" kern="1800" dirty="0" smtClean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педагогов</a:t>
            </a: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4400" y="2099556"/>
            <a:ext cx="39099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Технология                              «детская журналистика» как средство социально-коммуникативного, речевого и познавательного  развития детей дошкольного возраста.</a:t>
            </a:r>
            <a:endParaRPr lang="ru-RU" sz="2400" dirty="0"/>
          </a:p>
        </p:txBody>
      </p:sp>
      <p:pic>
        <p:nvPicPr>
          <p:cNvPr id="7" name="Picture 4" descr="https://cdn3.iconfinder.com/data/icons/social-networks-34/96/social-14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0"/>
            <a:ext cx="685800" cy="6858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990600" y="3962400"/>
            <a:ext cx="3581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hlinkClick r:id="rId5"/>
              </a:rPr>
              <a:t>https://ok.ru/profile/576515714736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" name="Picture 6" descr="https://deskmed.ru/wp-content/files/photo-1-1536x153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648200"/>
            <a:ext cx="609600" cy="6096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90600" y="4721662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hlinkClick r:id="rId7"/>
              </a:rPr>
              <a:t>https://vk.com/ivushkagukovo</a:t>
            </a:r>
            <a:endParaRPr lang="ru-RU" b="1" dirty="0"/>
          </a:p>
        </p:txBody>
      </p:sp>
      <p:pic>
        <p:nvPicPr>
          <p:cNvPr id="12" name="Picture 8" descr="https://www.maam.ru/maa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334001"/>
            <a:ext cx="914400" cy="66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219200" y="5460326"/>
            <a:ext cx="3048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7"/>
              </a:rPr>
              <a:t>https://10100.maam.ru/sveden</a:t>
            </a:r>
            <a:endParaRPr lang="ru-RU" sz="1600" b="1" dirty="0" smtClean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0482" name="Picture 2" descr="https://thumbs.dreamstime.com/b/%D0%BF%D1%83%D0%B1%D0%BB%D0%B8%D1%86%D0%B8%D1%81%D1%82%D0%B8%D0%BA%D0%B0-%D0%B8-%D0%B6%D1%83%D1%80%D0%BD%D0%B0%D0%BB%D0%B8%D1%81%D1%82-124807876.jpg"/>
          <p:cNvPicPr>
            <a:picLocks noChangeAspect="1" noChangeArrowheads="1"/>
          </p:cNvPicPr>
          <p:nvPr/>
        </p:nvPicPr>
        <p:blipFill>
          <a:blip r:embed="rId3" cstate="print"/>
          <a:srcRect l="6000" t="7000" b="5000"/>
          <a:stretch>
            <a:fillRect/>
          </a:stretch>
        </p:blipFill>
        <p:spPr bwMode="auto">
          <a:xfrm>
            <a:off x="1981200" y="685800"/>
            <a:ext cx="5791200" cy="542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457200" y="457200"/>
            <a:ext cx="2603609" cy="19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23554" name="Picture 2" descr="https://media.baamboozle.com/uploads/images/474731/1643439848_81524.png"/>
          <p:cNvPicPr>
            <a:picLocks noChangeAspect="1" noChangeArrowheads="1"/>
          </p:cNvPicPr>
          <p:nvPr/>
        </p:nvPicPr>
        <p:blipFill>
          <a:blip r:embed="rId3" cstate="print"/>
          <a:srcRect l="3721" t="5847" r="4186" b="18149"/>
          <a:stretch>
            <a:fillRect/>
          </a:stretch>
        </p:blipFill>
        <p:spPr bwMode="auto">
          <a:xfrm>
            <a:off x="609600" y="228600"/>
            <a:ext cx="7543800" cy="59436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862203">
            <a:off x="6878606" y="258785"/>
            <a:ext cx="2297695" cy="16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6626" name="AutoShape 2" descr="https://st2.depositphotos.com/1001599/9763/v/950/depositphotos_97635804-stock-illustration-cameraman-with-video-came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8" name="Picture 4" descr="https://thumbs.dreamstime.com/b/%D0%BE%D0%BF%D0%B5%D1%80%D0%B0%D1%82%D0%BE%D1%80-%D1%81-%D0%BA%D0%B8%D0%BD%D0%BE%D1%81%D1%8A%D0%B5%D0%BC%D0%BE%D1%87%D0%BD%D1%8B%D0%BC-%D0%B0%D0%BF%D0%BF%D0%B0%D1%80%D0%B0%D1%82%D0%BE%D0%BC-%D0%BD%D0%B0-%D1%82%D1%80%D0%B5%D0%BD%D0%BE%D0%B3%D0%B5-85221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33400"/>
            <a:ext cx="5257800" cy="59436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РУБРИКИ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-интервью,</a:t>
            </a:r>
          </a:p>
          <a:p>
            <a:pPr algn="ctr"/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-новость дня,</a:t>
            </a:r>
          </a:p>
          <a:p>
            <a:pPr algn="ctr"/>
            <a:r>
              <a:rPr lang="ru-RU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-литературная страничка,</a:t>
            </a:r>
          </a:p>
          <a:p>
            <a:pPr algn="ctr"/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-полезные советы,</a:t>
            </a:r>
          </a:p>
          <a:p>
            <a:pPr algn="ctr"/>
            <a:r>
              <a:rPr lang="ru-RU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-наши достижения, </a:t>
            </a:r>
          </a:p>
          <a:p>
            <a:pPr algn="ctr"/>
            <a:r>
              <a:rPr lang="ru-RU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-репортаж с места событий</a:t>
            </a:r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-Новость дня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-Репортаж с места событий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-полезные советы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zastavka-voskresnoe-vremya-so-zvukom-zastavki-novos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304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" name="Picture 2" descr="C:\Users\Анжелика\Desktop\ОИП 21-24 Детская журналистика\фото и видео к проекту\видео Праздник Посвящение - Юный журналист\в газету\DSC07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781800" cy="381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" name="Picture 2" descr="F:\КОНКУРС пед находка\фото Детские новости\Скриншот 27-03-2023 191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51" t="11041" r="7378" b="7375"/>
          <a:stretch/>
        </p:blipFill>
        <p:spPr bwMode="auto">
          <a:xfrm>
            <a:off x="235872" y="161237"/>
            <a:ext cx="3540985" cy="3258874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15" t="13237" r="7049" b="10606"/>
          <a:stretch/>
        </p:blipFill>
        <p:spPr>
          <a:xfrm>
            <a:off x="763834" y="3450553"/>
            <a:ext cx="3492708" cy="318649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Picture 2" descr="F:\КОНКУРС пед находка\фото Детские новости\Скриншот 27-03-2023 1912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29" t="9971" r="8809" b="12852"/>
          <a:stretch/>
        </p:blipFill>
        <p:spPr bwMode="auto">
          <a:xfrm>
            <a:off x="5410200" y="0"/>
            <a:ext cx="3484116" cy="3258875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34" t="12966" r="7869" b="11691"/>
          <a:stretch/>
        </p:blipFill>
        <p:spPr>
          <a:xfrm>
            <a:off x="5152186" y="3420111"/>
            <a:ext cx="3513889" cy="321694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51" t="8494" r="8689" b="3037"/>
          <a:stretch/>
        </p:blipFill>
        <p:spPr>
          <a:xfrm>
            <a:off x="209863" y="194873"/>
            <a:ext cx="3375581" cy="361263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42" t="8010" r="9508"/>
          <a:stretch/>
        </p:blipFill>
        <p:spPr>
          <a:xfrm>
            <a:off x="2639971" y="3072985"/>
            <a:ext cx="3341276" cy="361263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99" t="7805" r="8689" b="1445"/>
          <a:stretch/>
        </p:blipFill>
        <p:spPr>
          <a:xfrm>
            <a:off x="5576513" y="194873"/>
            <a:ext cx="3335471" cy="3612630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07" t="8613" r="8360"/>
          <a:stretch/>
        </p:blipFill>
        <p:spPr>
          <a:xfrm>
            <a:off x="182648" y="227339"/>
            <a:ext cx="3522689" cy="379584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07" t="7414" r="8032" b="3588"/>
          <a:stretch/>
        </p:blipFill>
        <p:spPr>
          <a:xfrm>
            <a:off x="2795631" y="1514648"/>
            <a:ext cx="3519064" cy="379584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15" t="8978" r="7213"/>
          <a:stretch/>
        </p:blipFill>
        <p:spPr>
          <a:xfrm>
            <a:off x="5182316" y="2866530"/>
            <a:ext cx="3646889" cy="379584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46" t="5733" r="26834" b="8578"/>
          <a:stretch/>
        </p:blipFill>
        <p:spPr>
          <a:xfrm>
            <a:off x="2133246" y="286603"/>
            <a:ext cx="1938834" cy="548046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536" t="15575" r="30096"/>
          <a:stretch/>
        </p:blipFill>
        <p:spPr>
          <a:xfrm>
            <a:off x="133322" y="286603"/>
            <a:ext cx="1999924" cy="5480464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95" t="15920" b="12438"/>
          <a:stretch/>
        </p:blipFill>
        <p:spPr>
          <a:xfrm>
            <a:off x="4368153" y="1473957"/>
            <a:ext cx="4577971" cy="4913195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Юный журналист </a:t>
            </a:r>
            <a:r>
              <a:rPr lang="ru-RU" b="1" dirty="0" smtClean="0"/>
              <a:t>– </a:t>
            </a:r>
            <a:r>
              <a:rPr lang="ru-RU" dirty="0" smtClean="0"/>
              <a:t>это маленький исследователь, с радостью и удивлением открывающий для себя красоту окружающего мира.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Для детей «Детский пресс-центр» </a:t>
            </a:r>
            <a:r>
              <a:rPr lang="ru-RU" dirty="0" smtClean="0"/>
              <a:t>– это увлекательная игра в «Журналистов», «Корреспондентов», «Дикторов», позволяющая интегрировать различные детские культурные практики.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1901789"/>
            <a:ext cx="3733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педагогического сообщества 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создание и внедрение в образовательный процесс эффективной педагогической технологии "Детская журналистика"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Для родителей </a:t>
            </a:r>
            <a:r>
              <a:rPr lang="ru-RU" dirty="0" smtClean="0"/>
              <a:t>- объединение семейного и дошкольного воспитания по формированию устойчивой и познавательной мотивации.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60"/>
            <a:ext cx="9144000" cy="6272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84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590" t="14839" r="8853" b="8491"/>
          <a:stretch/>
        </p:blipFill>
        <p:spPr>
          <a:xfrm>
            <a:off x="5396462" y="3529476"/>
            <a:ext cx="3402450" cy="315589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34" t="13880" r="7869" b="6717"/>
          <a:stretch/>
        </p:blipFill>
        <p:spPr>
          <a:xfrm>
            <a:off x="749510" y="123796"/>
            <a:ext cx="3368660" cy="3102963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2" descr="F:\КОНКУРС пед находка\фото развив среда\Скриншот 27-03-2023 1904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39" t="11043" r="7749" b="7075"/>
          <a:stretch/>
        </p:blipFill>
        <p:spPr bwMode="auto">
          <a:xfrm>
            <a:off x="5015075" y="123796"/>
            <a:ext cx="3259494" cy="3102963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КОНКУРС пед находка\фото развив среда\Скриншот 27-03-2023 1905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99" t="11167" r="7705" b="6674"/>
          <a:stretch/>
        </p:blipFill>
        <p:spPr bwMode="auto">
          <a:xfrm>
            <a:off x="1439058" y="3440072"/>
            <a:ext cx="3368660" cy="32453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653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820" t="6170" r="25870" b="11779"/>
          <a:stretch/>
        </p:blipFill>
        <p:spPr>
          <a:xfrm>
            <a:off x="6901565" y="1228299"/>
            <a:ext cx="2078661" cy="525438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63" t="18304" r="4584" b="16557"/>
          <a:stretch/>
        </p:blipFill>
        <p:spPr>
          <a:xfrm rot="16200000">
            <a:off x="1100584" y="3257369"/>
            <a:ext cx="4326339" cy="258831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966" r="13306" b="13657"/>
          <a:stretch/>
        </p:blipFill>
        <p:spPr>
          <a:xfrm rot="16200000">
            <a:off x="-721947" y="1346682"/>
            <a:ext cx="4326338" cy="2588317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04" t="25996" b="29458"/>
          <a:stretch/>
        </p:blipFill>
        <p:spPr>
          <a:xfrm rot="5400000">
            <a:off x="3110044" y="1996286"/>
            <a:ext cx="5773004" cy="210797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4783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61555" y="4813994"/>
            <a:ext cx="4420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ЭФИР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zastavka-voskresnoe-vremya-so-zvukom-zastavki-novos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381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1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4000" y="4813994"/>
            <a:ext cx="670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НОВОСТЬ ДНЯ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3000" y="4813994"/>
            <a:ext cx="7391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РЕПОРТАЖ С МЕСТА СОБЫТИЙ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3000" y="4813994"/>
            <a:ext cx="7391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ПОЛЕЗНЫЕ СОВЕТЫ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3000" y="4813994"/>
            <a:ext cx="7391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СНЯТО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609600"/>
            <a:ext cx="350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057400"/>
            <a:ext cx="46481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95801" y="1981200"/>
            <a:ext cx="4114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9600" y="2967335"/>
            <a:ext cx="441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6800" y="4419600"/>
            <a:ext cx="4038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2496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7890" y="1676401"/>
            <a:ext cx="3806910" cy="1905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ПОЗНАВАТЕЛЬНЫЙ БЛОК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590799"/>
            <a:ext cx="4191000" cy="19050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ДЕЯТЕЛЬНОСТНЫЙ БЛОК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819400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8200" y="2133599"/>
            <a:ext cx="4038600" cy="14478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ПОЗНАВАТЕЛЬНЫЙ БЛОК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590799"/>
            <a:ext cx="4191000" cy="19050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81000" y="337751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Arial" pitchFamily="34" charset="0"/>
              </a:rPr>
              <a:t>направление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/>
                <a:ea typeface="Times New Roman" pitchFamily="18" charset="0"/>
                <a:cs typeface="Arial" pitchFamily="34" charset="0"/>
              </a:rPr>
              <a:t> - знакомство детей с детскими журналами, газетами, телепередачами, их содержанием.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1000" y="1383345"/>
            <a:ext cx="3962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направление работы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 – знакомство с жанрами и некоторыми понятиями. Дети знакомятся с такими понятиями, как газета, журнал, телепередача. Также знакомятся с жанрами: интервью, статья, заметка, репортаж.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1000" y="3399751"/>
            <a:ext cx="3581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направление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 – создание условий. После обсуждения детьми особенностей профессии журналиста в  ДОУ  создается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центр журналистики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или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телестудия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».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Мы знакомимся с атрибутикой, символикой журналистики, и вместе с детьми и родителями создаем их своими руками.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15362" grpId="0"/>
      <p:bldP spid="153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590799"/>
            <a:ext cx="4191000" cy="19050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ДЕЯТЕЛЬНОСТНЫЙ БЛОК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04800" y="1416788"/>
            <a:ext cx="4267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 CYR" charset="-52"/>
                <a:ea typeface="Times New Roman" pitchFamily="18" charset="0"/>
                <a:cs typeface="Arial" pitchFamily="34" charset="0"/>
              </a:rPr>
              <a:t>Предполагает совместную работу по взаимодействию педагога с детьми, реализуемую через проектную деятельность, непосредственно образовательную деятельность, развлечения и результат деятельности.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zastavka-voskresnoe-vremya-so-zvukom-zastavki-novos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228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6285558" y="113298"/>
            <a:ext cx="2603609" cy="19862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2590799"/>
            <a:ext cx="4191000" cy="190500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ДЕЯТЕЛЬНОСТНЫЙ БЛОК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 l="11842" t="12766" r="11184" b="4255"/>
          <a:stretch>
            <a:fillRect/>
          </a:stretch>
        </p:blipFill>
        <p:spPr bwMode="auto">
          <a:xfrm>
            <a:off x="304800" y="1143000"/>
            <a:ext cx="4114800" cy="40386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3400" y="26903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434" name="Picture 2" descr="C:\Users\1\Desktop\1667884514_3-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 rot="20354275">
            <a:off x="66643" y="193176"/>
            <a:ext cx="3222847" cy="225613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657600" y="381000"/>
            <a:ext cx="5181600" cy="1524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1465"/>
              </a:avLst>
            </a:prstTxWarp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ТЕЛЕСТУДИЯ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2590800"/>
            <a:ext cx="9144000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100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ДЕТСКО-НЕДЕТСКИЕ НОВОСТИ»</a:t>
            </a:r>
            <a:endParaRPr lang="ru-RU" sz="54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4813994"/>
            <a:ext cx="6095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ГОД ПЕДАГОГА НАСТАВНИКА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9" name="Фанфары - Начало награжде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048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11" b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8" t="16814" r="19803" b="5420"/>
          <a:stretch/>
        </p:blipFill>
        <p:spPr>
          <a:xfrm>
            <a:off x="7054101" y="0"/>
            <a:ext cx="1797908" cy="1371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1447800"/>
            <a:ext cx="3200400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endParaRPr lang="ru-RU" sz="2600" b="1" kern="1800" dirty="0" smtClean="0">
              <a:solidFill>
                <a:srgbClr val="0D0D0D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endParaRPr lang="ru-RU" sz="2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400" y="9906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1000" y="914400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76800" y="230189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350519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914400"/>
            <a:ext cx="3964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ЖУРНАЛИСТ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04" name="Picture 8" descr="https://w7.pngwing.com/pngs/201/778/png-transparent-microphone-microphone-cartoon-electronic-device-audio-equipment-audio.png"/>
          <p:cNvPicPr>
            <a:picLocks noChangeAspect="1" noChangeArrowheads="1"/>
          </p:cNvPicPr>
          <p:nvPr/>
        </p:nvPicPr>
        <p:blipFill>
          <a:blip r:embed="rId4" cstate="print"/>
          <a:srcRect l="17143" r="14286"/>
          <a:stretch>
            <a:fillRect/>
          </a:stretch>
        </p:blipFill>
        <p:spPr bwMode="auto">
          <a:xfrm>
            <a:off x="838200" y="1752601"/>
            <a:ext cx="1447800" cy="124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" name="Picture 10" descr="https://e7.pngegg.com/pngimages/884/916/png-clipart-digital-cameras-graphy-camera-electronics-camera-lens.png"/>
          <p:cNvPicPr>
            <a:picLocks noChangeAspect="1" noChangeArrowheads="1"/>
          </p:cNvPicPr>
          <p:nvPr/>
        </p:nvPicPr>
        <p:blipFill>
          <a:blip r:embed="rId5" cstate="print"/>
          <a:srcRect l="7692" t="7692" r="7692" b="5128"/>
          <a:stretch>
            <a:fillRect/>
          </a:stretch>
        </p:blipFill>
        <p:spPr bwMode="auto">
          <a:xfrm>
            <a:off x="2438400" y="2819400"/>
            <a:ext cx="16764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8" name="Picture 12" descr="https://supervatnik.ru/upload/iblock/641/6410a11023e8cc57ceec853fd3b04d2a.jpg"/>
          <p:cNvPicPr>
            <a:picLocks noChangeAspect="1" noChangeArrowheads="1"/>
          </p:cNvPicPr>
          <p:nvPr/>
        </p:nvPicPr>
        <p:blipFill>
          <a:blip r:embed="rId6" cstate="print"/>
          <a:srcRect l="2277" t="18552" r="10040" b="10611"/>
          <a:stretch>
            <a:fillRect/>
          </a:stretch>
        </p:blipFill>
        <p:spPr bwMode="auto">
          <a:xfrm>
            <a:off x="381000" y="3581400"/>
            <a:ext cx="19558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0" name="Picture 14" descr="https://e7.pngegg.com/pngimages/211/613/png-clipart-male-hat-top-hat-pith-helme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5029200"/>
            <a:ext cx="1711266" cy="114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029199" y="1524000"/>
            <a:ext cx="3352801" cy="762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ДИКТОР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112" name="Picture 16" descr="https://ae01.alicdn.com/kf/HTB1uOx1NpXXXXbqapXXq6xXFXXXO/229464188/HTB1uOx1NpXXXXbqapXXq6xXFXXXO.jpg"/>
          <p:cNvPicPr>
            <a:picLocks noChangeAspect="1" noChangeArrowheads="1"/>
          </p:cNvPicPr>
          <p:nvPr/>
        </p:nvPicPr>
        <p:blipFill>
          <a:blip r:embed="rId8" cstate="print"/>
          <a:srcRect l="24000" t="4000" r="28000" b="5333"/>
          <a:stretch>
            <a:fillRect/>
          </a:stretch>
        </p:blipFill>
        <p:spPr bwMode="auto">
          <a:xfrm>
            <a:off x="4876800" y="3505200"/>
            <a:ext cx="1089212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4" name="Picture 18" descr="https://resources.chainbox.io/1/hertels/public/pim/f7192d95-fd00-4f66-b522-9e13db5cd55a/1489681-000_1_default.jpg"/>
          <p:cNvPicPr>
            <a:picLocks noChangeAspect="1" noChangeArrowheads="1"/>
          </p:cNvPicPr>
          <p:nvPr/>
        </p:nvPicPr>
        <p:blipFill>
          <a:blip r:embed="rId9" cstate="print"/>
          <a:srcRect l="10714" r="12143"/>
          <a:stretch>
            <a:fillRect/>
          </a:stretch>
        </p:blipFill>
        <p:spPr bwMode="auto">
          <a:xfrm>
            <a:off x="6858000" y="1752600"/>
            <a:ext cx="1905000" cy="185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16" name="Picture 20" descr="https://img.sunsky-online.com/upload/store/sites/default/product/TBD0202525301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5600" y="4114800"/>
            <a:ext cx="1524000" cy="152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27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343</Words>
  <Application>Microsoft Office PowerPoint</Application>
  <PresentationFormat>Экран (4:3)</PresentationFormat>
  <Paragraphs>59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Евгения Лень</dc:creator>
  <cp:lastModifiedBy>1</cp:lastModifiedBy>
  <cp:revision>3</cp:revision>
  <dcterms:created xsi:type="dcterms:W3CDTF">2023-04-21T13:38:19Z</dcterms:created>
  <dcterms:modified xsi:type="dcterms:W3CDTF">2023-04-24T10:05:57Z</dcterms:modified>
</cp:coreProperties>
</file>