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5.jpg" ContentType="image/jpg"/>
  <Override PartName="/ppt/notesSlides/notesSlide3.xml" ContentType="application/vnd.openxmlformats-officedocument.presentationml.notesSlide+xml"/>
  <Override PartName="/ppt/media/image20.jpg" ContentType="image/jpg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5" r:id="rId1"/>
    <p:sldMasterId id="2147483848" r:id="rId2"/>
    <p:sldMasterId id="2147483863" r:id="rId3"/>
    <p:sldMasterId id="2147483868" r:id="rId4"/>
  </p:sldMasterIdLst>
  <p:notesMasterIdLst>
    <p:notesMasterId r:id="rId28"/>
  </p:notesMasterIdLst>
  <p:sldIdLst>
    <p:sldId id="1798" r:id="rId5"/>
    <p:sldId id="1800" r:id="rId6"/>
    <p:sldId id="1801" r:id="rId7"/>
    <p:sldId id="1811" r:id="rId8"/>
    <p:sldId id="1812" r:id="rId9"/>
    <p:sldId id="1813" r:id="rId10"/>
    <p:sldId id="1802" r:id="rId11"/>
    <p:sldId id="1803" r:id="rId12"/>
    <p:sldId id="1073" r:id="rId13"/>
    <p:sldId id="1821" r:id="rId14"/>
    <p:sldId id="1819" r:id="rId15"/>
    <p:sldId id="1817" r:id="rId16"/>
    <p:sldId id="1804" r:id="rId17"/>
    <p:sldId id="1814" r:id="rId18"/>
    <p:sldId id="1815" r:id="rId19"/>
    <p:sldId id="1805" r:id="rId20"/>
    <p:sldId id="1808" r:id="rId21"/>
    <p:sldId id="1806" r:id="rId22"/>
    <p:sldId id="1809" r:id="rId23"/>
    <p:sldId id="1810" r:id="rId24"/>
    <p:sldId id="1807" r:id="rId25"/>
    <p:sldId id="1818" r:id="rId26"/>
    <p:sldId id="1799" r:id="rId27"/>
  </p:sldIdLst>
  <p:sldSz cx="24387175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Презентация Лузитания" id="{74A45E64-9EC6-C14C-A212-3023628A98BE}">
          <p14:sldIdLst>
            <p14:sldId id="1798"/>
            <p14:sldId id="1800"/>
            <p14:sldId id="1801"/>
            <p14:sldId id="1811"/>
            <p14:sldId id="1812"/>
            <p14:sldId id="1813"/>
            <p14:sldId id="1802"/>
            <p14:sldId id="1803"/>
            <p14:sldId id="1073"/>
            <p14:sldId id="1821"/>
            <p14:sldId id="1819"/>
            <p14:sldId id="1817"/>
            <p14:sldId id="1804"/>
            <p14:sldId id="1814"/>
            <p14:sldId id="1815"/>
            <p14:sldId id="1805"/>
            <p14:sldId id="1808"/>
            <p14:sldId id="1806"/>
            <p14:sldId id="1809"/>
            <p14:sldId id="1810"/>
            <p14:sldId id="1807"/>
            <p14:sldId id="1818"/>
            <p14:sldId id="179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344" userDrawn="1">
          <p15:clr>
            <a:srgbClr val="A4A3A4"/>
          </p15:clr>
        </p15:guide>
        <p15:guide id="2" pos="768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2144"/>
    <a:srgbClr val="FFFFFF"/>
    <a:srgbClr val="272E3A"/>
    <a:srgbClr val="000000"/>
    <a:srgbClr val="C1C9D5"/>
    <a:srgbClr val="E6E9EE"/>
    <a:srgbClr val="4D5B73"/>
    <a:srgbClr val="E7C8B1"/>
    <a:srgbClr val="A178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83" autoAdjust="0"/>
    <p:restoredTop sz="94588" autoAdjust="0"/>
  </p:normalViewPr>
  <p:slideViewPr>
    <p:cSldViewPr snapToGrid="0">
      <p:cViewPr varScale="1">
        <p:scale>
          <a:sx n="51" d="100"/>
          <a:sy n="51" d="100"/>
        </p:scale>
        <p:origin x="504" y="224"/>
      </p:cViewPr>
      <p:guideLst>
        <p:guide orient="horz" pos="4344"/>
        <p:guide pos="7681"/>
      </p:guideLst>
    </p:cSldViewPr>
  </p:slideViewPr>
  <p:outlineViewPr>
    <p:cViewPr>
      <p:scale>
        <a:sx n="33" d="100"/>
        <a:sy n="33" d="100"/>
      </p:scale>
      <p:origin x="0" y="-19365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08919"/>
    </p:cViewPr>
  </p:sorterViewPr>
  <p:notesViewPr>
    <p:cSldViewPr snapToGrid="0">
      <p:cViewPr varScale="1">
        <p:scale>
          <a:sx n="84" d="100"/>
          <a:sy n="84" d="100"/>
        </p:scale>
        <p:origin x="2976" y="90"/>
      </p:cViewPr>
      <p:guideLst/>
    </p:cSldViewPr>
  </p:notesViewPr>
  <p:gridSpacing cx="228600" cy="2286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8E4EF3-7FAC-4AF9-AF98-E30F6AD30461}" type="datetimeFigureOut">
              <a:rPr lang="en-US" smtClean="0"/>
              <a:t>3/24/24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02A053-9E28-4D4C-B446-3C2814735B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564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02A053-9E28-4D4C-B446-3C2814735B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8624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02A053-9E28-4D4C-B446-3C2814735B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994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02A053-9E28-4D4C-B446-3C2814735BD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279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4794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CDD5BDAE-070D-466F-9878-EB1BC2848ED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63688" y="1295400"/>
            <a:ext cx="21259800" cy="11049000"/>
          </a:xfrm>
          <a:custGeom>
            <a:avLst/>
            <a:gdLst>
              <a:gd name="connsiteX0" fmla="*/ 0 w 7829549"/>
              <a:gd name="connsiteY0" fmla="*/ 0 h 7543801"/>
              <a:gd name="connsiteX1" fmla="*/ 7829549 w 7829549"/>
              <a:gd name="connsiteY1" fmla="*/ 0 h 7543801"/>
              <a:gd name="connsiteX2" fmla="*/ 7829549 w 7829549"/>
              <a:gd name="connsiteY2" fmla="*/ 7543801 h 7543801"/>
              <a:gd name="connsiteX3" fmla="*/ 0 w 7829549"/>
              <a:gd name="connsiteY3" fmla="*/ 7543801 h 754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9549" h="7543801">
                <a:moveTo>
                  <a:pt x="0" y="0"/>
                </a:moveTo>
                <a:lnTo>
                  <a:pt x="7829549" y="0"/>
                </a:lnTo>
                <a:lnTo>
                  <a:pt x="7829549" y="7543801"/>
                </a:lnTo>
                <a:lnTo>
                  <a:pt x="0" y="754380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87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CDD5BDAE-070D-466F-9878-EB1BC2848ED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63688" y="1295400"/>
            <a:ext cx="21259800" cy="11049000"/>
          </a:xfrm>
          <a:custGeom>
            <a:avLst/>
            <a:gdLst>
              <a:gd name="connsiteX0" fmla="*/ 0 w 7829549"/>
              <a:gd name="connsiteY0" fmla="*/ 0 h 7543801"/>
              <a:gd name="connsiteX1" fmla="*/ 7829549 w 7829549"/>
              <a:gd name="connsiteY1" fmla="*/ 0 h 7543801"/>
              <a:gd name="connsiteX2" fmla="*/ 7829549 w 7829549"/>
              <a:gd name="connsiteY2" fmla="*/ 7543801 h 7543801"/>
              <a:gd name="connsiteX3" fmla="*/ 0 w 7829549"/>
              <a:gd name="connsiteY3" fmla="*/ 7543801 h 754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9549" h="7543801">
                <a:moveTo>
                  <a:pt x="0" y="0"/>
                </a:moveTo>
                <a:lnTo>
                  <a:pt x="7829549" y="0"/>
                </a:lnTo>
                <a:lnTo>
                  <a:pt x="7829549" y="7543801"/>
                </a:lnTo>
                <a:lnTo>
                  <a:pt x="0" y="754380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80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EC47BBF-5081-44C2-A39B-5B7D55A2CAC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63688" y="1295400"/>
            <a:ext cx="10629899" cy="11049000"/>
          </a:xfrm>
          <a:custGeom>
            <a:avLst/>
            <a:gdLst>
              <a:gd name="connsiteX0" fmla="*/ 0 w 10629899"/>
              <a:gd name="connsiteY0" fmla="*/ 0 h 11049000"/>
              <a:gd name="connsiteX1" fmla="*/ 10629899 w 10629899"/>
              <a:gd name="connsiteY1" fmla="*/ 0 h 11049000"/>
              <a:gd name="connsiteX2" fmla="*/ 10629899 w 10629899"/>
              <a:gd name="connsiteY2" fmla="*/ 11049000 h 11049000"/>
              <a:gd name="connsiteX3" fmla="*/ 0 w 10629899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29899" h="11049000">
                <a:moveTo>
                  <a:pt x="0" y="0"/>
                </a:moveTo>
                <a:lnTo>
                  <a:pt x="10629899" y="0"/>
                </a:lnTo>
                <a:lnTo>
                  <a:pt x="10629899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59F983A-E9C3-445F-A7F1-45E2008FDCD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193589" y="6858000"/>
            <a:ext cx="5278295" cy="5486400"/>
          </a:xfrm>
          <a:custGeom>
            <a:avLst/>
            <a:gdLst>
              <a:gd name="connsiteX0" fmla="*/ 0 w 5278295"/>
              <a:gd name="connsiteY0" fmla="*/ 0 h 5486400"/>
              <a:gd name="connsiteX1" fmla="*/ 5278295 w 5278295"/>
              <a:gd name="connsiteY1" fmla="*/ 0 h 5486400"/>
              <a:gd name="connsiteX2" fmla="*/ 5278295 w 5278295"/>
              <a:gd name="connsiteY2" fmla="*/ 5486400 h 5486400"/>
              <a:gd name="connsiteX3" fmla="*/ 0 w 5278295"/>
              <a:gd name="connsiteY3" fmla="*/ 5486400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78295" h="5486400">
                <a:moveTo>
                  <a:pt x="0" y="0"/>
                </a:moveTo>
                <a:lnTo>
                  <a:pt x="5278295" y="0"/>
                </a:lnTo>
                <a:lnTo>
                  <a:pt x="5278295" y="5486400"/>
                </a:lnTo>
                <a:lnTo>
                  <a:pt x="0" y="54864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DE4FB34-EA53-468B-BEDD-E3F16B8A785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7471884" y="1295400"/>
            <a:ext cx="5351604" cy="5562600"/>
          </a:xfrm>
          <a:custGeom>
            <a:avLst/>
            <a:gdLst>
              <a:gd name="connsiteX0" fmla="*/ 0 w 5351604"/>
              <a:gd name="connsiteY0" fmla="*/ 0 h 5562600"/>
              <a:gd name="connsiteX1" fmla="*/ 5351604 w 5351604"/>
              <a:gd name="connsiteY1" fmla="*/ 0 h 5562600"/>
              <a:gd name="connsiteX2" fmla="*/ 5351604 w 5351604"/>
              <a:gd name="connsiteY2" fmla="*/ 5562600 h 5562600"/>
              <a:gd name="connsiteX3" fmla="*/ 0 w 5351604"/>
              <a:gd name="connsiteY3" fmla="*/ 5562600 h 556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1604" h="5562600">
                <a:moveTo>
                  <a:pt x="0" y="0"/>
                </a:moveTo>
                <a:lnTo>
                  <a:pt x="5351604" y="0"/>
                </a:lnTo>
                <a:lnTo>
                  <a:pt x="5351604" y="5562600"/>
                </a:lnTo>
                <a:lnTo>
                  <a:pt x="0" y="55626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727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86866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CDD5BDAE-070D-466F-9878-EB1BC2848ED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63688" y="1295400"/>
            <a:ext cx="21259800" cy="11049000"/>
          </a:xfrm>
          <a:custGeom>
            <a:avLst/>
            <a:gdLst>
              <a:gd name="connsiteX0" fmla="*/ 0 w 7829549"/>
              <a:gd name="connsiteY0" fmla="*/ 0 h 7543801"/>
              <a:gd name="connsiteX1" fmla="*/ 7829549 w 7829549"/>
              <a:gd name="connsiteY1" fmla="*/ 0 h 7543801"/>
              <a:gd name="connsiteX2" fmla="*/ 7829549 w 7829549"/>
              <a:gd name="connsiteY2" fmla="*/ 7543801 h 7543801"/>
              <a:gd name="connsiteX3" fmla="*/ 0 w 7829549"/>
              <a:gd name="connsiteY3" fmla="*/ 7543801 h 754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9549" h="7543801">
                <a:moveTo>
                  <a:pt x="0" y="0"/>
                </a:moveTo>
                <a:lnTo>
                  <a:pt x="7829549" y="0"/>
                </a:lnTo>
                <a:lnTo>
                  <a:pt x="7829549" y="7543801"/>
                </a:lnTo>
                <a:lnTo>
                  <a:pt x="0" y="754380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149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2025C71F-F630-406C-A334-0B61D0F62D8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193587" y="0"/>
            <a:ext cx="10629901" cy="13716000"/>
          </a:xfrm>
          <a:custGeom>
            <a:avLst/>
            <a:gdLst>
              <a:gd name="connsiteX0" fmla="*/ 0 w 10345056"/>
              <a:gd name="connsiteY0" fmla="*/ 0 h 10610851"/>
              <a:gd name="connsiteX1" fmla="*/ 10345056 w 10345056"/>
              <a:gd name="connsiteY1" fmla="*/ 0 h 10610851"/>
              <a:gd name="connsiteX2" fmla="*/ 10345056 w 10345056"/>
              <a:gd name="connsiteY2" fmla="*/ 10610851 h 10610851"/>
              <a:gd name="connsiteX3" fmla="*/ 0 w 10345056"/>
              <a:gd name="connsiteY3" fmla="*/ 10610851 h 10610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45056" h="10610851">
                <a:moveTo>
                  <a:pt x="0" y="0"/>
                </a:moveTo>
                <a:lnTo>
                  <a:pt x="10345056" y="0"/>
                </a:lnTo>
                <a:lnTo>
                  <a:pt x="10345056" y="10610851"/>
                </a:lnTo>
                <a:lnTo>
                  <a:pt x="0" y="1061085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409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90EE7DA-954F-470F-B4FB-970B10427B2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53572" y="2165231"/>
            <a:ext cx="6280030" cy="9385539"/>
          </a:xfrm>
          <a:custGeom>
            <a:avLst/>
            <a:gdLst>
              <a:gd name="connsiteX0" fmla="*/ 0 w 6280030"/>
              <a:gd name="connsiteY0" fmla="*/ 0 h 9385539"/>
              <a:gd name="connsiteX1" fmla="*/ 6280030 w 6280030"/>
              <a:gd name="connsiteY1" fmla="*/ 0 h 9385539"/>
              <a:gd name="connsiteX2" fmla="*/ 6280030 w 6280030"/>
              <a:gd name="connsiteY2" fmla="*/ 9385539 h 9385539"/>
              <a:gd name="connsiteX3" fmla="*/ 0 w 6280030"/>
              <a:gd name="connsiteY3" fmla="*/ 9385539 h 9385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80030" h="9385539">
                <a:moveTo>
                  <a:pt x="0" y="0"/>
                </a:moveTo>
                <a:lnTo>
                  <a:pt x="6280030" y="0"/>
                </a:lnTo>
                <a:lnTo>
                  <a:pt x="6280030" y="9385539"/>
                </a:lnTo>
                <a:lnTo>
                  <a:pt x="0" y="938553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dist="266700" dir="2700000" algn="tl" rotWithShape="0">
              <a:prstClr val="black">
                <a:alpha val="23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196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 L -0.02246 -0.050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6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30138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891C536-C71D-43CE-BF4D-B9B329D1B40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295240" y="5491746"/>
            <a:ext cx="1911660" cy="1911660"/>
          </a:xfrm>
          <a:custGeom>
            <a:avLst/>
            <a:gdLst>
              <a:gd name="connsiteX0" fmla="*/ 955830 w 1911660"/>
              <a:gd name="connsiteY0" fmla="*/ 0 h 1911660"/>
              <a:gd name="connsiteX1" fmla="*/ 1911660 w 1911660"/>
              <a:gd name="connsiteY1" fmla="*/ 955830 h 1911660"/>
              <a:gd name="connsiteX2" fmla="*/ 955830 w 1911660"/>
              <a:gd name="connsiteY2" fmla="*/ 1911660 h 1911660"/>
              <a:gd name="connsiteX3" fmla="*/ 0 w 1911660"/>
              <a:gd name="connsiteY3" fmla="*/ 955830 h 1911660"/>
              <a:gd name="connsiteX4" fmla="*/ 955830 w 1911660"/>
              <a:gd name="connsiteY4" fmla="*/ 0 h 1911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1660" h="1911660">
                <a:moveTo>
                  <a:pt x="955830" y="0"/>
                </a:moveTo>
                <a:cubicBezTo>
                  <a:pt x="1483720" y="0"/>
                  <a:pt x="1911660" y="427940"/>
                  <a:pt x="1911660" y="955830"/>
                </a:cubicBezTo>
                <a:cubicBezTo>
                  <a:pt x="1911660" y="1483720"/>
                  <a:pt x="1483720" y="1911660"/>
                  <a:pt x="955830" y="1911660"/>
                </a:cubicBezTo>
                <a:cubicBezTo>
                  <a:pt x="427940" y="1911660"/>
                  <a:pt x="0" y="1483720"/>
                  <a:pt x="0" y="955830"/>
                </a:cubicBezTo>
                <a:cubicBezTo>
                  <a:pt x="0" y="427940"/>
                  <a:pt x="427940" y="0"/>
                  <a:pt x="955830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EB235DB-2D95-4CB0-8307-58A1C658388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66499" y="5491746"/>
            <a:ext cx="1911660" cy="1911660"/>
          </a:xfrm>
          <a:custGeom>
            <a:avLst/>
            <a:gdLst>
              <a:gd name="connsiteX0" fmla="*/ 955830 w 1911660"/>
              <a:gd name="connsiteY0" fmla="*/ 0 h 1911660"/>
              <a:gd name="connsiteX1" fmla="*/ 1911660 w 1911660"/>
              <a:gd name="connsiteY1" fmla="*/ 955830 h 1911660"/>
              <a:gd name="connsiteX2" fmla="*/ 955830 w 1911660"/>
              <a:gd name="connsiteY2" fmla="*/ 1911660 h 1911660"/>
              <a:gd name="connsiteX3" fmla="*/ 0 w 1911660"/>
              <a:gd name="connsiteY3" fmla="*/ 955830 h 1911660"/>
              <a:gd name="connsiteX4" fmla="*/ 955830 w 1911660"/>
              <a:gd name="connsiteY4" fmla="*/ 0 h 1911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1660" h="1911660">
                <a:moveTo>
                  <a:pt x="955830" y="0"/>
                </a:moveTo>
                <a:cubicBezTo>
                  <a:pt x="1483720" y="0"/>
                  <a:pt x="1911660" y="427940"/>
                  <a:pt x="1911660" y="955830"/>
                </a:cubicBezTo>
                <a:cubicBezTo>
                  <a:pt x="1911660" y="1483720"/>
                  <a:pt x="1483720" y="1911660"/>
                  <a:pt x="955830" y="1911660"/>
                </a:cubicBezTo>
                <a:cubicBezTo>
                  <a:pt x="427940" y="1911660"/>
                  <a:pt x="0" y="1483720"/>
                  <a:pt x="0" y="955830"/>
                </a:cubicBezTo>
                <a:cubicBezTo>
                  <a:pt x="0" y="427940"/>
                  <a:pt x="427940" y="0"/>
                  <a:pt x="955830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228DFF4-14CD-4364-BC23-932EEA85A15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1237758" y="5491746"/>
            <a:ext cx="1911660" cy="1911660"/>
          </a:xfrm>
          <a:custGeom>
            <a:avLst/>
            <a:gdLst>
              <a:gd name="connsiteX0" fmla="*/ 955830 w 1911660"/>
              <a:gd name="connsiteY0" fmla="*/ 0 h 1911660"/>
              <a:gd name="connsiteX1" fmla="*/ 1911660 w 1911660"/>
              <a:gd name="connsiteY1" fmla="*/ 955830 h 1911660"/>
              <a:gd name="connsiteX2" fmla="*/ 955830 w 1911660"/>
              <a:gd name="connsiteY2" fmla="*/ 1911660 h 1911660"/>
              <a:gd name="connsiteX3" fmla="*/ 0 w 1911660"/>
              <a:gd name="connsiteY3" fmla="*/ 955830 h 1911660"/>
              <a:gd name="connsiteX4" fmla="*/ 955830 w 1911660"/>
              <a:gd name="connsiteY4" fmla="*/ 0 h 1911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1660" h="1911660">
                <a:moveTo>
                  <a:pt x="955830" y="0"/>
                </a:moveTo>
                <a:cubicBezTo>
                  <a:pt x="1483720" y="0"/>
                  <a:pt x="1911660" y="427940"/>
                  <a:pt x="1911660" y="955830"/>
                </a:cubicBezTo>
                <a:cubicBezTo>
                  <a:pt x="1911660" y="1483720"/>
                  <a:pt x="1483720" y="1911660"/>
                  <a:pt x="955830" y="1911660"/>
                </a:cubicBezTo>
                <a:cubicBezTo>
                  <a:pt x="427940" y="1911660"/>
                  <a:pt x="0" y="1483720"/>
                  <a:pt x="0" y="955830"/>
                </a:cubicBezTo>
                <a:cubicBezTo>
                  <a:pt x="0" y="427940"/>
                  <a:pt x="427940" y="0"/>
                  <a:pt x="955830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05DBB6D-5C8B-4551-88AB-55D90B681B2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5709017" y="5491746"/>
            <a:ext cx="1911659" cy="1911660"/>
          </a:xfrm>
          <a:custGeom>
            <a:avLst/>
            <a:gdLst>
              <a:gd name="connsiteX0" fmla="*/ 955830 w 1911659"/>
              <a:gd name="connsiteY0" fmla="*/ 0 h 1911660"/>
              <a:gd name="connsiteX1" fmla="*/ 1911659 w 1911659"/>
              <a:gd name="connsiteY1" fmla="*/ 955830 h 1911660"/>
              <a:gd name="connsiteX2" fmla="*/ 955830 w 1911659"/>
              <a:gd name="connsiteY2" fmla="*/ 1911660 h 1911660"/>
              <a:gd name="connsiteX3" fmla="*/ 0 w 1911659"/>
              <a:gd name="connsiteY3" fmla="*/ 955830 h 1911660"/>
              <a:gd name="connsiteX4" fmla="*/ 955830 w 1911659"/>
              <a:gd name="connsiteY4" fmla="*/ 0 h 1911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1659" h="1911660">
                <a:moveTo>
                  <a:pt x="955830" y="0"/>
                </a:moveTo>
                <a:cubicBezTo>
                  <a:pt x="1483719" y="0"/>
                  <a:pt x="1911659" y="427940"/>
                  <a:pt x="1911659" y="955830"/>
                </a:cubicBezTo>
                <a:cubicBezTo>
                  <a:pt x="1911659" y="1483720"/>
                  <a:pt x="1483719" y="1911660"/>
                  <a:pt x="955830" y="1911660"/>
                </a:cubicBezTo>
                <a:cubicBezTo>
                  <a:pt x="427940" y="1911660"/>
                  <a:pt x="0" y="1483720"/>
                  <a:pt x="0" y="955830"/>
                </a:cubicBezTo>
                <a:cubicBezTo>
                  <a:pt x="0" y="427940"/>
                  <a:pt x="427940" y="0"/>
                  <a:pt x="955830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2403ED0C-CEF4-4ED5-9432-B1D0EFE4B49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0180276" y="5491746"/>
            <a:ext cx="1911660" cy="1911660"/>
          </a:xfrm>
          <a:custGeom>
            <a:avLst/>
            <a:gdLst>
              <a:gd name="connsiteX0" fmla="*/ 955828 w 1911660"/>
              <a:gd name="connsiteY0" fmla="*/ 0 h 1911660"/>
              <a:gd name="connsiteX1" fmla="*/ 1911660 w 1911660"/>
              <a:gd name="connsiteY1" fmla="*/ 955830 h 1911660"/>
              <a:gd name="connsiteX2" fmla="*/ 955828 w 1911660"/>
              <a:gd name="connsiteY2" fmla="*/ 1911660 h 1911660"/>
              <a:gd name="connsiteX3" fmla="*/ 0 w 1911660"/>
              <a:gd name="connsiteY3" fmla="*/ 955830 h 1911660"/>
              <a:gd name="connsiteX4" fmla="*/ 955828 w 1911660"/>
              <a:gd name="connsiteY4" fmla="*/ 0 h 1911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1660" h="1911660">
                <a:moveTo>
                  <a:pt x="955828" y="0"/>
                </a:moveTo>
                <a:cubicBezTo>
                  <a:pt x="1483720" y="0"/>
                  <a:pt x="1911660" y="427940"/>
                  <a:pt x="1911660" y="955830"/>
                </a:cubicBezTo>
                <a:cubicBezTo>
                  <a:pt x="1911660" y="1483720"/>
                  <a:pt x="1483720" y="1911660"/>
                  <a:pt x="955828" y="1911660"/>
                </a:cubicBezTo>
                <a:cubicBezTo>
                  <a:pt x="427940" y="1911660"/>
                  <a:pt x="0" y="1483720"/>
                  <a:pt x="0" y="955830"/>
                </a:cubicBezTo>
                <a:cubicBezTo>
                  <a:pt x="0" y="427940"/>
                  <a:pt x="427940" y="0"/>
                  <a:pt x="955828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7374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76E33A2-B792-492E-9B6C-FA894D7D83D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575703" y="4869055"/>
            <a:ext cx="3235768" cy="3235768"/>
          </a:xfrm>
          <a:custGeom>
            <a:avLst/>
            <a:gdLst>
              <a:gd name="connsiteX0" fmla="*/ 1617884 w 3235768"/>
              <a:gd name="connsiteY0" fmla="*/ 0 h 3235768"/>
              <a:gd name="connsiteX1" fmla="*/ 3235768 w 3235768"/>
              <a:gd name="connsiteY1" fmla="*/ 1617884 h 3235768"/>
              <a:gd name="connsiteX2" fmla="*/ 1617884 w 3235768"/>
              <a:gd name="connsiteY2" fmla="*/ 3235768 h 3235768"/>
              <a:gd name="connsiteX3" fmla="*/ 0 w 3235768"/>
              <a:gd name="connsiteY3" fmla="*/ 1617884 h 3235768"/>
              <a:gd name="connsiteX4" fmla="*/ 1617884 w 3235768"/>
              <a:gd name="connsiteY4" fmla="*/ 0 h 3235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35768" h="3235768">
                <a:moveTo>
                  <a:pt x="1617884" y="0"/>
                </a:moveTo>
                <a:cubicBezTo>
                  <a:pt x="2511417" y="0"/>
                  <a:pt x="3235768" y="724351"/>
                  <a:pt x="3235768" y="1617884"/>
                </a:cubicBezTo>
                <a:cubicBezTo>
                  <a:pt x="3235768" y="2511417"/>
                  <a:pt x="2511417" y="3235768"/>
                  <a:pt x="1617884" y="3235768"/>
                </a:cubicBezTo>
                <a:cubicBezTo>
                  <a:pt x="724351" y="3235768"/>
                  <a:pt x="0" y="2511417"/>
                  <a:pt x="0" y="1617884"/>
                </a:cubicBezTo>
                <a:cubicBezTo>
                  <a:pt x="0" y="724351"/>
                  <a:pt x="724351" y="0"/>
                  <a:pt x="1617884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106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B984625-FC00-409A-89CA-74509D2E04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99673" y="6991954"/>
            <a:ext cx="5190519" cy="5190519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8A64EF6-6AAD-4A8E-A2BA-D31872C0F1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99673" y="1552575"/>
            <a:ext cx="5190519" cy="5190519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B58EF59-6144-4377-881E-7F3DA3CB935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442445" y="1552575"/>
            <a:ext cx="10345056" cy="10610851"/>
          </a:xfrm>
          <a:custGeom>
            <a:avLst/>
            <a:gdLst>
              <a:gd name="connsiteX0" fmla="*/ 0 w 10345056"/>
              <a:gd name="connsiteY0" fmla="*/ 0 h 10610851"/>
              <a:gd name="connsiteX1" fmla="*/ 10345056 w 10345056"/>
              <a:gd name="connsiteY1" fmla="*/ 0 h 10610851"/>
              <a:gd name="connsiteX2" fmla="*/ 10345056 w 10345056"/>
              <a:gd name="connsiteY2" fmla="*/ 10610851 h 10610851"/>
              <a:gd name="connsiteX3" fmla="*/ 0 w 10345056"/>
              <a:gd name="connsiteY3" fmla="*/ 10610851 h 10610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45056" h="10610851">
                <a:moveTo>
                  <a:pt x="0" y="0"/>
                </a:moveTo>
                <a:lnTo>
                  <a:pt x="10345056" y="0"/>
                </a:lnTo>
                <a:lnTo>
                  <a:pt x="10345056" y="10610851"/>
                </a:lnTo>
                <a:lnTo>
                  <a:pt x="0" y="1061085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989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8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E7DC9F4-9F6B-497B-AAC3-9E8DE27E90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67334" y="6432718"/>
            <a:ext cx="1881684" cy="1881684"/>
          </a:xfrm>
          <a:custGeom>
            <a:avLst/>
            <a:gdLst>
              <a:gd name="connsiteX0" fmla="*/ 940842 w 1881684"/>
              <a:gd name="connsiteY0" fmla="*/ 0 h 1881684"/>
              <a:gd name="connsiteX1" fmla="*/ 1881684 w 1881684"/>
              <a:gd name="connsiteY1" fmla="*/ 940842 h 1881684"/>
              <a:gd name="connsiteX2" fmla="*/ 940842 w 1881684"/>
              <a:gd name="connsiteY2" fmla="*/ 1881684 h 1881684"/>
              <a:gd name="connsiteX3" fmla="*/ 0 w 1881684"/>
              <a:gd name="connsiteY3" fmla="*/ 940842 h 1881684"/>
              <a:gd name="connsiteX4" fmla="*/ 940842 w 1881684"/>
              <a:gd name="connsiteY4" fmla="*/ 0 h 1881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1684" h="1881684">
                <a:moveTo>
                  <a:pt x="940842" y="0"/>
                </a:moveTo>
                <a:cubicBezTo>
                  <a:pt x="1460455" y="0"/>
                  <a:pt x="1881684" y="421229"/>
                  <a:pt x="1881684" y="940842"/>
                </a:cubicBezTo>
                <a:cubicBezTo>
                  <a:pt x="1881684" y="1460455"/>
                  <a:pt x="1460455" y="1881684"/>
                  <a:pt x="940842" y="1881684"/>
                </a:cubicBezTo>
                <a:cubicBezTo>
                  <a:pt x="421229" y="1881684"/>
                  <a:pt x="0" y="1460455"/>
                  <a:pt x="0" y="940842"/>
                </a:cubicBezTo>
                <a:cubicBezTo>
                  <a:pt x="0" y="421229"/>
                  <a:pt x="421229" y="0"/>
                  <a:pt x="940842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2995364-51BD-4985-8454-19E8A6AB807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836505" y="5416713"/>
            <a:ext cx="1881684" cy="1881684"/>
          </a:xfrm>
          <a:custGeom>
            <a:avLst/>
            <a:gdLst>
              <a:gd name="connsiteX0" fmla="*/ 940842 w 1881684"/>
              <a:gd name="connsiteY0" fmla="*/ 0 h 1881684"/>
              <a:gd name="connsiteX1" fmla="*/ 1881684 w 1881684"/>
              <a:gd name="connsiteY1" fmla="*/ 940842 h 1881684"/>
              <a:gd name="connsiteX2" fmla="*/ 940842 w 1881684"/>
              <a:gd name="connsiteY2" fmla="*/ 1881684 h 1881684"/>
              <a:gd name="connsiteX3" fmla="*/ 0 w 1881684"/>
              <a:gd name="connsiteY3" fmla="*/ 940842 h 1881684"/>
              <a:gd name="connsiteX4" fmla="*/ 940842 w 1881684"/>
              <a:gd name="connsiteY4" fmla="*/ 0 h 1881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1684" h="1881684">
                <a:moveTo>
                  <a:pt x="940842" y="0"/>
                </a:moveTo>
                <a:cubicBezTo>
                  <a:pt x="1460455" y="0"/>
                  <a:pt x="1881684" y="421229"/>
                  <a:pt x="1881684" y="940842"/>
                </a:cubicBezTo>
                <a:cubicBezTo>
                  <a:pt x="1881684" y="1460455"/>
                  <a:pt x="1460455" y="1881684"/>
                  <a:pt x="940842" y="1881684"/>
                </a:cubicBezTo>
                <a:cubicBezTo>
                  <a:pt x="421229" y="1881684"/>
                  <a:pt x="0" y="1460455"/>
                  <a:pt x="0" y="940842"/>
                </a:cubicBezTo>
                <a:cubicBezTo>
                  <a:pt x="0" y="421229"/>
                  <a:pt x="421229" y="0"/>
                  <a:pt x="940842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7915F63-D1C5-4E30-8D74-897BEDC3A77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276227" y="6432718"/>
            <a:ext cx="1881684" cy="1881684"/>
          </a:xfrm>
          <a:custGeom>
            <a:avLst/>
            <a:gdLst>
              <a:gd name="connsiteX0" fmla="*/ 940842 w 1881684"/>
              <a:gd name="connsiteY0" fmla="*/ 0 h 1881684"/>
              <a:gd name="connsiteX1" fmla="*/ 1881684 w 1881684"/>
              <a:gd name="connsiteY1" fmla="*/ 940842 h 1881684"/>
              <a:gd name="connsiteX2" fmla="*/ 940842 w 1881684"/>
              <a:gd name="connsiteY2" fmla="*/ 1881684 h 1881684"/>
              <a:gd name="connsiteX3" fmla="*/ 0 w 1881684"/>
              <a:gd name="connsiteY3" fmla="*/ 940842 h 1881684"/>
              <a:gd name="connsiteX4" fmla="*/ 940842 w 1881684"/>
              <a:gd name="connsiteY4" fmla="*/ 0 h 1881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1684" h="1881684">
                <a:moveTo>
                  <a:pt x="940842" y="0"/>
                </a:moveTo>
                <a:cubicBezTo>
                  <a:pt x="1460455" y="0"/>
                  <a:pt x="1881684" y="421229"/>
                  <a:pt x="1881684" y="940842"/>
                </a:cubicBezTo>
                <a:cubicBezTo>
                  <a:pt x="1881684" y="1460455"/>
                  <a:pt x="1460455" y="1881684"/>
                  <a:pt x="940842" y="1881684"/>
                </a:cubicBezTo>
                <a:cubicBezTo>
                  <a:pt x="421229" y="1881684"/>
                  <a:pt x="0" y="1460455"/>
                  <a:pt x="0" y="940842"/>
                </a:cubicBezTo>
                <a:cubicBezTo>
                  <a:pt x="0" y="421229"/>
                  <a:pt x="421229" y="0"/>
                  <a:pt x="940842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8039340C-5876-416E-AF2A-C528D6F8B7D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4645398" y="5416713"/>
            <a:ext cx="1881684" cy="1881684"/>
          </a:xfrm>
          <a:custGeom>
            <a:avLst/>
            <a:gdLst>
              <a:gd name="connsiteX0" fmla="*/ 940842 w 1881684"/>
              <a:gd name="connsiteY0" fmla="*/ 0 h 1881684"/>
              <a:gd name="connsiteX1" fmla="*/ 1881684 w 1881684"/>
              <a:gd name="connsiteY1" fmla="*/ 940842 h 1881684"/>
              <a:gd name="connsiteX2" fmla="*/ 940842 w 1881684"/>
              <a:gd name="connsiteY2" fmla="*/ 1881684 h 1881684"/>
              <a:gd name="connsiteX3" fmla="*/ 0 w 1881684"/>
              <a:gd name="connsiteY3" fmla="*/ 940842 h 1881684"/>
              <a:gd name="connsiteX4" fmla="*/ 940842 w 1881684"/>
              <a:gd name="connsiteY4" fmla="*/ 0 h 1881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1684" h="1881684">
                <a:moveTo>
                  <a:pt x="940842" y="0"/>
                </a:moveTo>
                <a:cubicBezTo>
                  <a:pt x="1460455" y="0"/>
                  <a:pt x="1881684" y="421229"/>
                  <a:pt x="1881684" y="940842"/>
                </a:cubicBezTo>
                <a:cubicBezTo>
                  <a:pt x="1881684" y="1460455"/>
                  <a:pt x="1460455" y="1881684"/>
                  <a:pt x="940842" y="1881684"/>
                </a:cubicBezTo>
                <a:cubicBezTo>
                  <a:pt x="421229" y="1881684"/>
                  <a:pt x="0" y="1460455"/>
                  <a:pt x="0" y="940842"/>
                </a:cubicBezTo>
                <a:cubicBezTo>
                  <a:pt x="0" y="421229"/>
                  <a:pt x="421229" y="0"/>
                  <a:pt x="940842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D02425C2-6AD1-470A-9A0D-69A86B1DDF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8064997" y="6432718"/>
            <a:ext cx="1881684" cy="1881684"/>
          </a:xfrm>
          <a:custGeom>
            <a:avLst/>
            <a:gdLst>
              <a:gd name="connsiteX0" fmla="*/ 940842 w 1881684"/>
              <a:gd name="connsiteY0" fmla="*/ 0 h 1881684"/>
              <a:gd name="connsiteX1" fmla="*/ 1881684 w 1881684"/>
              <a:gd name="connsiteY1" fmla="*/ 940842 h 1881684"/>
              <a:gd name="connsiteX2" fmla="*/ 940842 w 1881684"/>
              <a:gd name="connsiteY2" fmla="*/ 1881684 h 1881684"/>
              <a:gd name="connsiteX3" fmla="*/ 0 w 1881684"/>
              <a:gd name="connsiteY3" fmla="*/ 940842 h 1881684"/>
              <a:gd name="connsiteX4" fmla="*/ 940842 w 1881684"/>
              <a:gd name="connsiteY4" fmla="*/ 0 h 1881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1684" h="1881684">
                <a:moveTo>
                  <a:pt x="940842" y="0"/>
                </a:moveTo>
                <a:cubicBezTo>
                  <a:pt x="1460454" y="0"/>
                  <a:pt x="1881684" y="421229"/>
                  <a:pt x="1881684" y="940842"/>
                </a:cubicBezTo>
                <a:cubicBezTo>
                  <a:pt x="1881684" y="1460455"/>
                  <a:pt x="1460454" y="1881684"/>
                  <a:pt x="940842" y="1881684"/>
                </a:cubicBezTo>
                <a:cubicBezTo>
                  <a:pt x="421230" y="1881684"/>
                  <a:pt x="0" y="1460455"/>
                  <a:pt x="0" y="940842"/>
                </a:cubicBezTo>
                <a:cubicBezTo>
                  <a:pt x="0" y="421229"/>
                  <a:pt x="421230" y="0"/>
                  <a:pt x="940842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448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decel="10000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D8B4229-4B33-4A0A-AF4B-FF49C51615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193588" y="1295400"/>
            <a:ext cx="12193588" cy="11049000"/>
          </a:xfrm>
          <a:custGeom>
            <a:avLst/>
            <a:gdLst>
              <a:gd name="connsiteX0" fmla="*/ 2264824 w 12193588"/>
              <a:gd name="connsiteY0" fmla="*/ 0 h 11049000"/>
              <a:gd name="connsiteX1" fmla="*/ 12193588 w 12193588"/>
              <a:gd name="connsiteY1" fmla="*/ 0 h 11049000"/>
              <a:gd name="connsiteX2" fmla="*/ 12193588 w 12193588"/>
              <a:gd name="connsiteY2" fmla="*/ 11049000 h 11049000"/>
              <a:gd name="connsiteX3" fmla="*/ 2264824 w 12193588"/>
              <a:gd name="connsiteY3" fmla="*/ 11049000 h 11049000"/>
              <a:gd name="connsiteX4" fmla="*/ 0 w 12193588"/>
              <a:gd name="connsiteY4" fmla="*/ 55245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3588" h="11049000">
                <a:moveTo>
                  <a:pt x="2264824" y="0"/>
                </a:moveTo>
                <a:lnTo>
                  <a:pt x="12193588" y="0"/>
                </a:lnTo>
                <a:lnTo>
                  <a:pt x="12193588" y="11049000"/>
                </a:lnTo>
                <a:lnTo>
                  <a:pt x="2264824" y="11049000"/>
                </a:lnTo>
                <a:lnTo>
                  <a:pt x="0" y="55245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711200" dist="863600" dir="10800000" sx="94000" sy="94000" algn="r" rotWithShape="0">
              <a:schemeClr val="accent1">
                <a:lumMod val="50000"/>
                <a:alpha val="63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086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2025C71F-F630-406C-A334-0B61D0F62D8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193587" y="0"/>
            <a:ext cx="10629901" cy="13716000"/>
          </a:xfrm>
          <a:custGeom>
            <a:avLst/>
            <a:gdLst>
              <a:gd name="connsiteX0" fmla="*/ 0 w 10345056"/>
              <a:gd name="connsiteY0" fmla="*/ 0 h 10610851"/>
              <a:gd name="connsiteX1" fmla="*/ 10345056 w 10345056"/>
              <a:gd name="connsiteY1" fmla="*/ 0 h 10610851"/>
              <a:gd name="connsiteX2" fmla="*/ 10345056 w 10345056"/>
              <a:gd name="connsiteY2" fmla="*/ 10610851 h 10610851"/>
              <a:gd name="connsiteX3" fmla="*/ 0 w 10345056"/>
              <a:gd name="connsiteY3" fmla="*/ 10610851 h 10610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45056" h="10610851">
                <a:moveTo>
                  <a:pt x="0" y="0"/>
                </a:moveTo>
                <a:lnTo>
                  <a:pt x="10345056" y="0"/>
                </a:lnTo>
                <a:lnTo>
                  <a:pt x="10345056" y="10610851"/>
                </a:lnTo>
                <a:lnTo>
                  <a:pt x="0" y="1061085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842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3399DF4-D239-4B46-A59E-3F2D266B8AC5}"/>
              </a:ext>
            </a:extLst>
          </p:cNvPr>
          <p:cNvSpPr/>
          <p:nvPr userDrawn="1"/>
        </p:nvSpPr>
        <p:spPr>
          <a:xfrm>
            <a:off x="1563688" y="1295400"/>
            <a:ext cx="21259800" cy="11049000"/>
          </a:xfrm>
          <a:prstGeom prst="rect">
            <a:avLst/>
          </a:prstGeom>
          <a:solidFill>
            <a:schemeClr val="accent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1928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69824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34842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CDD5BDAE-070D-466F-9878-EB1BC2848ED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" y="0"/>
            <a:ext cx="24387175" cy="13716000"/>
          </a:xfrm>
          <a:custGeom>
            <a:avLst/>
            <a:gdLst>
              <a:gd name="connsiteX0" fmla="*/ 0 w 7829549"/>
              <a:gd name="connsiteY0" fmla="*/ 0 h 7543801"/>
              <a:gd name="connsiteX1" fmla="*/ 7829549 w 7829549"/>
              <a:gd name="connsiteY1" fmla="*/ 0 h 7543801"/>
              <a:gd name="connsiteX2" fmla="*/ 7829549 w 7829549"/>
              <a:gd name="connsiteY2" fmla="*/ 7543801 h 7543801"/>
              <a:gd name="connsiteX3" fmla="*/ 0 w 7829549"/>
              <a:gd name="connsiteY3" fmla="*/ 7543801 h 754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9549" h="7543801">
                <a:moveTo>
                  <a:pt x="0" y="0"/>
                </a:moveTo>
                <a:lnTo>
                  <a:pt x="7829549" y="0"/>
                </a:lnTo>
                <a:lnTo>
                  <a:pt x="7829549" y="7543801"/>
                </a:lnTo>
                <a:lnTo>
                  <a:pt x="0" y="754380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763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CDD5BDAE-070D-466F-9878-EB1BC2848ED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63688" y="1295400"/>
            <a:ext cx="21259800" cy="11049000"/>
          </a:xfrm>
          <a:custGeom>
            <a:avLst/>
            <a:gdLst>
              <a:gd name="connsiteX0" fmla="*/ 0 w 7829549"/>
              <a:gd name="connsiteY0" fmla="*/ 0 h 7543801"/>
              <a:gd name="connsiteX1" fmla="*/ 7829549 w 7829549"/>
              <a:gd name="connsiteY1" fmla="*/ 0 h 7543801"/>
              <a:gd name="connsiteX2" fmla="*/ 7829549 w 7829549"/>
              <a:gd name="connsiteY2" fmla="*/ 7543801 h 7543801"/>
              <a:gd name="connsiteX3" fmla="*/ 0 w 7829549"/>
              <a:gd name="connsiteY3" fmla="*/ 7543801 h 754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9549" h="7543801">
                <a:moveTo>
                  <a:pt x="0" y="0"/>
                </a:moveTo>
                <a:lnTo>
                  <a:pt x="7829549" y="0"/>
                </a:lnTo>
                <a:lnTo>
                  <a:pt x="7829549" y="7543801"/>
                </a:lnTo>
                <a:lnTo>
                  <a:pt x="0" y="754380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25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EC47BBF-5081-44C2-A39B-5B7D55A2CAC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63688" y="1295400"/>
            <a:ext cx="10629899" cy="11049000"/>
          </a:xfrm>
          <a:custGeom>
            <a:avLst/>
            <a:gdLst>
              <a:gd name="connsiteX0" fmla="*/ 0 w 10629899"/>
              <a:gd name="connsiteY0" fmla="*/ 0 h 11049000"/>
              <a:gd name="connsiteX1" fmla="*/ 10629899 w 10629899"/>
              <a:gd name="connsiteY1" fmla="*/ 0 h 11049000"/>
              <a:gd name="connsiteX2" fmla="*/ 10629899 w 10629899"/>
              <a:gd name="connsiteY2" fmla="*/ 11049000 h 11049000"/>
              <a:gd name="connsiteX3" fmla="*/ 0 w 10629899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29899" h="11049000">
                <a:moveTo>
                  <a:pt x="0" y="0"/>
                </a:moveTo>
                <a:lnTo>
                  <a:pt x="10629899" y="0"/>
                </a:lnTo>
                <a:lnTo>
                  <a:pt x="10629899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59F983A-E9C3-445F-A7F1-45E2008FDCD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193589" y="6858000"/>
            <a:ext cx="5278295" cy="5486400"/>
          </a:xfrm>
          <a:custGeom>
            <a:avLst/>
            <a:gdLst>
              <a:gd name="connsiteX0" fmla="*/ 0 w 5278295"/>
              <a:gd name="connsiteY0" fmla="*/ 0 h 5486400"/>
              <a:gd name="connsiteX1" fmla="*/ 5278295 w 5278295"/>
              <a:gd name="connsiteY1" fmla="*/ 0 h 5486400"/>
              <a:gd name="connsiteX2" fmla="*/ 5278295 w 5278295"/>
              <a:gd name="connsiteY2" fmla="*/ 5486400 h 5486400"/>
              <a:gd name="connsiteX3" fmla="*/ 0 w 5278295"/>
              <a:gd name="connsiteY3" fmla="*/ 5486400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78295" h="5486400">
                <a:moveTo>
                  <a:pt x="0" y="0"/>
                </a:moveTo>
                <a:lnTo>
                  <a:pt x="5278295" y="0"/>
                </a:lnTo>
                <a:lnTo>
                  <a:pt x="5278295" y="5486400"/>
                </a:lnTo>
                <a:lnTo>
                  <a:pt x="0" y="54864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DE4FB34-EA53-468B-BEDD-E3F16B8A785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7471884" y="1295400"/>
            <a:ext cx="5351604" cy="5562600"/>
          </a:xfrm>
          <a:custGeom>
            <a:avLst/>
            <a:gdLst>
              <a:gd name="connsiteX0" fmla="*/ 0 w 5351604"/>
              <a:gd name="connsiteY0" fmla="*/ 0 h 5562600"/>
              <a:gd name="connsiteX1" fmla="*/ 5351604 w 5351604"/>
              <a:gd name="connsiteY1" fmla="*/ 0 h 5562600"/>
              <a:gd name="connsiteX2" fmla="*/ 5351604 w 5351604"/>
              <a:gd name="connsiteY2" fmla="*/ 5562600 h 5562600"/>
              <a:gd name="connsiteX3" fmla="*/ 0 w 5351604"/>
              <a:gd name="connsiteY3" fmla="*/ 5562600 h 556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1604" h="5562600">
                <a:moveTo>
                  <a:pt x="0" y="0"/>
                </a:moveTo>
                <a:lnTo>
                  <a:pt x="5351604" y="0"/>
                </a:lnTo>
                <a:lnTo>
                  <a:pt x="5351604" y="5562600"/>
                </a:lnTo>
                <a:lnTo>
                  <a:pt x="0" y="55626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174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D8B4229-4B33-4A0A-AF4B-FF49C51615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193588" y="1295400"/>
            <a:ext cx="12193588" cy="11049000"/>
          </a:xfrm>
          <a:custGeom>
            <a:avLst/>
            <a:gdLst>
              <a:gd name="connsiteX0" fmla="*/ 2264824 w 12193588"/>
              <a:gd name="connsiteY0" fmla="*/ 0 h 11049000"/>
              <a:gd name="connsiteX1" fmla="*/ 12193588 w 12193588"/>
              <a:gd name="connsiteY1" fmla="*/ 0 h 11049000"/>
              <a:gd name="connsiteX2" fmla="*/ 12193588 w 12193588"/>
              <a:gd name="connsiteY2" fmla="*/ 11049000 h 11049000"/>
              <a:gd name="connsiteX3" fmla="*/ 2264824 w 12193588"/>
              <a:gd name="connsiteY3" fmla="*/ 11049000 h 11049000"/>
              <a:gd name="connsiteX4" fmla="*/ 0 w 12193588"/>
              <a:gd name="connsiteY4" fmla="*/ 55245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3588" h="11049000">
                <a:moveTo>
                  <a:pt x="2264824" y="0"/>
                </a:moveTo>
                <a:lnTo>
                  <a:pt x="12193588" y="0"/>
                </a:lnTo>
                <a:lnTo>
                  <a:pt x="12193588" y="11049000"/>
                </a:lnTo>
                <a:lnTo>
                  <a:pt x="2264824" y="11049000"/>
                </a:lnTo>
                <a:lnTo>
                  <a:pt x="0" y="55245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711200" dist="863600" dir="10800000" sx="94000" sy="94000" algn="r" rotWithShape="0">
              <a:schemeClr val="accent1">
                <a:lumMod val="50000"/>
                <a:alpha val="63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23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8A1CA22-A2E7-46D9-8A5B-5A4B32A3659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63687" y="1295399"/>
            <a:ext cx="5314950" cy="11049000"/>
          </a:xfrm>
          <a:custGeom>
            <a:avLst/>
            <a:gdLst>
              <a:gd name="connsiteX0" fmla="*/ 0 w 5314950"/>
              <a:gd name="connsiteY0" fmla="*/ 0 h 11049000"/>
              <a:gd name="connsiteX1" fmla="*/ 5314950 w 5314950"/>
              <a:gd name="connsiteY1" fmla="*/ 0 h 11049000"/>
              <a:gd name="connsiteX2" fmla="*/ 5314950 w 5314950"/>
              <a:gd name="connsiteY2" fmla="*/ 11049000 h 11049000"/>
              <a:gd name="connsiteX3" fmla="*/ 0 w 5314950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4950" h="11049000">
                <a:moveTo>
                  <a:pt x="0" y="0"/>
                </a:moveTo>
                <a:lnTo>
                  <a:pt x="5314950" y="0"/>
                </a:lnTo>
                <a:lnTo>
                  <a:pt x="5314950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662144D-BFFA-4B4C-BD9A-DDB9AD2576C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78637" y="1295399"/>
            <a:ext cx="5314950" cy="11049000"/>
          </a:xfrm>
          <a:custGeom>
            <a:avLst/>
            <a:gdLst>
              <a:gd name="connsiteX0" fmla="*/ 0 w 5314950"/>
              <a:gd name="connsiteY0" fmla="*/ 0 h 11049000"/>
              <a:gd name="connsiteX1" fmla="*/ 5314950 w 5314950"/>
              <a:gd name="connsiteY1" fmla="*/ 0 h 11049000"/>
              <a:gd name="connsiteX2" fmla="*/ 5314950 w 5314950"/>
              <a:gd name="connsiteY2" fmla="*/ 11049000 h 11049000"/>
              <a:gd name="connsiteX3" fmla="*/ 0 w 5314950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4950" h="11049000">
                <a:moveTo>
                  <a:pt x="0" y="0"/>
                </a:moveTo>
                <a:lnTo>
                  <a:pt x="5314950" y="0"/>
                </a:lnTo>
                <a:lnTo>
                  <a:pt x="5314950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E8DCF79-7C12-4EE4-B377-E5D1CE36316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193587" y="1295399"/>
            <a:ext cx="5314950" cy="11049000"/>
          </a:xfrm>
          <a:custGeom>
            <a:avLst/>
            <a:gdLst>
              <a:gd name="connsiteX0" fmla="*/ 0 w 5314950"/>
              <a:gd name="connsiteY0" fmla="*/ 0 h 11049000"/>
              <a:gd name="connsiteX1" fmla="*/ 5314950 w 5314950"/>
              <a:gd name="connsiteY1" fmla="*/ 0 h 11049000"/>
              <a:gd name="connsiteX2" fmla="*/ 5314950 w 5314950"/>
              <a:gd name="connsiteY2" fmla="*/ 11049000 h 11049000"/>
              <a:gd name="connsiteX3" fmla="*/ 0 w 5314950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4950" h="11049000">
                <a:moveTo>
                  <a:pt x="0" y="0"/>
                </a:moveTo>
                <a:lnTo>
                  <a:pt x="5314950" y="0"/>
                </a:lnTo>
                <a:lnTo>
                  <a:pt x="5314950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0BA5F7F-E14B-4487-8788-8F182B33097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7508537" y="1295399"/>
            <a:ext cx="5314950" cy="11049000"/>
          </a:xfrm>
          <a:custGeom>
            <a:avLst/>
            <a:gdLst>
              <a:gd name="connsiteX0" fmla="*/ 0 w 5314950"/>
              <a:gd name="connsiteY0" fmla="*/ 0 h 11049000"/>
              <a:gd name="connsiteX1" fmla="*/ 5314950 w 5314950"/>
              <a:gd name="connsiteY1" fmla="*/ 0 h 11049000"/>
              <a:gd name="connsiteX2" fmla="*/ 5314950 w 5314950"/>
              <a:gd name="connsiteY2" fmla="*/ 11049000 h 11049000"/>
              <a:gd name="connsiteX3" fmla="*/ 0 w 5314950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4950" h="11049000">
                <a:moveTo>
                  <a:pt x="0" y="0"/>
                </a:moveTo>
                <a:lnTo>
                  <a:pt x="5314950" y="0"/>
                </a:lnTo>
                <a:lnTo>
                  <a:pt x="5314950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72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484B905-8BF0-4A76-9E10-57BE3387F891}"/>
              </a:ext>
            </a:extLst>
          </p:cNvPr>
          <p:cNvSpPr/>
          <p:nvPr userDrawn="1"/>
        </p:nvSpPr>
        <p:spPr>
          <a:xfrm>
            <a:off x="1563688" y="1295400"/>
            <a:ext cx="21259800" cy="11049000"/>
          </a:xfrm>
          <a:prstGeom prst="rect">
            <a:avLst/>
          </a:prstGeom>
          <a:solidFill>
            <a:schemeClr val="accent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90A452D-DFE3-48E8-956D-B964AE99D0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173285" y="2114549"/>
            <a:ext cx="9410700" cy="9410700"/>
          </a:xfrm>
          <a:custGeom>
            <a:avLst/>
            <a:gdLst>
              <a:gd name="connsiteX0" fmla="*/ 0 w 9410700"/>
              <a:gd name="connsiteY0" fmla="*/ 0 h 9410700"/>
              <a:gd name="connsiteX1" fmla="*/ 9410700 w 9410700"/>
              <a:gd name="connsiteY1" fmla="*/ 0 h 9410700"/>
              <a:gd name="connsiteX2" fmla="*/ 9410700 w 9410700"/>
              <a:gd name="connsiteY2" fmla="*/ 9410700 h 9410700"/>
              <a:gd name="connsiteX3" fmla="*/ 0 w 9410700"/>
              <a:gd name="connsiteY3" fmla="*/ 9410700 h 941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10700" h="9410700">
                <a:moveTo>
                  <a:pt x="0" y="0"/>
                </a:moveTo>
                <a:lnTo>
                  <a:pt x="9410700" y="0"/>
                </a:lnTo>
                <a:lnTo>
                  <a:pt x="9410700" y="9410700"/>
                </a:lnTo>
                <a:lnTo>
                  <a:pt x="0" y="94107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1D63369-5C3A-4822-ACB3-46071185D78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803185" y="2114549"/>
            <a:ext cx="9410699" cy="9410700"/>
          </a:xfrm>
          <a:custGeom>
            <a:avLst/>
            <a:gdLst>
              <a:gd name="connsiteX0" fmla="*/ 0 w 9410699"/>
              <a:gd name="connsiteY0" fmla="*/ 0 h 9410700"/>
              <a:gd name="connsiteX1" fmla="*/ 9410699 w 9410699"/>
              <a:gd name="connsiteY1" fmla="*/ 0 h 9410700"/>
              <a:gd name="connsiteX2" fmla="*/ 9410699 w 9410699"/>
              <a:gd name="connsiteY2" fmla="*/ 9410700 h 9410700"/>
              <a:gd name="connsiteX3" fmla="*/ 0 w 9410699"/>
              <a:gd name="connsiteY3" fmla="*/ 9410700 h 941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10699" h="9410700">
                <a:moveTo>
                  <a:pt x="0" y="0"/>
                </a:moveTo>
                <a:lnTo>
                  <a:pt x="9410699" y="0"/>
                </a:lnTo>
                <a:lnTo>
                  <a:pt x="9410699" y="9410700"/>
                </a:lnTo>
                <a:lnTo>
                  <a:pt x="0" y="94107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44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2C1527C-1238-4997-83A0-B93C0C1A119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03068" y="1552575"/>
            <a:ext cx="5190519" cy="5190519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2C28264-6FA4-467B-BDE9-EC8733C2D74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442448" y="1552574"/>
            <a:ext cx="10381040" cy="10629899"/>
          </a:xfrm>
          <a:custGeom>
            <a:avLst/>
            <a:gdLst>
              <a:gd name="connsiteX0" fmla="*/ 0 w 10381040"/>
              <a:gd name="connsiteY0" fmla="*/ 0 h 10629899"/>
              <a:gd name="connsiteX1" fmla="*/ 10381040 w 10381040"/>
              <a:gd name="connsiteY1" fmla="*/ 0 h 10629899"/>
              <a:gd name="connsiteX2" fmla="*/ 10381040 w 10381040"/>
              <a:gd name="connsiteY2" fmla="*/ 10629899 h 10629899"/>
              <a:gd name="connsiteX3" fmla="*/ 0 w 10381040"/>
              <a:gd name="connsiteY3" fmla="*/ 10629899 h 10629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81040" h="10629899">
                <a:moveTo>
                  <a:pt x="0" y="0"/>
                </a:moveTo>
                <a:lnTo>
                  <a:pt x="10381040" y="0"/>
                </a:lnTo>
                <a:lnTo>
                  <a:pt x="10381040" y="10629899"/>
                </a:lnTo>
                <a:lnTo>
                  <a:pt x="0" y="1062989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43876E8-A094-40A5-860F-FA8679BF447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003068" y="6991955"/>
            <a:ext cx="5190519" cy="5190519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E87560AE-CEDB-48AC-B2BF-85B52DE0F1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563688" y="6991955"/>
            <a:ext cx="5190519" cy="5190519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891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  <p:bldP spid="16" grpId="0" animBg="1"/>
      <p:bldP spid="17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3399DF4-D239-4B46-A59E-3F2D266B8AC5}"/>
              </a:ext>
            </a:extLst>
          </p:cNvPr>
          <p:cNvSpPr/>
          <p:nvPr userDrawn="1"/>
        </p:nvSpPr>
        <p:spPr>
          <a:xfrm>
            <a:off x="1563688" y="1295400"/>
            <a:ext cx="21259800" cy="11049000"/>
          </a:xfrm>
          <a:prstGeom prst="rect">
            <a:avLst/>
          </a:prstGeom>
          <a:solidFill>
            <a:schemeClr val="accent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6771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83F5516-0B38-4D10-8A01-707E02BE065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63687" y="-16887824"/>
            <a:ext cx="21259801" cy="29232224"/>
          </a:xfrm>
          <a:custGeom>
            <a:avLst/>
            <a:gdLst>
              <a:gd name="connsiteX0" fmla="*/ 0 w 21259801"/>
              <a:gd name="connsiteY0" fmla="*/ 0 h 29232224"/>
              <a:gd name="connsiteX1" fmla="*/ 21259801 w 21259801"/>
              <a:gd name="connsiteY1" fmla="*/ 0 h 29232224"/>
              <a:gd name="connsiteX2" fmla="*/ 21259801 w 21259801"/>
              <a:gd name="connsiteY2" fmla="*/ 2133600 h 29232224"/>
              <a:gd name="connsiteX3" fmla="*/ 21259801 w 21259801"/>
              <a:gd name="connsiteY3" fmla="*/ 10972800 h 29232224"/>
              <a:gd name="connsiteX4" fmla="*/ 21259801 w 21259801"/>
              <a:gd name="connsiteY4" fmla="*/ 29232224 h 29232224"/>
              <a:gd name="connsiteX5" fmla="*/ 0 w 21259801"/>
              <a:gd name="connsiteY5" fmla="*/ 29232224 h 29232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59801" h="29232224">
                <a:moveTo>
                  <a:pt x="0" y="0"/>
                </a:moveTo>
                <a:lnTo>
                  <a:pt x="21259801" y="0"/>
                </a:lnTo>
                <a:lnTo>
                  <a:pt x="21259801" y="2133600"/>
                </a:lnTo>
                <a:lnTo>
                  <a:pt x="21259801" y="10972800"/>
                </a:lnTo>
                <a:lnTo>
                  <a:pt x="21259801" y="29232224"/>
                </a:lnTo>
                <a:lnTo>
                  <a:pt x="0" y="2923222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ln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492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5E-6 L 5.55112E-17 1.32119 " pathEditMode="relative" rAng="0" ptsTypes="AA">
                                      <p:cBhvr>
                                        <p:cTn id="6" dur="1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60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3399DF4-D239-4B46-A59E-3F2D266B8AC5}"/>
              </a:ext>
            </a:extLst>
          </p:cNvPr>
          <p:cNvSpPr/>
          <p:nvPr userDrawn="1"/>
        </p:nvSpPr>
        <p:spPr>
          <a:xfrm>
            <a:off x="1563688" y="1333500"/>
            <a:ext cx="21259800" cy="11049000"/>
          </a:xfrm>
          <a:prstGeom prst="rect">
            <a:avLst/>
          </a:prstGeom>
          <a:solidFill>
            <a:schemeClr val="accent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92263DCA-1DEE-49D2-80CB-CF9032EF06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28950" y="1866899"/>
            <a:ext cx="2876550" cy="3143250"/>
          </a:xfrm>
          <a:custGeom>
            <a:avLst/>
            <a:gdLst>
              <a:gd name="connsiteX0" fmla="*/ 0 w 2876550"/>
              <a:gd name="connsiteY0" fmla="*/ 0 h 3143250"/>
              <a:gd name="connsiteX1" fmla="*/ 2876550 w 2876550"/>
              <a:gd name="connsiteY1" fmla="*/ 0 h 3143250"/>
              <a:gd name="connsiteX2" fmla="*/ 2876550 w 2876550"/>
              <a:gd name="connsiteY2" fmla="*/ 3143250 h 3143250"/>
              <a:gd name="connsiteX3" fmla="*/ 0 w 2876550"/>
              <a:gd name="connsiteY3" fmla="*/ 3143250 h 314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6550" h="3143250">
                <a:moveTo>
                  <a:pt x="0" y="0"/>
                </a:moveTo>
                <a:lnTo>
                  <a:pt x="2876550" y="0"/>
                </a:lnTo>
                <a:lnTo>
                  <a:pt x="2876550" y="3143250"/>
                </a:lnTo>
                <a:lnTo>
                  <a:pt x="0" y="31432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743896C4-BC14-436C-ADB0-09DC41D72F1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79859" y="1866899"/>
            <a:ext cx="2876550" cy="3143250"/>
          </a:xfrm>
          <a:custGeom>
            <a:avLst/>
            <a:gdLst>
              <a:gd name="connsiteX0" fmla="*/ 0 w 2876550"/>
              <a:gd name="connsiteY0" fmla="*/ 0 h 3143250"/>
              <a:gd name="connsiteX1" fmla="*/ 2876550 w 2876550"/>
              <a:gd name="connsiteY1" fmla="*/ 0 h 3143250"/>
              <a:gd name="connsiteX2" fmla="*/ 2876550 w 2876550"/>
              <a:gd name="connsiteY2" fmla="*/ 3143250 h 3143250"/>
              <a:gd name="connsiteX3" fmla="*/ 0 w 2876550"/>
              <a:gd name="connsiteY3" fmla="*/ 3143250 h 314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6550" h="3143250">
                <a:moveTo>
                  <a:pt x="0" y="0"/>
                </a:moveTo>
                <a:lnTo>
                  <a:pt x="2876550" y="0"/>
                </a:lnTo>
                <a:lnTo>
                  <a:pt x="2876550" y="3143250"/>
                </a:lnTo>
                <a:lnTo>
                  <a:pt x="0" y="31432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0A1AA56A-4341-4938-9A18-9B4699C88FD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330768" y="1866899"/>
            <a:ext cx="2876550" cy="3143250"/>
          </a:xfrm>
          <a:custGeom>
            <a:avLst/>
            <a:gdLst>
              <a:gd name="connsiteX0" fmla="*/ 0 w 2876550"/>
              <a:gd name="connsiteY0" fmla="*/ 0 h 3143250"/>
              <a:gd name="connsiteX1" fmla="*/ 2876550 w 2876550"/>
              <a:gd name="connsiteY1" fmla="*/ 0 h 3143250"/>
              <a:gd name="connsiteX2" fmla="*/ 2876550 w 2876550"/>
              <a:gd name="connsiteY2" fmla="*/ 3143250 h 3143250"/>
              <a:gd name="connsiteX3" fmla="*/ 0 w 2876550"/>
              <a:gd name="connsiteY3" fmla="*/ 3143250 h 314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6550" h="3143250">
                <a:moveTo>
                  <a:pt x="0" y="0"/>
                </a:moveTo>
                <a:lnTo>
                  <a:pt x="2876550" y="0"/>
                </a:lnTo>
                <a:lnTo>
                  <a:pt x="2876550" y="3143250"/>
                </a:lnTo>
                <a:lnTo>
                  <a:pt x="0" y="31432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DAF6D4B1-9881-4261-92C1-B717CE6B512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8481676" y="1866899"/>
            <a:ext cx="2876550" cy="3143250"/>
          </a:xfrm>
          <a:custGeom>
            <a:avLst/>
            <a:gdLst>
              <a:gd name="connsiteX0" fmla="*/ 0 w 2876550"/>
              <a:gd name="connsiteY0" fmla="*/ 0 h 3143250"/>
              <a:gd name="connsiteX1" fmla="*/ 2876550 w 2876550"/>
              <a:gd name="connsiteY1" fmla="*/ 0 h 3143250"/>
              <a:gd name="connsiteX2" fmla="*/ 2876550 w 2876550"/>
              <a:gd name="connsiteY2" fmla="*/ 3143250 h 3143250"/>
              <a:gd name="connsiteX3" fmla="*/ 0 w 2876550"/>
              <a:gd name="connsiteY3" fmla="*/ 3143250 h 314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6550" h="3143250">
                <a:moveTo>
                  <a:pt x="0" y="0"/>
                </a:moveTo>
                <a:lnTo>
                  <a:pt x="2876550" y="0"/>
                </a:lnTo>
                <a:lnTo>
                  <a:pt x="2876550" y="3143250"/>
                </a:lnTo>
                <a:lnTo>
                  <a:pt x="0" y="31432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4E6DD8C9-03BB-49E3-A9B8-A0EFEABFBD2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28950" y="7429499"/>
            <a:ext cx="2876550" cy="3143250"/>
          </a:xfrm>
          <a:custGeom>
            <a:avLst/>
            <a:gdLst>
              <a:gd name="connsiteX0" fmla="*/ 0 w 2876550"/>
              <a:gd name="connsiteY0" fmla="*/ 0 h 3143250"/>
              <a:gd name="connsiteX1" fmla="*/ 2876550 w 2876550"/>
              <a:gd name="connsiteY1" fmla="*/ 0 h 3143250"/>
              <a:gd name="connsiteX2" fmla="*/ 2876550 w 2876550"/>
              <a:gd name="connsiteY2" fmla="*/ 3143250 h 3143250"/>
              <a:gd name="connsiteX3" fmla="*/ 0 w 2876550"/>
              <a:gd name="connsiteY3" fmla="*/ 3143250 h 314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6550" h="3143250">
                <a:moveTo>
                  <a:pt x="0" y="0"/>
                </a:moveTo>
                <a:lnTo>
                  <a:pt x="2876550" y="0"/>
                </a:lnTo>
                <a:lnTo>
                  <a:pt x="2876550" y="3143250"/>
                </a:lnTo>
                <a:lnTo>
                  <a:pt x="0" y="31432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DFAB2594-68AE-46A3-9D9A-148C9A705C0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79859" y="7429499"/>
            <a:ext cx="2876550" cy="3143250"/>
          </a:xfrm>
          <a:custGeom>
            <a:avLst/>
            <a:gdLst>
              <a:gd name="connsiteX0" fmla="*/ 0 w 2876550"/>
              <a:gd name="connsiteY0" fmla="*/ 0 h 3143250"/>
              <a:gd name="connsiteX1" fmla="*/ 2876550 w 2876550"/>
              <a:gd name="connsiteY1" fmla="*/ 0 h 3143250"/>
              <a:gd name="connsiteX2" fmla="*/ 2876550 w 2876550"/>
              <a:gd name="connsiteY2" fmla="*/ 3143250 h 3143250"/>
              <a:gd name="connsiteX3" fmla="*/ 0 w 2876550"/>
              <a:gd name="connsiteY3" fmla="*/ 3143250 h 314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6550" h="3143250">
                <a:moveTo>
                  <a:pt x="0" y="0"/>
                </a:moveTo>
                <a:lnTo>
                  <a:pt x="2876550" y="0"/>
                </a:lnTo>
                <a:lnTo>
                  <a:pt x="2876550" y="3143250"/>
                </a:lnTo>
                <a:lnTo>
                  <a:pt x="0" y="31432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5DF9FA7A-DB60-4682-8CAB-2AC84C80FAD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3330768" y="7429499"/>
            <a:ext cx="2876550" cy="3143250"/>
          </a:xfrm>
          <a:custGeom>
            <a:avLst/>
            <a:gdLst>
              <a:gd name="connsiteX0" fmla="*/ 0 w 2876550"/>
              <a:gd name="connsiteY0" fmla="*/ 0 h 3143250"/>
              <a:gd name="connsiteX1" fmla="*/ 2876550 w 2876550"/>
              <a:gd name="connsiteY1" fmla="*/ 0 h 3143250"/>
              <a:gd name="connsiteX2" fmla="*/ 2876550 w 2876550"/>
              <a:gd name="connsiteY2" fmla="*/ 3143250 h 3143250"/>
              <a:gd name="connsiteX3" fmla="*/ 0 w 2876550"/>
              <a:gd name="connsiteY3" fmla="*/ 3143250 h 314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6550" h="3143250">
                <a:moveTo>
                  <a:pt x="0" y="0"/>
                </a:moveTo>
                <a:lnTo>
                  <a:pt x="2876550" y="0"/>
                </a:lnTo>
                <a:lnTo>
                  <a:pt x="2876550" y="3143250"/>
                </a:lnTo>
                <a:lnTo>
                  <a:pt x="0" y="31432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16669351-C444-4EC3-976D-DAFD767ED96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8481676" y="7429499"/>
            <a:ext cx="2876550" cy="3143250"/>
          </a:xfrm>
          <a:custGeom>
            <a:avLst/>
            <a:gdLst>
              <a:gd name="connsiteX0" fmla="*/ 0 w 2876550"/>
              <a:gd name="connsiteY0" fmla="*/ 0 h 3143250"/>
              <a:gd name="connsiteX1" fmla="*/ 2876550 w 2876550"/>
              <a:gd name="connsiteY1" fmla="*/ 0 h 3143250"/>
              <a:gd name="connsiteX2" fmla="*/ 2876550 w 2876550"/>
              <a:gd name="connsiteY2" fmla="*/ 3143250 h 3143250"/>
              <a:gd name="connsiteX3" fmla="*/ 0 w 2876550"/>
              <a:gd name="connsiteY3" fmla="*/ 3143250 h 314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6550" h="3143250">
                <a:moveTo>
                  <a:pt x="0" y="0"/>
                </a:moveTo>
                <a:lnTo>
                  <a:pt x="2876550" y="0"/>
                </a:lnTo>
                <a:lnTo>
                  <a:pt x="2876550" y="3143250"/>
                </a:lnTo>
                <a:lnTo>
                  <a:pt x="0" y="31432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019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3399DF4-D239-4B46-A59E-3F2D266B8AC5}"/>
              </a:ext>
            </a:extLst>
          </p:cNvPr>
          <p:cNvSpPr/>
          <p:nvPr userDrawn="1"/>
        </p:nvSpPr>
        <p:spPr>
          <a:xfrm>
            <a:off x="1563688" y="1295400"/>
            <a:ext cx="21259800" cy="11049000"/>
          </a:xfrm>
          <a:prstGeom prst="rect">
            <a:avLst/>
          </a:prstGeom>
          <a:solidFill>
            <a:schemeClr val="accent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BD3B56C-6673-4097-B43C-40AB7C20EE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15150" y="2386353"/>
            <a:ext cx="4950165" cy="4143375"/>
          </a:xfrm>
          <a:custGeom>
            <a:avLst/>
            <a:gdLst>
              <a:gd name="connsiteX0" fmla="*/ 0 w 4950165"/>
              <a:gd name="connsiteY0" fmla="*/ 0 h 4143375"/>
              <a:gd name="connsiteX1" fmla="*/ 4950165 w 4950165"/>
              <a:gd name="connsiteY1" fmla="*/ 0 h 4143375"/>
              <a:gd name="connsiteX2" fmla="*/ 4950165 w 4950165"/>
              <a:gd name="connsiteY2" fmla="*/ 4143375 h 4143375"/>
              <a:gd name="connsiteX3" fmla="*/ 0 w 4950165"/>
              <a:gd name="connsiteY3" fmla="*/ 4143375 h 414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0165" h="4143375">
                <a:moveTo>
                  <a:pt x="0" y="0"/>
                </a:moveTo>
                <a:lnTo>
                  <a:pt x="4950165" y="0"/>
                </a:lnTo>
                <a:lnTo>
                  <a:pt x="4950165" y="4143375"/>
                </a:lnTo>
                <a:lnTo>
                  <a:pt x="0" y="414337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4AD6E42-B8ED-45FE-80BA-270BE28BE3E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521859" y="2386353"/>
            <a:ext cx="4950164" cy="4143375"/>
          </a:xfrm>
          <a:custGeom>
            <a:avLst/>
            <a:gdLst>
              <a:gd name="connsiteX0" fmla="*/ 0 w 4950164"/>
              <a:gd name="connsiteY0" fmla="*/ 0 h 4143375"/>
              <a:gd name="connsiteX1" fmla="*/ 4950164 w 4950164"/>
              <a:gd name="connsiteY1" fmla="*/ 0 h 4143375"/>
              <a:gd name="connsiteX2" fmla="*/ 4950164 w 4950164"/>
              <a:gd name="connsiteY2" fmla="*/ 4143375 h 4143375"/>
              <a:gd name="connsiteX3" fmla="*/ 0 w 4950164"/>
              <a:gd name="connsiteY3" fmla="*/ 4143375 h 414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0164" h="4143375">
                <a:moveTo>
                  <a:pt x="0" y="0"/>
                </a:moveTo>
                <a:lnTo>
                  <a:pt x="4950164" y="0"/>
                </a:lnTo>
                <a:lnTo>
                  <a:pt x="4950164" y="4143375"/>
                </a:lnTo>
                <a:lnTo>
                  <a:pt x="0" y="414337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B2CF020-4972-4FDF-8E27-E1B874D0649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15150" y="7186273"/>
            <a:ext cx="4950165" cy="4143375"/>
          </a:xfrm>
          <a:custGeom>
            <a:avLst/>
            <a:gdLst>
              <a:gd name="connsiteX0" fmla="*/ 0 w 4950165"/>
              <a:gd name="connsiteY0" fmla="*/ 0 h 4143375"/>
              <a:gd name="connsiteX1" fmla="*/ 4950165 w 4950165"/>
              <a:gd name="connsiteY1" fmla="*/ 0 h 4143375"/>
              <a:gd name="connsiteX2" fmla="*/ 4950165 w 4950165"/>
              <a:gd name="connsiteY2" fmla="*/ 4143375 h 4143375"/>
              <a:gd name="connsiteX3" fmla="*/ 0 w 4950165"/>
              <a:gd name="connsiteY3" fmla="*/ 4143375 h 414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0165" h="4143375">
                <a:moveTo>
                  <a:pt x="0" y="0"/>
                </a:moveTo>
                <a:lnTo>
                  <a:pt x="4950165" y="0"/>
                </a:lnTo>
                <a:lnTo>
                  <a:pt x="4950165" y="4143375"/>
                </a:lnTo>
                <a:lnTo>
                  <a:pt x="0" y="414337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DEDE4E0-4295-4EC1-B674-5609175C4D6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521859" y="7186273"/>
            <a:ext cx="4950164" cy="4143375"/>
          </a:xfrm>
          <a:custGeom>
            <a:avLst/>
            <a:gdLst>
              <a:gd name="connsiteX0" fmla="*/ 0 w 4950164"/>
              <a:gd name="connsiteY0" fmla="*/ 0 h 4143375"/>
              <a:gd name="connsiteX1" fmla="*/ 4950164 w 4950164"/>
              <a:gd name="connsiteY1" fmla="*/ 0 h 4143375"/>
              <a:gd name="connsiteX2" fmla="*/ 4950164 w 4950164"/>
              <a:gd name="connsiteY2" fmla="*/ 4143375 h 4143375"/>
              <a:gd name="connsiteX3" fmla="*/ 0 w 4950164"/>
              <a:gd name="connsiteY3" fmla="*/ 4143375 h 414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0164" h="4143375">
                <a:moveTo>
                  <a:pt x="0" y="0"/>
                </a:moveTo>
                <a:lnTo>
                  <a:pt x="4950164" y="0"/>
                </a:lnTo>
                <a:lnTo>
                  <a:pt x="4950164" y="4143375"/>
                </a:lnTo>
                <a:lnTo>
                  <a:pt x="0" y="414337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6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" TargetMode="External"/><Relationship Id="rId3" Type="http://schemas.openxmlformats.org/officeDocument/2006/relationships/slideLayout" Target="../slideLayouts/slideLayout15.xml"/><Relationship Id="rId7" Type="http://schemas.openxmlformats.org/officeDocument/2006/relationships/hyperlink" Target="https://www.linkedin.com/" TargetMode="Externa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facebook.com/" TargetMode="Externa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hyperlink" Target="https://twitter.com/" TargetMode="External"/><Relationship Id="rId5" Type="http://schemas.openxmlformats.org/officeDocument/2006/relationships/slideLayout" Target="../slideLayouts/slideLayout21.xml"/><Relationship Id="rId1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20.xml"/><Relationship Id="rId9" Type="http://schemas.openxmlformats.org/officeDocument/2006/relationships/hyperlink" Target="https://www.facebook.com/" TargetMode="Externa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" TargetMode="External"/><Relationship Id="rId3" Type="http://schemas.openxmlformats.org/officeDocument/2006/relationships/slideLayout" Target="../slideLayouts/slideLayout26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10" Type="http://schemas.openxmlformats.org/officeDocument/2006/relationships/hyperlink" Target="https://twitter.com/" TargetMode="External"/><Relationship Id="rId4" Type="http://schemas.openxmlformats.org/officeDocument/2006/relationships/slideLayout" Target="../slideLayouts/slideLayout27.xml"/><Relationship Id="rId9" Type="http://schemas.openxmlformats.org/officeDocument/2006/relationships/hyperlink" Target="https://www.linkedin.com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C0609E7-B21A-44A3-8DFD-8D2964CD8535}"/>
              </a:ext>
            </a:extLst>
          </p:cNvPr>
          <p:cNvSpPr txBox="1"/>
          <p:nvPr userDrawn="1"/>
        </p:nvSpPr>
        <p:spPr>
          <a:xfrm rot="16200000">
            <a:off x="21192101" y="5902011"/>
            <a:ext cx="4828053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l"/>
            <a:r>
              <a:rPr lang="en-US" sz="2000" b="1">
                <a:solidFill>
                  <a:schemeClr val="tx1"/>
                </a:solidFill>
                <a:latin typeface="+mj-lt"/>
              </a:rPr>
              <a:t>Massive X</a:t>
            </a:r>
            <a:r>
              <a:rPr lang="en-US" sz="2000">
                <a:solidFill>
                  <a:schemeClr val="tx1"/>
                </a:solidFill>
              </a:rPr>
              <a:t> presentation to </a:t>
            </a:r>
            <a:r>
              <a:rPr lang="en-US" sz="2000" b="0">
                <a:solidFill>
                  <a:schemeClr val="tx1"/>
                </a:solidFill>
              </a:rPr>
              <a:t>DesignBall</a:t>
            </a:r>
            <a:r>
              <a:rPr lang="en-US" sz="2000">
                <a:solidFill>
                  <a:schemeClr val="tx1"/>
                </a:solidFill>
              </a:rPr>
              <a:t> team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9DEC81-A035-4291-8FEC-7FC53A59434A}"/>
              </a:ext>
            </a:extLst>
          </p:cNvPr>
          <p:cNvSpPr txBox="1"/>
          <p:nvPr userDrawn="1"/>
        </p:nvSpPr>
        <p:spPr>
          <a:xfrm rot="16200000">
            <a:off x="-1412698" y="6473280"/>
            <a:ext cx="43874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accent1"/>
                </a:solidFill>
                <a:latin typeface="Century Gothic" panose="020B0502020202020204" pitchFamily="34" charset="0"/>
              </a:rPr>
              <a:t>Massive X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C360901-01AD-4430-8498-AB1A082771C1}"/>
              </a:ext>
            </a:extLst>
          </p:cNvPr>
          <p:cNvSpPr/>
          <p:nvPr userDrawn="1"/>
        </p:nvSpPr>
        <p:spPr>
          <a:xfrm>
            <a:off x="729638" y="739163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1BF17D6-2B7C-4C41-8849-23DB4B7E1C12}"/>
              </a:ext>
            </a:extLst>
          </p:cNvPr>
          <p:cNvSpPr/>
          <p:nvPr userDrawn="1"/>
        </p:nvSpPr>
        <p:spPr>
          <a:xfrm>
            <a:off x="729638" y="1036819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A9D41FB-1A1C-4F29-8C1E-719377825060}"/>
              </a:ext>
            </a:extLst>
          </p:cNvPr>
          <p:cNvSpPr/>
          <p:nvPr userDrawn="1"/>
        </p:nvSpPr>
        <p:spPr>
          <a:xfrm>
            <a:off x="729638" y="1334475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9A9AFC40-C19C-466C-9791-7DEB2FEE23C0}"/>
              </a:ext>
            </a:extLst>
          </p:cNvPr>
          <p:cNvSpPr txBox="1">
            <a:spLocks/>
          </p:cNvSpPr>
          <p:nvPr userDrawn="1"/>
        </p:nvSpPr>
        <p:spPr>
          <a:xfrm>
            <a:off x="23408916" y="8877743"/>
            <a:ext cx="324565" cy="58276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2400" b="1" smtClean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rPr>
              <a:pPr algn="ctr"/>
              <a:t>‹#›</a:t>
            </a:fld>
            <a:endParaRPr lang="en-US" sz="1400" b="1">
              <a:solidFill>
                <a:schemeClr val="tx1">
                  <a:lumMod val="90000"/>
                  <a:lumOff val="10000"/>
                </a:schemeClr>
              </a:solidFill>
              <a:latin typeface="+mj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DDB5754-4A17-4F18-85D7-0668385162B1}"/>
              </a:ext>
            </a:extLst>
          </p:cNvPr>
          <p:cNvSpPr/>
          <p:nvPr userDrawn="1"/>
        </p:nvSpPr>
        <p:spPr>
          <a:xfrm>
            <a:off x="519440" y="12000254"/>
            <a:ext cx="595036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3200">
                <a:solidFill>
                  <a:schemeClr val="tx1">
                    <a:lumMod val="25000"/>
                    <a:lumOff val="75000"/>
                  </a:schemeClr>
                </a:solidFill>
                <a:latin typeface="Designball-Social-01" pitchFamily="2" charset="0"/>
              </a:rPr>
              <a:t>b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0EB4B01-E0D4-41D6-B0B5-C3E601C093A8}"/>
              </a:ext>
            </a:extLst>
          </p:cNvPr>
          <p:cNvSpPr/>
          <p:nvPr userDrawn="1"/>
        </p:nvSpPr>
        <p:spPr>
          <a:xfrm>
            <a:off x="519440" y="11364852"/>
            <a:ext cx="595036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3200">
                <a:solidFill>
                  <a:schemeClr val="tx1">
                    <a:lumMod val="25000"/>
                    <a:lumOff val="75000"/>
                  </a:schemeClr>
                </a:solidFill>
                <a:latin typeface="Designball-Social-01" pitchFamily="2" charset="0"/>
              </a:rPr>
              <a:t>C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3077327-4749-4A2A-9539-D5CFD65ADE24}"/>
              </a:ext>
            </a:extLst>
          </p:cNvPr>
          <p:cNvSpPr/>
          <p:nvPr userDrawn="1"/>
        </p:nvSpPr>
        <p:spPr>
          <a:xfrm>
            <a:off x="519441" y="12635657"/>
            <a:ext cx="595036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3200">
                <a:solidFill>
                  <a:schemeClr val="tx1">
                    <a:lumMod val="25000"/>
                    <a:lumOff val="75000"/>
                  </a:schemeClr>
                </a:solidFill>
                <a:latin typeface="Designball-Social-01" pitchFamily="2" charset="0"/>
              </a:rPr>
              <a:t>c</a:t>
            </a:r>
          </a:p>
        </p:txBody>
      </p:sp>
      <p:sp>
        <p:nvSpPr>
          <p:cNvPr id="22" name="Rectangle 21">
            <a:hlinkClick r:id="rId14"/>
            <a:extLst>
              <a:ext uri="{FF2B5EF4-FFF2-40B4-BE49-F238E27FC236}">
                <a16:creationId xmlns:a16="http://schemas.microsoft.com/office/drawing/2014/main" id="{357E916F-D03F-400B-92D0-514464AC5906}"/>
              </a:ext>
            </a:extLst>
          </p:cNvPr>
          <p:cNvSpPr/>
          <p:nvPr userDrawn="1"/>
        </p:nvSpPr>
        <p:spPr>
          <a:xfrm>
            <a:off x="650477" y="12075298"/>
            <a:ext cx="332961" cy="443947"/>
          </a:xfrm>
          <a:prstGeom prst="rect">
            <a:avLst/>
          </a:prstGeom>
          <a:solidFill>
            <a:schemeClr val="bg2"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24" name="Rectangle 23">
            <a:hlinkClick r:id="rId15"/>
            <a:extLst>
              <a:ext uri="{FF2B5EF4-FFF2-40B4-BE49-F238E27FC236}">
                <a16:creationId xmlns:a16="http://schemas.microsoft.com/office/drawing/2014/main" id="{E6528BCF-F9D9-4428-9259-3D1D856AF34C}"/>
              </a:ext>
            </a:extLst>
          </p:cNvPr>
          <p:cNvSpPr/>
          <p:nvPr userDrawn="1"/>
        </p:nvSpPr>
        <p:spPr>
          <a:xfrm>
            <a:off x="650477" y="11444528"/>
            <a:ext cx="332961" cy="443947"/>
          </a:xfrm>
          <a:prstGeom prst="rect">
            <a:avLst/>
          </a:prstGeom>
          <a:solidFill>
            <a:schemeClr val="bg2"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25" name="Rectangle 24">
            <a:hlinkClick r:id="rId16"/>
            <a:extLst>
              <a:ext uri="{FF2B5EF4-FFF2-40B4-BE49-F238E27FC236}">
                <a16:creationId xmlns:a16="http://schemas.microsoft.com/office/drawing/2014/main" id="{AE8E1F3D-8A55-4DEB-BF09-65EA7E80144B}"/>
              </a:ext>
            </a:extLst>
          </p:cNvPr>
          <p:cNvSpPr/>
          <p:nvPr userDrawn="1"/>
        </p:nvSpPr>
        <p:spPr>
          <a:xfrm>
            <a:off x="650477" y="12706070"/>
            <a:ext cx="332961" cy="443947"/>
          </a:xfrm>
          <a:prstGeom prst="rect">
            <a:avLst/>
          </a:prstGeom>
          <a:solidFill>
            <a:schemeClr val="bg2"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118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  <p:sldLayoutId id="2147483847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>
          <p15:clr>
            <a:srgbClr val="F26B43"/>
          </p15:clr>
        </p15:guide>
        <p15:guide id="2" pos="7681">
          <p15:clr>
            <a:srgbClr val="F26B43"/>
          </p15:clr>
        </p15:guide>
        <p15:guide id="3" orient="horz" pos="816">
          <p15:clr>
            <a:srgbClr val="F26B43"/>
          </p15:clr>
        </p15:guide>
        <p15:guide id="4" orient="horz" pos="7776">
          <p15:clr>
            <a:srgbClr val="F26B43"/>
          </p15:clr>
        </p15:guide>
        <p15:guide id="5" pos="14377">
          <p15:clr>
            <a:srgbClr val="F26B43"/>
          </p15:clr>
        </p15:guide>
        <p15:guide id="6" pos="985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C0609E7-B21A-44A3-8DFD-8D2964CD8535}"/>
              </a:ext>
            </a:extLst>
          </p:cNvPr>
          <p:cNvSpPr txBox="1"/>
          <p:nvPr userDrawn="1"/>
        </p:nvSpPr>
        <p:spPr>
          <a:xfrm rot="16200000">
            <a:off x="21192101" y="5902011"/>
            <a:ext cx="4828053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l"/>
            <a:r>
              <a:rPr lang="en-US" sz="2000" b="1">
                <a:solidFill>
                  <a:schemeClr val="tx1"/>
                </a:solidFill>
                <a:latin typeface="+mj-lt"/>
              </a:rPr>
              <a:t>Massive X</a:t>
            </a:r>
            <a:r>
              <a:rPr lang="en-US" sz="2000">
                <a:solidFill>
                  <a:schemeClr val="tx1"/>
                </a:solidFill>
              </a:rPr>
              <a:t> presentation to </a:t>
            </a:r>
            <a:r>
              <a:rPr lang="en-US" sz="2000" b="0">
                <a:solidFill>
                  <a:schemeClr val="tx1"/>
                </a:solidFill>
              </a:rPr>
              <a:t>DesignBall</a:t>
            </a:r>
            <a:r>
              <a:rPr lang="en-US" sz="2000">
                <a:solidFill>
                  <a:schemeClr val="tx1"/>
                </a:solidFill>
              </a:rPr>
              <a:t> team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9DEC81-A035-4291-8FEC-7FC53A59434A}"/>
              </a:ext>
            </a:extLst>
          </p:cNvPr>
          <p:cNvSpPr txBox="1"/>
          <p:nvPr userDrawn="1"/>
        </p:nvSpPr>
        <p:spPr>
          <a:xfrm rot="16200000">
            <a:off x="-1412698" y="6473280"/>
            <a:ext cx="43874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accent1"/>
                </a:solidFill>
                <a:latin typeface="Century Gothic" panose="020B0502020202020204" pitchFamily="34" charset="0"/>
              </a:rPr>
              <a:t>Massive X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C360901-01AD-4430-8498-AB1A082771C1}"/>
              </a:ext>
            </a:extLst>
          </p:cNvPr>
          <p:cNvSpPr/>
          <p:nvPr userDrawn="1"/>
        </p:nvSpPr>
        <p:spPr>
          <a:xfrm>
            <a:off x="729638" y="739163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1BF17D6-2B7C-4C41-8849-23DB4B7E1C12}"/>
              </a:ext>
            </a:extLst>
          </p:cNvPr>
          <p:cNvSpPr/>
          <p:nvPr userDrawn="1"/>
        </p:nvSpPr>
        <p:spPr>
          <a:xfrm>
            <a:off x="729638" y="1036819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A9D41FB-1A1C-4F29-8C1E-719377825060}"/>
              </a:ext>
            </a:extLst>
          </p:cNvPr>
          <p:cNvSpPr/>
          <p:nvPr userDrawn="1"/>
        </p:nvSpPr>
        <p:spPr>
          <a:xfrm>
            <a:off x="729638" y="1334475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9A9AFC40-C19C-466C-9791-7DEB2FEE23C0}"/>
              </a:ext>
            </a:extLst>
          </p:cNvPr>
          <p:cNvSpPr txBox="1">
            <a:spLocks/>
          </p:cNvSpPr>
          <p:nvPr userDrawn="1"/>
        </p:nvSpPr>
        <p:spPr>
          <a:xfrm>
            <a:off x="23408916" y="8877743"/>
            <a:ext cx="324565" cy="58276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2400" b="1" smtClean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rPr>
              <a:pPr algn="ctr"/>
              <a:t>‹#›</a:t>
            </a:fld>
            <a:endParaRPr lang="en-US" sz="1400" b="1">
              <a:solidFill>
                <a:schemeClr val="tx1">
                  <a:lumMod val="90000"/>
                  <a:lumOff val="10000"/>
                </a:schemeClr>
              </a:solidFill>
              <a:latin typeface="+mj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CE2B552-4230-44BE-9A8D-AF1032A7847C}"/>
              </a:ext>
            </a:extLst>
          </p:cNvPr>
          <p:cNvSpPr/>
          <p:nvPr userDrawn="1"/>
        </p:nvSpPr>
        <p:spPr>
          <a:xfrm>
            <a:off x="519440" y="12000254"/>
            <a:ext cx="595036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3200">
                <a:solidFill>
                  <a:schemeClr val="tx1">
                    <a:lumMod val="25000"/>
                    <a:lumOff val="75000"/>
                  </a:schemeClr>
                </a:solidFill>
                <a:latin typeface="Designball-Social-01" pitchFamily="2" charset="0"/>
              </a:rPr>
              <a:t>b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10BE7E0-5447-46FD-9A66-6EA8418B617B}"/>
              </a:ext>
            </a:extLst>
          </p:cNvPr>
          <p:cNvSpPr/>
          <p:nvPr userDrawn="1"/>
        </p:nvSpPr>
        <p:spPr>
          <a:xfrm>
            <a:off x="519440" y="11364852"/>
            <a:ext cx="595036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3200">
                <a:solidFill>
                  <a:schemeClr val="tx1">
                    <a:lumMod val="25000"/>
                    <a:lumOff val="75000"/>
                  </a:schemeClr>
                </a:solidFill>
                <a:latin typeface="Designball-Social-01" pitchFamily="2" charset="0"/>
              </a:rPr>
              <a:t>C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CD1870A-6BC1-49E9-8E2B-383FD3CE9A9D}"/>
              </a:ext>
            </a:extLst>
          </p:cNvPr>
          <p:cNvSpPr/>
          <p:nvPr userDrawn="1"/>
        </p:nvSpPr>
        <p:spPr>
          <a:xfrm>
            <a:off x="519441" y="12635657"/>
            <a:ext cx="595036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3200">
                <a:solidFill>
                  <a:schemeClr val="tx1">
                    <a:lumMod val="25000"/>
                    <a:lumOff val="75000"/>
                  </a:schemeClr>
                </a:solidFill>
                <a:latin typeface="Designball-Social-01" pitchFamily="2" charset="0"/>
              </a:rPr>
              <a:t>c</a:t>
            </a:r>
          </a:p>
        </p:txBody>
      </p:sp>
      <p:sp>
        <p:nvSpPr>
          <p:cNvPr id="22" name="Rectangle 21">
            <a:hlinkClick r:id="rId6"/>
            <a:extLst>
              <a:ext uri="{FF2B5EF4-FFF2-40B4-BE49-F238E27FC236}">
                <a16:creationId xmlns:a16="http://schemas.microsoft.com/office/drawing/2014/main" id="{E8AEB1D2-B155-4DBC-B4D6-94605C42F883}"/>
              </a:ext>
            </a:extLst>
          </p:cNvPr>
          <p:cNvSpPr/>
          <p:nvPr userDrawn="1"/>
        </p:nvSpPr>
        <p:spPr>
          <a:xfrm>
            <a:off x="650477" y="12075298"/>
            <a:ext cx="332961" cy="443947"/>
          </a:xfrm>
          <a:prstGeom prst="rect">
            <a:avLst/>
          </a:prstGeom>
          <a:solidFill>
            <a:schemeClr val="bg2"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24" name="Rectangle 23">
            <a:hlinkClick r:id="rId7"/>
            <a:extLst>
              <a:ext uri="{FF2B5EF4-FFF2-40B4-BE49-F238E27FC236}">
                <a16:creationId xmlns:a16="http://schemas.microsoft.com/office/drawing/2014/main" id="{FE927439-3F50-42AD-9CA6-2299C2BDF451}"/>
              </a:ext>
            </a:extLst>
          </p:cNvPr>
          <p:cNvSpPr/>
          <p:nvPr userDrawn="1"/>
        </p:nvSpPr>
        <p:spPr>
          <a:xfrm>
            <a:off x="650477" y="11444528"/>
            <a:ext cx="332961" cy="443947"/>
          </a:xfrm>
          <a:prstGeom prst="rect">
            <a:avLst/>
          </a:prstGeom>
          <a:solidFill>
            <a:schemeClr val="bg2"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25" name="Rectangle 24">
            <a:hlinkClick r:id="rId8"/>
            <a:extLst>
              <a:ext uri="{FF2B5EF4-FFF2-40B4-BE49-F238E27FC236}">
                <a16:creationId xmlns:a16="http://schemas.microsoft.com/office/drawing/2014/main" id="{383EF29F-3CA7-41FB-92F6-6886D8C98AC6}"/>
              </a:ext>
            </a:extLst>
          </p:cNvPr>
          <p:cNvSpPr/>
          <p:nvPr userDrawn="1"/>
        </p:nvSpPr>
        <p:spPr>
          <a:xfrm>
            <a:off x="650477" y="12706070"/>
            <a:ext cx="332961" cy="443947"/>
          </a:xfrm>
          <a:prstGeom prst="rect">
            <a:avLst/>
          </a:prstGeom>
          <a:solidFill>
            <a:schemeClr val="bg2"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953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8" r:id="rId2"/>
    <p:sldLayoutId id="2147483862" r:id="rId3"/>
    <p:sldLayoutId id="2147483920" r:id="rId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>
          <p15:clr>
            <a:srgbClr val="F26B43"/>
          </p15:clr>
        </p15:guide>
        <p15:guide id="2" pos="7681">
          <p15:clr>
            <a:srgbClr val="F26B43"/>
          </p15:clr>
        </p15:guide>
        <p15:guide id="3" orient="horz" pos="816">
          <p15:clr>
            <a:srgbClr val="F26B43"/>
          </p15:clr>
        </p15:guide>
        <p15:guide id="4" orient="horz" pos="7776">
          <p15:clr>
            <a:srgbClr val="F26B43"/>
          </p15:clr>
        </p15:guide>
        <p15:guide id="5" pos="14377">
          <p15:clr>
            <a:srgbClr val="F26B43"/>
          </p15:clr>
        </p15:guide>
        <p15:guide id="6" pos="985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C0609E7-B21A-44A3-8DFD-8D2964CD8535}"/>
              </a:ext>
            </a:extLst>
          </p:cNvPr>
          <p:cNvSpPr txBox="1"/>
          <p:nvPr userDrawn="1"/>
        </p:nvSpPr>
        <p:spPr>
          <a:xfrm>
            <a:off x="17995435" y="12825451"/>
            <a:ext cx="4828053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l"/>
            <a:r>
              <a:rPr lang="en-US" sz="2000" b="1">
                <a:solidFill>
                  <a:schemeClr val="tx1"/>
                </a:solidFill>
                <a:latin typeface="+mj-lt"/>
              </a:rPr>
              <a:t>Massive X</a:t>
            </a:r>
            <a:r>
              <a:rPr lang="en-US" sz="2000">
                <a:solidFill>
                  <a:schemeClr val="tx1"/>
                </a:solidFill>
              </a:rPr>
              <a:t> presentation to </a:t>
            </a:r>
            <a:r>
              <a:rPr lang="en-US" sz="2000" b="0">
                <a:solidFill>
                  <a:schemeClr val="tx1"/>
                </a:solidFill>
              </a:rPr>
              <a:t>DesignBall</a:t>
            </a:r>
            <a:r>
              <a:rPr lang="en-US" sz="2000">
                <a:solidFill>
                  <a:schemeClr val="tx1"/>
                </a:solidFill>
              </a:rPr>
              <a:t> team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9A9AFC40-C19C-466C-9791-7DEB2FEE23C0}"/>
              </a:ext>
            </a:extLst>
          </p:cNvPr>
          <p:cNvSpPr txBox="1">
            <a:spLocks/>
          </p:cNvSpPr>
          <p:nvPr userDrawn="1"/>
        </p:nvSpPr>
        <p:spPr>
          <a:xfrm>
            <a:off x="23429501" y="12734126"/>
            <a:ext cx="324565" cy="58276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2400" b="1" smtClean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rPr>
              <a:pPr algn="ctr"/>
              <a:t>‹#›</a:t>
            </a:fld>
            <a:endParaRPr lang="en-US" sz="1400" b="1">
              <a:solidFill>
                <a:schemeClr val="tx1">
                  <a:lumMod val="90000"/>
                  <a:lumOff val="10000"/>
                </a:schemeClr>
              </a:solidFill>
              <a:latin typeface="+mj-lt"/>
            </a:endParaRP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069C2D56-633C-446F-A686-A486196BFAD9}"/>
              </a:ext>
            </a:extLst>
          </p:cNvPr>
          <p:cNvSpPr txBox="1"/>
          <p:nvPr userDrawn="1"/>
        </p:nvSpPr>
        <p:spPr>
          <a:xfrm>
            <a:off x="9999839" y="12640786"/>
            <a:ext cx="43874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accent1"/>
                </a:solidFill>
                <a:latin typeface="Century Gothic" panose="020B0502020202020204" pitchFamily="34" charset="0"/>
              </a:rPr>
              <a:t>Massive X</a:t>
            </a:r>
          </a:p>
        </p:txBody>
      </p: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3377304C-9DD4-4699-B378-674485569779}"/>
              </a:ext>
            </a:extLst>
          </p:cNvPr>
          <p:cNvGrpSpPr/>
          <p:nvPr userDrawn="1"/>
        </p:nvGrpSpPr>
        <p:grpSpPr>
          <a:xfrm rot="5400000">
            <a:off x="765545" y="336048"/>
            <a:ext cx="102824" cy="698136"/>
            <a:chOff x="729638" y="739163"/>
            <a:chExt cx="102824" cy="698136"/>
          </a:xfrm>
        </p:grpSpPr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49B4F256-E5E5-4514-8124-346326987216}"/>
                </a:ext>
              </a:extLst>
            </p:cNvPr>
            <p:cNvSpPr/>
            <p:nvPr userDrawn="1"/>
          </p:nvSpPr>
          <p:spPr>
            <a:xfrm>
              <a:off x="729638" y="739163"/>
              <a:ext cx="102824" cy="102824"/>
            </a:xfrm>
            <a:prstGeom prst="ellipse">
              <a:avLst/>
            </a:prstGeom>
            <a:solidFill>
              <a:schemeClr val="tx1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A30C5FF0-DC40-4A68-B3DD-90F08B400541}"/>
                </a:ext>
              </a:extLst>
            </p:cNvPr>
            <p:cNvSpPr/>
            <p:nvPr userDrawn="1"/>
          </p:nvSpPr>
          <p:spPr>
            <a:xfrm>
              <a:off x="729638" y="1036819"/>
              <a:ext cx="102824" cy="102824"/>
            </a:xfrm>
            <a:prstGeom prst="ellipse">
              <a:avLst/>
            </a:prstGeom>
            <a:solidFill>
              <a:schemeClr val="tx1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B42FAED1-C994-470E-BF49-B9FD43CAE860}"/>
                </a:ext>
              </a:extLst>
            </p:cNvPr>
            <p:cNvSpPr/>
            <p:nvPr userDrawn="1"/>
          </p:nvSpPr>
          <p:spPr>
            <a:xfrm>
              <a:off x="729638" y="1334475"/>
              <a:ext cx="102824" cy="102824"/>
            </a:xfrm>
            <a:prstGeom prst="ellipse">
              <a:avLst/>
            </a:prstGeom>
            <a:solidFill>
              <a:schemeClr val="tx1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8E4FA519-5368-44A0-8BCA-383C8B5E5CE6}"/>
              </a:ext>
            </a:extLst>
          </p:cNvPr>
          <p:cNvSpPr/>
          <p:nvPr userDrawn="1"/>
        </p:nvSpPr>
        <p:spPr>
          <a:xfrm>
            <a:off x="1197701" y="12789912"/>
            <a:ext cx="595036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3200">
                <a:solidFill>
                  <a:schemeClr val="tx1">
                    <a:lumMod val="25000"/>
                    <a:lumOff val="75000"/>
                  </a:schemeClr>
                </a:solidFill>
                <a:latin typeface="Designball-Social-01" pitchFamily="2" charset="0"/>
              </a:rPr>
              <a:t>b</a:t>
            </a:r>
          </a:p>
        </p:txBody>
      </p:sp>
      <p:sp>
        <p:nvSpPr>
          <p:cNvPr id="25" name="Rectangle 24">
            <a:hlinkClick r:id="rId9"/>
            <a:extLst>
              <a:ext uri="{FF2B5EF4-FFF2-40B4-BE49-F238E27FC236}">
                <a16:creationId xmlns:a16="http://schemas.microsoft.com/office/drawing/2014/main" id="{A89B8AC0-49CF-4625-A0A2-6CE1EE57CC40}"/>
              </a:ext>
            </a:extLst>
          </p:cNvPr>
          <p:cNvSpPr/>
          <p:nvPr userDrawn="1"/>
        </p:nvSpPr>
        <p:spPr>
          <a:xfrm>
            <a:off x="1381511" y="12933851"/>
            <a:ext cx="227417" cy="303221"/>
          </a:xfrm>
          <a:prstGeom prst="rect">
            <a:avLst/>
          </a:prstGeom>
          <a:solidFill>
            <a:schemeClr val="bg2"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D507A77-5C89-41F8-BCB6-FEC73EBEE956}"/>
              </a:ext>
            </a:extLst>
          </p:cNvPr>
          <p:cNvSpPr/>
          <p:nvPr userDrawn="1"/>
        </p:nvSpPr>
        <p:spPr>
          <a:xfrm>
            <a:off x="1875075" y="12789912"/>
            <a:ext cx="595036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3200">
                <a:solidFill>
                  <a:schemeClr val="tx1">
                    <a:lumMod val="25000"/>
                    <a:lumOff val="75000"/>
                  </a:schemeClr>
                </a:solidFill>
                <a:latin typeface="Designball-Social-01" pitchFamily="2" charset="0"/>
              </a:rPr>
              <a:t>C</a:t>
            </a:r>
          </a:p>
        </p:txBody>
      </p:sp>
      <p:sp>
        <p:nvSpPr>
          <p:cNvPr id="22" name="Rectangle 21">
            <a:hlinkClick r:id="rId10"/>
            <a:extLst>
              <a:ext uri="{FF2B5EF4-FFF2-40B4-BE49-F238E27FC236}">
                <a16:creationId xmlns:a16="http://schemas.microsoft.com/office/drawing/2014/main" id="{0419B479-4CC1-448E-A4EF-00E34CA8098E}"/>
              </a:ext>
            </a:extLst>
          </p:cNvPr>
          <p:cNvSpPr/>
          <p:nvPr userDrawn="1"/>
        </p:nvSpPr>
        <p:spPr>
          <a:xfrm>
            <a:off x="2058885" y="12937015"/>
            <a:ext cx="227417" cy="303221"/>
          </a:xfrm>
          <a:prstGeom prst="rect">
            <a:avLst/>
          </a:prstGeom>
          <a:solidFill>
            <a:schemeClr val="bg2"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A9A8158-0145-4756-AD6D-F01D5EB2B95F}"/>
              </a:ext>
            </a:extLst>
          </p:cNvPr>
          <p:cNvSpPr/>
          <p:nvPr userDrawn="1"/>
        </p:nvSpPr>
        <p:spPr>
          <a:xfrm>
            <a:off x="520326" y="12789912"/>
            <a:ext cx="595036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3200">
                <a:solidFill>
                  <a:schemeClr val="tx1">
                    <a:lumMod val="25000"/>
                    <a:lumOff val="75000"/>
                  </a:schemeClr>
                </a:solidFill>
                <a:latin typeface="Designball-Social-01" pitchFamily="2" charset="0"/>
              </a:rPr>
              <a:t>c</a:t>
            </a:r>
          </a:p>
        </p:txBody>
      </p:sp>
      <p:sp>
        <p:nvSpPr>
          <p:cNvPr id="20" name="Rectangle 19">
            <a:hlinkClick r:id="rId11"/>
            <a:extLst>
              <a:ext uri="{FF2B5EF4-FFF2-40B4-BE49-F238E27FC236}">
                <a16:creationId xmlns:a16="http://schemas.microsoft.com/office/drawing/2014/main" id="{B2B3C37F-F4CF-4FF7-90E6-4575FB6B1DB8}"/>
              </a:ext>
            </a:extLst>
          </p:cNvPr>
          <p:cNvSpPr/>
          <p:nvPr userDrawn="1"/>
        </p:nvSpPr>
        <p:spPr>
          <a:xfrm>
            <a:off x="704135" y="12930688"/>
            <a:ext cx="227417" cy="303221"/>
          </a:xfrm>
          <a:prstGeom prst="rect">
            <a:avLst/>
          </a:prstGeom>
          <a:solidFill>
            <a:schemeClr val="bg2"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301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917" r:id="rId5"/>
    <p:sldLayoutId id="2147483918" r:id="rId6"/>
    <p:sldLayoutId id="2147483919" r:id="rId7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>
          <p15:clr>
            <a:srgbClr val="F26B43"/>
          </p15:clr>
        </p15:guide>
        <p15:guide id="2" pos="7681">
          <p15:clr>
            <a:srgbClr val="F26B43"/>
          </p15:clr>
        </p15:guide>
        <p15:guide id="3" orient="horz" pos="816">
          <p15:clr>
            <a:srgbClr val="F26B43"/>
          </p15:clr>
        </p15:guide>
        <p15:guide id="4" orient="horz" pos="7776">
          <p15:clr>
            <a:srgbClr val="F26B43"/>
          </p15:clr>
        </p15:guide>
        <p15:guide id="5" pos="14377">
          <p15:clr>
            <a:srgbClr val="F26B43"/>
          </p15:clr>
        </p15:guide>
        <p15:guide id="6" pos="985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C0609E7-B21A-44A3-8DFD-8D2964CD8535}"/>
              </a:ext>
            </a:extLst>
          </p:cNvPr>
          <p:cNvSpPr txBox="1"/>
          <p:nvPr userDrawn="1"/>
        </p:nvSpPr>
        <p:spPr>
          <a:xfrm rot="16200000">
            <a:off x="21192101" y="5902011"/>
            <a:ext cx="4828053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l"/>
            <a:r>
              <a:rPr lang="en-US" sz="2000" b="1">
                <a:solidFill>
                  <a:schemeClr val="tx1"/>
                </a:solidFill>
                <a:latin typeface="+mj-lt"/>
              </a:rPr>
              <a:t>Massive X</a:t>
            </a:r>
            <a:r>
              <a:rPr lang="en-US" sz="2000">
                <a:solidFill>
                  <a:schemeClr val="tx1"/>
                </a:solidFill>
              </a:rPr>
              <a:t> presentation to </a:t>
            </a:r>
            <a:r>
              <a:rPr lang="en-US" sz="2000" b="0">
                <a:solidFill>
                  <a:schemeClr val="tx1"/>
                </a:solidFill>
              </a:rPr>
              <a:t>DesignBall</a:t>
            </a:r>
            <a:r>
              <a:rPr lang="en-US" sz="2000">
                <a:solidFill>
                  <a:schemeClr val="tx1"/>
                </a:solidFill>
              </a:rPr>
              <a:t> team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9DEC81-A035-4291-8FEC-7FC53A59434A}"/>
              </a:ext>
            </a:extLst>
          </p:cNvPr>
          <p:cNvSpPr txBox="1"/>
          <p:nvPr userDrawn="1"/>
        </p:nvSpPr>
        <p:spPr>
          <a:xfrm rot="16200000">
            <a:off x="-1412698" y="6473280"/>
            <a:ext cx="43874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accent1"/>
                </a:solidFill>
                <a:latin typeface="Century Gothic" panose="020B0502020202020204" pitchFamily="34" charset="0"/>
              </a:rPr>
              <a:t>Massive X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C360901-01AD-4430-8498-AB1A082771C1}"/>
              </a:ext>
            </a:extLst>
          </p:cNvPr>
          <p:cNvSpPr/>
          <p:nvPr userDrawn="1"/>
        </p:nvSpPr>
        <p:spPr>
          <a:xfrm>
            <a:off x="729638" y="739163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1BF17D6-2B7C-4C41-8849-23DB4B7E1C12}"/>
              </a:ext>
            </a:extLst>
          </p:cNvPr>
          <p:cNvSpPr/>
          <p:nvPr userDrawn="1"/>
        </p:nvSpPr>
        <p:spPr>
          <a:xfrm>
            <a:off x="729638" y="1036819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A9D41FB-1A1C-4F29-8C1E-719377825060}"/>
              </a:ext>
            </a:extLst>
          </p:cNvPr>
          <p:cNvSpPr/>
          <p:nvPr userDrawn="1"/>
        </p:nvSpPr>
        <p:spPr>
          <a:xfrm>
            <a:off x="729638" y="1334475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9A9AFC40-C19C-466C-9791-7DEB2FEE23C0}"/>
              </a:ext>
            </a:extLst>
          </p:cNvPr>
          <p:cNvSpPr txBox="1">
            <a:spLocks/>
          </p:cNvSpPr>
          <p:nvPr userDrawn="1"/>
        </p:nvSpPr>
        <p:spPr>
          <a:xfrm>
            <a:off x="23408916" y="8877743"/>
            <a:ext cx="324565" cy="58276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2400" b="1" smtClean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rPr>
              <a:pPr algn="ctr"/>
              <a:t>‹#›</a:t>
            </a:fld>
            <a:endParaRPr lang="en-US" sz="1400" b="1">
              <a:solidFill>
                <a:schemeClr val="tx1">
                  <a:lumMod val="90000"/>
                  <a:lumOff val="10000"/>
                </a:schemeClr>
              </a:solidFill>
              <a:latin typeface="+mj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AE8E4AC-3021-4B7F-B5EE-D90F55DC7ADA}"/>
              </a:ext>
            </a:extLst>
          </p:cNvPr>
          <p:cNvSpPr/>
          <p:nvPr userDrawn="1"/>
        </p:nvSpPr>
        <p:spPr>
          <a:xfrm>
            <a:off x="519440" y="12000254"/>
            <a:ext cx="595036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3200">
                <a:solidFill>
                  <a:schemeClr val="tx1">
                    <a:lumMod val="25000"/>
                    <a:lumOff val="75000"/>
                  </a:schemeClr>
                </a:solidFill>
                <a:latin typeface="Designball-Social-01" pitchFamily="2" charset="0"/>
              </a:rPr>
              <a:t>b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0E35E77-88D6-4F62-93BC-E923BC3B0898}"/>
              </a:ext>
            </a:extLst>
          </p:cNvPr>
          <p:cNvSpPr/>
          <p:nvPr userDrawn="1"/>
        </p:nvSpPr>
        <p:spPr>
          <a:xfrm>
            <a:off x="519440" y="11364852"/>
            <a:ext cx="595036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3200">
                <a:solidFill>
                  <a:schemeClr val="tx1">
                    <a:lumMod val="25000"/>
                    <a:lumOff val="75000"/>
                  </a:schemeClr>
                </a:solidFill>
                <a:latin typeface="Designball-Social-01" pitchFamily="2" charset="0"/>
              </a:rPr>
              <a:t>C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E1E96B6-2EE1-4A39-9AD5-C3F0E67BCB6A}"/>
              </a:ext>
            </a:extLst>
          </p:cNvPr>
          <p:cNvSpPr/>
          <p:nvPr userDrawn="1"/>
        </p:nvSpPr>
        <p:spPr>
          <a:xfrm>
            <a:off x="519441" y="12635657"/>
            <a:ext cx="595036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3200">
                <a:solidFill>
                  <a:schemeClr val="tx1">
                    <a:lumMod val="25000"/>
                    <a:lumOff val="75000"/>
                  </a:schemeClr>
                </a:solidFill>
                <a:latin typeface="Designball-Social-01" pitchFamily="2" charset="0"/>
              </a:rPr>
              <a:t>c</a:t>
            </a:r>
          </a:p>
        </p:txBody>
      </p:sp>
      <p:sp>
        <p:nvSpPr>
          <p:cNvPr id="22" name="Rectangle 21">
            <a:hlinkClick r:id="rId8"/>
            <a:extLst>
              <a:ext uri="{FF2B5EF4-FFF2-40B4-BE49-F238E27FC236}">
                <a16:creationId xmlns:a16="http://schemas.microsoft.com/office/drawing/2014/main" id="{1B394C72-570A-4941-A221-790EAD072118}"/>
              </a:ext>
            </a:extLst>
          </p:cNvPr>
          <p:cNvSpPr/>
          <p:nvPr userDrawn="1"/>
        </p:nvSpPr>
        <p:spPr>
          <a:xfrm>
            <a:off x="650477" y="12075298"/>
            <a:ext cx="332961" cy="443947"/>
          </a:xfrm>
          <a:prstGeom prst="rect">
            <a:avLst/>
          </a:prstGeom>
          <a:solidFill>
            <a:schemeClr val="bg2"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24" name="Rectangle 23">
            <a:hlinkClick r:id="rId9"/>
            <a:extLst>
              <a:ext uri="{FF2B5EF4-FFF2-40B4-BE49-F238E27FC236}">
                <a16:creationId xmlns:a16="http://schemas.microsoft.com/office/drawing/2014/main" id="{FCE85F4D-1549-4890-BFC7-44547397B8B1}"/>
              </a:ext>
            </a:extLst>
          </p:cNvPr>
          <p:cNvSpPr/>
          <p:nvPr userDrawn="1"/>
        </p:nvSpPr>
        <p:spPr>
          <a:xfrm>
            <a:off x="650477" y="11444528"/>
            <a:ext cx="332961" cy="443947"/>
          </a:xfrm>
          <a:prstGeom prst="rect">
            <a:avLst/>
          </a:prstGeom>
          <a:solidFill>
            <a:schemeClr val="bg2"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25" name="Rectangle 24">
            <a:hlinkClick r:id="rId10"/>
            <a:extLst>
              <a:ext uri="{FF2B5EF4-FFF2-40B4-BE49-F238E27FC236}">
                <a16:creationId xmlns:a16="http://schemas.microsoft.com/office/drawing/2014/main" id="{221B51BC-CBA5-4AA4-9B47-36E87662D688}"/>
              </a:ext>
            </a:extLst>
          </p:cNvPr>
          <p:cNvSpPr/>
          <p:nvPr userDrawn="1"/>
        </p:nvSpPr>
        <p:spPr>
          <a:xfrm>
            <a:off x="650477" y="12706070"/>
            <a:ext cx="332961" cy="443947"/>
          </a:xfrm>
          <a:prstGeom prst="rect">
            <a:avLst/>
          </a:prstGeom>
          <a:solidFill>
            <a:schemeClr val="bg2"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44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82" r:id="rId3"/>
    <p:sldLayoutId id="2147483883" r:id="rId4"/>
    <p:sldLayoutId id="2147483884" r:id="rId5"/>
    <p:sldLayoutId id="2147483886" r:id="rId6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>
          <p15:clr>
            <a:srgbClr val="F26B43"/>
          </p15:clr>
        </p15:guide>
        <p15:guide id="2" pos="7681">
          <p15:clr>
            <a:srgbClr val="F26B43"/>
          </p15:clr>
        </p15:guide>
        <p15:guide id="3" orient="horz" pos="816">
          <p15:clr>
            <a:srgbClr val="F26B43"/>
          </p15:clr>
        </p15:guide>
        <p15:guide id="4" orient="horz" pos="7776">
          <p15:clr>
            <a:srgbClr val="F26B43"/>
          </p15:clr>
        </p15:guide>
        <p15:guide id="5" pos="14377">
          <p15:clr>
            <a:srgbClr val="F26B43"/>
          </p15:clr>
        </p15:guide>
        <p15:guide id="6" pos="98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10" Type="http://schemas.openxmlformats.org/officeDocument/2006/relationships/image" Target="../media/image11.jp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Graphic 450">
            <a:extLst>
              <a:ext uri="{FF2B5EF4-FFF2-40B4-BE49-F238E27FC236}">
                <a16:creationId xmlns:a16="http://schemas.microsoft.com/office/drawing/2014/main" id="{FD3E87AD-AE15-4247-9E26-C0FECFB270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61157" y="1295400"/>
            <a:ext cx="125522" cy="11045952"/>
          </a:xfrm>
          <a:prstGeom prst="rect">
            <a:avLst/>
          </a:prstGeom>
        </p:spPr>
      </p:pic>
      <p:pic>
        <p:nvPicPr>
          <p:cNvPr id="452" name="Graphic 451">
            <a:extLst>
              <a:ext uri="{FF2B5EF4-FFF2-40B4-BE49-F238E27FC236}">
                <a16:creationId xmlns:a16="http://schemas.microsoft.com/office/drawing/2014/main" id="{3BCB1B21-2776-48A1-9DDB-5166EA5567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700496" y="1295400"/>
            <a:ext cx="125522" cy="11045952"/>
          </a:xfrm>
          <a:prstGeom prst="rect">
            <a:avLst/>
          </a:prstGeom>
        </p:spPr>
      </p:pic>
      <p:pic>
        <p:nvPicPr>
          <p:cNvPr id="453" name="Graphic 452">
            <a:extLst>
              <a:ext uri="{FF2B5EF4-FFF2-40B4-BE49-F238E27FC236}">
                <a16:creationId xmlns:a16="http://schemas.microsoft.com/office/drawing/2014/main" id="{0393762C-48C8-40CB-AE02-A60B94DCD7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71110" y="1295400"/>
            <a:ext cx="125522" cy="11045952"/>
          </a:xfrm>
          <a:prstGeom prst="rect">
            <a:avLst/>
          </a:prstGeom>
        </p:spPr>
      </p:pic>
      <p:pic>
        <p:nvPicPr>
          <p:cNvPr id="454" name="Graphic 453">
            <a:extLst>
              <a:ext uri="{FF2B5EF4-FFF2-40B4-BE49-F238E27FC236}">
                <a16:creationId xmlns:a16="http://schemas.microsoft.com/office/drawing/2014/main" id="{FB798520-ADE7-468B-80FC-64A548EE33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81063" y="1295400"/>
            <a:ext cx="125522" cy="11045952"/>
          </a:xfrm>
          <a:prstGeom prst="rect">
            <a:avLst/>
          </a:prstGeom>
        </p:spPr>
      </p:pic>
      <p:pic>
        <p:nvPicPr>
          <p:cNvPr id="455" name="Graphic 454">
            <a:extLst>
              <a:ext uri="{FF2B5EF4-FFF2-40B4-BE49-F238E27FC236}">
                <a16:creationId xmlns:a16="http://schemas.microsoft.com/office/drawing/2014/main" id="{D081E778-ADC6-485C-B88C-4453B17756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1016" y="1295400"/>
            <a:ext cx="125522" cy="11045952"/>
          </a:xfrm>
          <a:prstGeom prst="rect">
            <a:avLst/>
          </a:prstGeom>
        </p:spPr>
      </p:pic>
      <p:pic>
        <p:nvPicPr>
          <p:cNvPr id="456" name="Graphic 455">
            <a:extLst>
              <a:ext uri="{FF2B5EF4-FFF2-40B4-BE49-F238E27FC236}">
                <a16:creationId xmlns:a16="http://schemas.microsoft.com/office/drawing/2014/main" id="{6B9A65F2-D85D-434A-BD76-82F0A6B273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00969" y="1295400"/>
            <a:ext cx="125522" cy="11045952"/>
          </a:xfrm>
          <a:prstGeom prst="rect">
            <a:avLst/>
          </a:prstGeom>
        </p:spPr>
      </p:pic>
      <p:pic>
        <p:nvPicPr>
          <p:cNvPr id="457" name="Graphic 456">
            <a:extLst>
              <a:ext uri="{FF2B5EF4-FFF2-40B4-BE49-F238E27FC236}">
                <a16:creationId xmlns:a16="http://schemas.microsoft.com/office/drawing/2014/main" id="{C5A313B2-F9F5-45AD-9EFE-460782DADD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10922" y="1295400"/>
            <a:ext cx="125522" cy="11045952"/>
          </a:xfrm>
          <a:prstGeom prst="rect">
            <a:avLst/>
          </a:prstGeom>
        </p:spPr>
      </p:pic>
      <p:pic>
        <p:nvPicPr>
          <p:cNvPr id="458" name="Graphic 457">
            <a:extLst>
              <a:ext uri="{FF2B5EF4-FFF2-40B4-BE49-F238E27FC236}">
                <a16:creationId xmlns:a16="http://schemas.microsoft.com/office/drawing/2014/main" id="{FFF98DD9-A28F-43CC-A722-17861E2D25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20875" y="1295400"/>
            <a:ext cx="125522" cy="11045952"/>
          </a:xfrm>
          <a:prstGeom prst="rect">
            <a:avLst/>
          </a:prstGeom>
        </p:spPr>
      </p:pic>
      <p:pic>
        <p:nvPicPr>
          <p:cNvPr id="459" name="Graphic 458">
            <a:extLst>
              <a:ext uri="{FF2B5EF4-FFF2-40B4-BE49-F238E27FC236}">
                <a16:creationId xmlns:a16="http://schemas.microsoft.com/office/drawing/2014/main" id="{6AFA3156-4F54-47DF-AD47-2EA064149A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130828" y="1295400"/>
            <a:ext cx="125522" cy="11045952"/>
          </a:xfrm>
          <a:prstGeom prst="rect">
            <a:avLst/>
          </a:prstGeom>
        </p:spPr>
      </p:pic>
      <p:pic>
        <p:nvPicPr>
          <p:cNvPr id="460" name="Graphic 459">
            <a:extLst>
              <a:ext uri="{FF2B5EF4-FFF2-40B4-BE49-F238E27FC236}">
                <a16:creationId xmlns:a16="http://schemas.microsoft.com/office/drawing/2014/main" id="{B0CCEA36-9A96-4775-8283-509521CF9E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640781" y="1295400"/>
            <a:ext cx="125522" cy="11045952"/>
          </a:xfrm>
          <a:prstGeom prst="rect">
            <a:avLst/>
          </a:prstGeom>
        </p:spPr>
      </p:pic>
      <p:pic>
        <p:nvPicPr>
          <p:cNvPr id="461" name="Graphic 460">
            <a:extLst>
              <a:ext uri="{FF2B5EF4-FFF2-40B4-BE49-F238E27FC236}">
                <a16:creationId xmlns:a16="http://schemas.microsoft.com/office/drawing/2014/main" id="{836F35FC-0EBA-492A-8E5E-46E4D4BD58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150734" y="1295400"/>
            <a:ext cx="125522" cy="11045952"/>
          </a:xfrm>
          <a:prstGeom prst="rect">
            <a:avLst/>
          </a:prstGeom>
        </p:spPr>
      </p:pic>
      <p:pic>
        <p:nvPicPr>
          <p:cNvPr id="462" name="Graphic 461">
            <a:extLst>
              <a:ext uri="{FF2B5EF4-FFF2-40B4-BE49-F238E27FC236}">
                <a16:creationId xmlns:a16="http://schemas.microsoft.com/office/drawing/2014/main" id="{88664125-6354-4B9B-A988-072E7F6725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660687" y="1295400"/>
            <a:ext cx="125522" cy="11045952"/>
          </a:xfrm>
          <a:prstGeom prst="rect">
            <a:avLst/>
          </a:prstGeom>
        </p:spPr>
      </p:pic>
      <p:pic>
        <p:nvPicPr>
          <p:cNvPr id="463" name="Graphic 462">
            <a:extLst>
              <a:ext uri="{FF2B5EF4-FFF2-40B4-BE49-F238E27FC236}">
                <a16:creationId xmlns:a16="http://schemas.microsoft.com/office/drawing/2014/main" id="{8C9C8C2F-2AE0-4F2C-9839-6A73ED3E0D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170640" y="1295400"/>
            <a:ext cx="125522" cy="11045952"/>
          </a:xfrm>
          <a:prstGeom prst="rect">
            <a:avLst/>
          </a:prstGeom>
        </p:spPr>
      </p:pic>
      <p:pic>
        <p:nvPicPr>
          <p:cNvPr id="464" name="Graphic 463">
            <a:extLst>
              <a:ext uri="{FF2B5EF4-FFF2-40B4-BE49-F238E27FC236}">
                <a16:creationId xmlns:a16="http://schemas.microsoft.com/office/drawing/2014/main" id="{B097C0A6-448F-4712-B45A-8D4F1323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680593" y="1295400"/>
            <a:ext cx="125522" cy="11045952"/>
          </a:xfrm>
          <a:prstGeom prst="rect">
            <a:avLst/>
          </a:prstGeom>
        </p:spPr>
      </p:pic>
      <p:pic>
        <p:nvPicPr>
          <p:cNvPr id="465" name="Graphic 464">
            <a:extLst>
              <a:ext uri="{FF2B5EF4-FFF2-40B4-BE49-F238E27FC236}">
                <a16:creationId xmlns:a16="http://schemas.microsoft.com/office/drawing/2014/main" id="{F13BA15E-E142-4F93-8000-CF0F9A43D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190546" y="1295400"/>
            <a:ext cx="125522" cy="11045952"/>
          </a:xfrm>
          <a:prstGeom prst="rect">
            <a:avLst/>
          </a:prstGeom>
        </p:spPr>
      </p:pic>
      <p:sp>
        <p:nvSpPr>
          <p:cNvPr id="466" name="TextBox 465">
            <a:extLst>
              <a:ext uri="{FF2B5EF4-FFF2-40B4-BE49-F238E27FC236}">
                <a16:creationId xmlns:a16="http://schemas.microsoft.com/office/drawing/2014/main" id="{2BE9592D-46EA-48D7-86A2-EC45509315D5}"/>
              </a:ext>
            </a:extLst>
          </p:cNvPr>
          <p:cNvSpPr txBox="1"/>
          <p:nvPr/>
        </p:nvSpPr>
        <p:spPr>
          <a:xfrm>
            <a:off x="15150731" y="8578717"/>
            <a:ext cx="740363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математики</a:t>
            </a:r>
            <a:endParaRPr kumimoji="0" lang="en-US" sz="7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67" name="TextBox 466">
            <a:extLst>
              <a:ext uri="{FF2B5EF4-FFF2-40B4-BE49-F238E27FC236}">
                <a16:creationId xmlns:a16="http://schemas.microsoft.com/office/drawing/2014/main" id="{1CE9B3C2-CAEE-48AC-8686-5F9A7ECB19FA}"/>
              </a:ext>
            </a:extLst>
          </p:cNvPr>
          <p:cNvSpPr txBox="1"/>
          <p:nvPr/>
        </p:nvSpPr>
        <p:spPr>
          <a:xfrm>
            <a:off x="3886200" y="4144534"/>
            <a:ext cx="1315884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Лузитания</a:t>
            </a:r>
            <a:r>
              <a:rPr kumimoji="0" lang="ru-RU" sz="13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 —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68" name="TextBox 467">
            <a:extLst>
              <a:ext uri="{FF2B5EF4-FFF2-40B4-BE49-F238E27FC236}">
                <a16:creationId xmlns:a16="http://schemas.microsoft.com/office/drawing/2014/main" id="{BB67E0FA-A012-4F84-A73C-2B130F62C501}"/>
              </a:ext>
            </a:extLst>
          </p:cNvPr>
          <p:cNvSpPr txBox="1"/>
          <p:nvPr/>
        </p:nvSpPr>
        <p:spPr>
          <a:xfrm>
            <a:off x="7898294" y="6187434"/>
            <a:ext cx="509186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7600" b="1" dirty="0">
                <a:latin typeface="+mj-lt"/>
              </a:rPr>
              <a:t>к</a:t>
            </a:r>
            <a:r>
              <a:rPr kumimoji="0" lang="ru-RU" sz="7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</a:rPr>
              <a:t>олыбель</a:t>
            </a:r>
            <a:endParaRPr kumimoji="0" lang="en-US" sz="7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</a:endParaRPr>
          </a:p>
        </p:txBody>
      </p:sp>
      <p:cxnSp>
        <p:nvCxnSpPr>
          <p:cNvPr id="470" name="Straight Connector 469">
            <a:extLst>
              <a:ext uri="{FF2B5EF4-FFF2-40B4-BE49-F238E27FC236}">
                <a16:creationId xmlns:a16="http://schemas.microsoft.com/office/drawing/2014/main" id="{168E08A5-757D-4ACB-93B4-4A35AD8589ED}"/>
              </a:ext>
            </a:extLst>
          </p:cNvPr>
          <p:cNvCxnSpPr/>
          <p:nvPr/>
        </p:nvCxnSpPr>
        <p:spPr>
          <a:xfrm>
            <a:off x="3138055" y="2576945"/>
            <a:ext cx="1496290" cy="12192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2" name="Straight Connector 471">
            <a:extLst>
              <a:ext uri="{FF2B5EF4-FFF2-40B4-BE49-F238E27FC236}">
                <a16:creationId xmlns:a16="http://schemas.microsoft.com/office/drawing/2014/main" id="{888AEEFA-0636-46D9-BF78-2DA1F2103FCE}"/>
              </a:ext>
            </a:extLst>
          </p:cNvPr>
          <p:cNvCxnSpPr/>
          <p:nvPr/>
        </p:nvCxnSpPr>
        <p:spPr>
          <a:xfrm flipV="1">
            <a:off x="4641273" y="2583873"/>
            <a:ext cx="1517072" cy="120534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4" name="Straight Connector 473">
            <a:extLst>
              <a:ext uri="{FF2B5EF4-FFF2-40B4-BE49-F238E27FC236}">
                <a16:creationId xmlns:a16="http://schemas.microsoft.com/office/drawing/2014/main" id="{D4BCF29C-AD5E-4C89-9EF0-DF293E4E8611}"/>
              </a:ext>
            </a:extLst>
          </p:cNvPr>
          <p:cNvCxnSpPr/>
          <p:nvPr/>
        </p:nvCxnSpPr>
        <p:spPr>
          <a:xfrm flipH="1">
            <a:off x="3138055" y="3789218"/>
            <a:ext cx="1503218" cy="119841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6" name="Straight Connector 475">
            <a:extLst>
              <a:ext uri="{FF2B5EF4-FFF2-40B4-BE49-F238E27FC236}">
                <a16:creationId xmlns:a16="http://schemas.microsoft.com/office/drawing/2014/main" id="{30A76E53-B85D-46BA-B5FE-508DBD1D3519}"/>
              </a:ext>
            </a:extLst>
          </p:cNvPr>
          <p:cNvCxnSpPr/>
          <p:nvPr/>
        </p:nvCxnSpPr>
        <p:spPr>
          <a:xfrm flipH="1">
            <a:off x="15213494" y="3782291"/>
            <a:ext cx="1509953" cy="692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8" name="Straight Connector 477">
            <a:extLst>
              <a:ext uri="{FF2B5EF4-FFF2-40B4-BE49-F238E27FC236}">
                <a16:creationId xmlns:a16="http://schemas.microsoft.com/office/drawing/2014/main" id="{08DE607B-EC4C-4BC2-92D0-F9C782D0B5C6}"/>
              </a:ext>
            </a:extLst>
          </p:cNvPr>
          <p:cNvCxnSpPr/>
          <p:nvPr/>
        </p:nvCxnSpPr>
        <p:spPr>
          <a:xfrm>
            <a:off x="16723447" y="3789218"/>
            <a:ext cx="0" cy="119841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0" name="Straight Connector 479">
            <a:extLst>
              <a:ext uri="{FF2B5EF4-FFF2-40B4-BE49-F238E27FC236}">
                <a16:creationId xmlns:a16="http://schemas.microsoft.com/office/drawing/2014/main" id="{A96C711C-8FF8-4E15-BD88-A5F44B1C00E1}"/>
              </a:ext>
            </a:extLst>
          </p:cNvPr>
          <p:cNvCxnSpPr/>
          <p:nvPr/>
        </p:nvCxnSpPr>
        <p:spPr>
          <a:xfrm flipH="1" flipV="1">
            <a:off x="13703542" y="2576945"/>
            <a:ext cx="3019905" cy="12192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2" name="Straight Connector 481">
            <a:extLst>
              <a:ext uri="{FF2B5EF4-FFF2-40B4-BE49-F238E27FC236}">
                <a16:creationId xmlns:a16="http://schemas.microsoft.com/office/drawing/2014/main" id="{C4DCAD5A-5C72-4FC5-A33C-C86B7F90AC5E}"/>
              </a:ext>
            </a:extLst>
          </p:cNvPr>
          <p:cNvCxnSpPr/>
          <p:nvPr/>
        </p:nvCxnSpPr>
        <p:spPr>
          <a:xfrm>
            <a:off x="16723447" y="3796145"/>
            <a:ext cx="1509954" cy="119841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4" name="Straight Connector 483">
            <a:extLst>
              <a:ext uri="{FF2B5EF4-FFF2-40B4-BE49-F238E27FC236}">
                <a16:creationId xmlns:a16="http://schemas.microsoft.com/office/drawing/2014/main" id="{219EC762-D2A2-4E75-8FE9-B1109B433F0D}"/>
              </a:ext>
            </a:extLst>
          </p:cNvPr>
          <p:cNvCxnSpPr>
            <a:cxnSpLocks/>
          </p:cNvCxnSpPr>
          <p:nvPr/>
        </p:nvCxnSpPr>
        <p:spPr>
          <a:xfrm flipV="1">
            <a:off x="16723446" y="2570019"/>
            <a:ext cx="1509953" cy="122612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7" name="Straight Connector 486">
            <a:extLst>
              <a:ext uri="{FF2B5EF4-FFF2-40B4-BE49-F238E27FC236}">
                <a16:creationId xmlns:a16="http://schemas.microsoft.com/office/drawing/2014/main" id="{149842F0-EE8B-4DC1-B1D9-BBFEDDDF3A03}"/>
              </a:ext>
            </a:extLst>
          </p:cNvPr>
          <p:cNvCxnSpPr>
            <a:cxnSpLocks/>
          </p:cNvCxnSpPr>
          <p:nvPr/>
        </p:nvCxnSpPr>
        <p:spPr>
          <a:xfrm>
            <a:off x="6153776" y="8637198"/>
            <a:ext cx="1509954" cy="123567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9" name="Straight Connector 488">
            <a:extLst>
              <a:ext uri="{FF2B5EF4-FFF2-40B4-BE49-F238E27FC236}">
                <a16:creationId xmlns:a16="http://schemas.microsoft.com/office/drawing/2014/main" id="{39DE05BB-FAA9-4F5D-ABA1-8386F2BF45C1}"/>
              </a:ext>
            </a:extLst>
          </p:cNvPr>
          <p:cNvCxnSpPr>
            <a:cxnSpLocks/>
          </p:cNvCxnSpPr>
          <p:nvPr/>
        </p:nvCxnSpPr>
        <p:spPr>
          <a:xfrm>
            <a:off x="7663729" y="9851366"/>
            <a:ext cx="3019907" cy="1212011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1" name="Straight Connector 490">
            <a:extLst>
              <a:ext uri="{FF2B5EF4-FFF2-40B4-BE49-F238E27FC236}">
                <a16:creationId xmlns:a16="http://schemas.microsoft.com/office/drawing/2014/main" id="{381C84C9-C206-4A5B-BCF6-8A576C8F9123}"/>
              </a:ext>
            </a:extLst>
          </p:cNvPr>
          <p:cNvCxnSpPr>
            <a:cxnSpLocks/>
          </p:cNvCxnSpPr>
          <p:nvPr/>
        </p:nvCxnSpPr>
        <p:spPr>
          <a:xfrm flipH="1">
            <a:off x="6153776" y="9862118"/>
            <a:ext cx="1509955" cy="1201259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7" name="Straight Connector 496">
            <a:extLst>
              <a:ext uri="{FF2B5EF4-FFF2-40B4-BE49-F238E27FC236}">
                <a16:creationId xmlns:a16="http://schemas.microsoft.com/office/drawing/2014/main" id="{CD424343-724A-4E07-B8C7-4CD5C5A865C0}"/>
              </a:ext>
            </a:extLst>
          </p:cNvPr>
          <p:cNvCxnSpPr>
            <a:cxnSpLocks/>
          </p:cNvCxnSpPr>
          <p:nvPr/>
        </p:nvCxnSpPr>
        <p:spPr>
          <a:xfrm flipV="1">
            <a:off x="10683636" y="9851366"/>
            <a:ext cx="1509951" cy="121201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2" name="Straight Connector 501">
            <a:extLst>
              <a:ext uri="{FF2B5EF4-FFF2-40B4-BE49-F238E27FC236}">
                <a16:creationId xmlns:a16="http://schemas.microsoft.com/office/drawing/2014/main" id="{BEC7359F-1A64-4630-9E2B-C370FC293DCE}"/>
              </a:ext>
            </a:extLst>
          </p:cNvPr>
          <p:cNvCxnSpPr/>
          <p:nvPr/>
        </p:nvCxnSpPr>
        <p:spPr>
          <a:xfrm>
            <a:off x="15213494" y="9851366"/>
            <a:ext cx="3019905" cy="1212011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4" name="Straight Connector 503">
            <a:extLst>
              <a:ext uri="{FF2B5EF4-FFF2-40B4-BE49-F238E27FC236}">
                <a16:creationId xmlns:a16="http://schemas.microsoft.com/office/drawing/2014/main" id="{8CE1665E-B0B9-4B2D-AAD3-8ED34041AD42}"/>
              </a:ext>
            </a:extLst>
          </p:cNvPr>
          <p:cNvCxnSpPr>
            <a:cxnSpLocks/>
          </p:cNvCxnSpPr>
          <p:nvPr/>
        </p:nvCxnSpPr>
        <p:spPr>
          <a:xfrm flipH="1">
            <a:off x="13703542" y="11052872"/>
            <a:ext cx="4529857" cy="122810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9" name="Straight Connector 508">
            <a:extLst>
              <a:ext uri="{FF2B5EF4-FFF2-40B4-BE49-F238E27FC236}">
                <a16:creationId xmlns:a16="http://schemas.microsoft.com/office/drawing/2014/main" id="{73F7488C-F4EB-4539-8A87-0B96698268AF}"/>
              </a:ext>
            </a:extLst>
          </p:cNvPr>
          <p:cNvCxnSpPr/>
          <p:nvPr/>
        </p:nvCxnSpPr>
        <p:spPr>
          <a:xfrm flipV="1">
            <a:off x="1623918" y="8637198"/>
            <a:ext cx="3017355" cy="122492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1" name="Straight Connector 510">
            <a:extLst>
              <a:ext uri="{FF2B5EF4-FFF2-40B4-BE49-F238E27FC236}">
                <a16:creationId xmlns:a16="http://schemas.microsoft.com/office/drawing/2014/main" id="{9D7BB2FA-6CE6-43B9-A07D-18B7195901B9}"/>
              </a:ext>
            </a:extLst>
          </p:cNvPr>
          <p:cNvCxnSpPr/>
          <p:nvPr/>
        </p:nvCxnSpPr>
        <p:spPr>
          <a:xfrm flipH="1">
            <a:off x="3133871" y="8637198"/>
            <a:ext cx="1507402" cy="241567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39D3CDC-81DE-E84F-21FD-299EDCA5DB40}"/>
              </a:ext>
            </a:extLst>
          </p:cNvPr>
          <p:cNvSpPr txBox="1"/>
          <p:nvPr/>
        </p:nvSpPr>
        <p:spPr>
          <a:xfrm>
            <a:off x="11309988" y="7380299"/>
            <a:ext cx="740363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7600" b="1" dirty="0">
                <a:latin typeface="+mj-lt"/>
              </a:rPr>
              <a:t>современной</a:t>
            </a:r>
            <a:endParaRPr kumimoji="0" lang="en-US" sz="7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8328710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10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de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100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100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5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5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500" fill="hold"/>
                                        <p:tgtEl>
                                          <p:spTgt spid="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500" fill="hold"/>
                                        <p:tgtEl>
                                          <p:spTgt spid="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500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500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2" presetClass="entr" presetSubtype="2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10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10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2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10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10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10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2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4" dur="10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1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10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2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0" dur="10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10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10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2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9" dur="10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8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10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2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5" dur="10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10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2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1" dur="10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4" dur="10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6" grpId="0"/>
      <p:bldP spid="467" grpId="0"/>
      <p:bldP spid="468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raphic 18">
            <a:extLst>
              <a:ext uri="{FF2B5EF4-FFF2-40B4-BE49-F238E27FC236}">
                <a16:creationId xmlns:a16="http://schemas.microsoft.com/office/drawing/2014/main" id="{986A9F4E-C715-46DF-90CA-F417703F7DB2}"/>
              </a:ext>
            </a:extLst>
          </p:cNvPr>
          <p:cNvSpPr/>
          <p:nvPr/>
        </p:nvSpPr>
        <p:spPr>
          <a:xfrm>
            <a:off x="4754880" y="3017520"/>
            <a:ext cx="6588980" cy="6383437"/>
          </a:xfrm>
          <a:custGeom>
            <a:avLst/>
            <a:gdLst>
              <a:gd name="connsiteX0" fmla="*/ 2350294 w 2352675"/>
              <a:gd name="connsiteY0" fmla="*/ 2426494 h 2428875"/>
              <a:gd name="connsiteX1" fmla="*/ 7144 w 2352675"/>
              <a:gd name="connsiteY1" fmla="*/ 2426494 h 2428875"/>
              <a:gd name="connsiteX2" fmla="*/ 7144 w 2352675"/>
              <a:gd name="connsiteY2" fmla="*/ 7144 h 2428875"/>
              <a:gd name="connsiteX3" fmla="*/ 2350294 w 2352675"/>
              <a:gd name="connsiteY3" fmla="*/ 7144 h 2428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52675" h="2428875">
                <a:moveTo>
                  <a:pt x="2350294" y="2426494"/>
                </a:moveTo>
                <a:lnTo>
                  <a:pt x="7144" y="2426494"/>
                </a:lnTo>
                <a:lnTo>
                  <a:pt x="7144" y="7144"/>
                </a:lnTo>
                <a:lnTo>
                  <a:pt x="2350294" y="7144"/>
                </a:lnTo>
              </a:path>
            </a:pathLst>
          </a:custGeom>
          <a:noFill/>
          <a:ln w="635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883142A-0CB7-4CC1-8DB5-973578AF6700}"/>
              </a:ext>
            </a:extLst>
          </p:cNvPr>
          <p:cNvSpPr/>
          <p:nvPr/>
        </p:nvSpPr>
        <p:spPr>
          <a:xfrm rot="5400000">
            <a:off x="12408901" y="1929813"/>
            <a:ext cx="11049000" cy="978017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1793D071-1989-4BC2-9C1B-B7DEF471874E}"/>
              </a:ext>
            </a:extLst>
          </p:cNvPr>
          <p:cNvSpPr/>
          <p:nvPr/>
        </p:nvSpPr>
        <p:spPr>
          <a:xfrm rot="5400000">
            <a:off x="18247142" y="5871745"/>
            <a:ext cx="11049000" cy="18963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71C61C-9E7B-40A3-839C-1B6D289F10A2}"/>
              </a:ext>
            </a:extLst>
          </p:cNvPr>
          <p:cNvSpPr txBox="1"/>
          <p:nvPr/>
        </p:nvSpPr>
        <p:spPr>
          <a:xfrm>
            <a:off x="4991204" y="3700859"/>
            <a:ext cx="1231160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+mj-lt"/>
              </a:rPr>
              <a:t>В этот период расцвета ярко выявилась основная черта школы Н. Н. Лузина — </a:t>
            </a:r>
          </a:p>
          <a:p>
            <a:pPr algn="ctr"/>
            <a:r>
              <a:rPr lang="ru-RU" sz="4000" dirty="0">
                <a:latin typeface="+mj-lt"/>
              </a:rPr>
              <a:t>это была школа развития самостоятельного мышления, способности расчленять проблемы, искать обходные пути, ставить новые задачи. Развитие этих способностей интеллекта характерная черта для школы Николая Николаевича. </a:t>
            </a:r>
            <a:endParaRPr lang="en-US" sz="4000" dirty="0">
              <a:latin typeface="+mj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3591147-63B2-4309-A24E-1815F6E926AD}"/>
              </a:ext>
            </a:extLst>
          </p:cNvPr>
          <p:cNvGrpSpPr/>
          <p:nvPr/>
        </p:nvGrpSpPr>
        <p:grpSpPr>
          <a:xfrm>
            <a:off x="11359221" y="2510458"/>
            <a:ext cx="1102516" cy="953862"/>
            <a:chOff x="11710893" y="3597504"/>
            <a:chExt cx="965388" cy="771680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0F183F70-2488-46C9-8F88-E4EF1B470CB3}"/>
                </a:ext>
              </a:extLst>
            </p:cNvPr>
            <p:cNvSpPr/>
            <p:nvPr/>
          </p:nvSpPr>
          <p:spPr>
            <a:xfrm rot="10800000">
              <a:off x="11710893" y="3597504"/>
              <a:ext cx="393715" cy="771680"/>
            </a:xfrm>
            <a:custGeom>
              <a:avLst/>
              <a:gdLst>
                <a:gd name="connsiteX0" fmla="*/ 469106 w 476250"/>
                <a:gd name="connsiteY0" fmla="*/ 7144 h 933450"/>
                <a:gd name="connsiteX1" fmla="*/ 471964 w 476250"/>
                <a:gd name="connsiteY1" fmla="*/ 179546 h 933450"/>
                <a:gd name="connsiteX2" fmla="*/ 474821 w 476250"/>
                <a:gd name="connsiteY2" fmla="*/ 348139 h 933450"/>
                <a:gd name="connsiteX3" fmla="*/ 468154 w 476250"/>
                <a:gd name="connsiteY3" fmla="*/ 531019 h 933450"/>
                <a:gd name="connsiteX4" fmla="*/ 440531 w 476250"/>
                <a:gd name="connsiteY4" fmla="*/ 687229 h 933450"/>
                <a:gd name="connsiteX5" fmla="*/ 381476 w 476250"/>
                <a:gd name="connsiteY5" fmla="*/ 817721 h 933450"/>
                <a:gd name="connsiteX6" fmla="*/ 278606 w 476250"/>
                <a:gd name="connsiteY6" fmla="*/ 898684 h 933450"/>
                <a:gd name="connsiteX7" fmla="*/ 123349 w 476250"/>
                <a:gd name="connsiteY7" fmla="*/ 930116 h 933450"/>
                <a:gd name="connsiteX8" fmla="*/ 7144 w 476250"/>
                <a:gd name="connsiteY8" fmla="*/ 699611 h 933450"/>
                <a:gd name="connsiteX9" fmla="*/ 185261 w 476250"/>
                <a:gd name="connsiteY9" fmla="*/ 645319 h 933450"/>
                <a:gd name="connsiteX10" fmla="*/ 238601 w 476250"/>
                <a:gd name="connsiteY10" fmla="*/ 469106 h 933450"/>
                <a:gd name="connsiteX11" fmla="*/ 7144 w 476250"/>
                <a:gd name="connsiteY11" fmla="*/ 469106 h 933450"/>
                <a:gd name="connsiteX12" fmla="*/ 7144 w 476250"/>
                <a:gd name="connsiteY12" fmla="*/ 7144 h 933450"/>
                <a:gd name="connsiteX13" fmla="*/ 469106 w 476250"/>
                <a:gd name="connsiteY13" fmla="*/ 7144 h 933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6250" h="933450">
                  <a:moveTo>
                    <a:pt x="469106" y="7144"/>
                  </a:moveTo>
                  <a:cubicBezTo>
                    <a:pt x="469106" y="46196"/>
                    <a:pt x="470059" y="102394"/>
                    <a:pt x="471964" y="179546"/>
                  </a:cubicBezTo>
                  <a:cubicBezTo>
                    <a:pt x="473869" y="255746"/>
                    <a:pt x="474821" y="312896"/>
                    <a:pt x="474821" y="348139"/>
                  </a:cubicBezTo>
                  <a:cubicBezTo>
                    <a:pt x="474821" y="418624"/>
                    <a:pt x="472916" y="479584"/>
                    <a:pt x="468154" y="531019"/>
                  </a:cubicBezTo>
                  <a:cubicBezTo>
                    <a:pt x="464344" y="581501"/>
                    <a:pt x="455771" y="634841"/>
                    <a:pt x="440531" y="687229"/>
                  </a:cubicBezTo>
                  <a:cubicBezTo>
                    <a:pt x="426244" y="740569"/>
                    <a:pt x="406241" y="784384"/>
                    <a:pt x="381476" y="817721"/>
                  </a:cubicBezTo>
                  <a:cubicBezTo>
                    <a:pt x="355759" y="850106"/>
                    <a:pt x="321469" y="877729"/>
                    <a:pt x="278606" y="898684"/>
                  </a:cubicBezTo>
                  <a:cubicBezTo>
                    <a:pt x="234791" y="919639"/>
                    <a:pt x="183356" y="930116"/>
                    <a:pt x="123349" y="930116"/>
                  </a:cubicBezTo>
                  <a:lnTo>
                    <a:pt x="7144" y="699611"/>
                  </a:lnTo>
                  <a:cubicBezTo>
                    <a:pt x="90964" y="699611"/>
                    <a:pt x="150019" y="680561"/>
                    <a:pt x="185261" y="645319"/>
                  </a:cubicBezTo>
                  <a:cubicBezTo>
                    <a:pt x="220504" y="609124"/>
                    <a:pt x="238601" y="550069"/>
                    <a:pt x="238601" y="469106"/>
                  </a:cubicBezTo>
                  <a:lnTo>
                    <a:pt x="7144" y="469106"/>
                  </a:lnTo>
                  <a:lnTo>
                    <a:pt x="7144" y="7144"/>
                  </a:lnTo>
                  <a:lnTo>
                    <a:pt x="469106" y="7144"/>
                  </a:lnTo>
                  <a:close/>
                </a:path>
              </a:pathLst>
            </a:custGeom>
            <a:solidFill>
              <a:schemeClr val="tx1">
                <a:lumMod val="90000"/>
                <a:lumOff val="1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66D9AE6B-A77B-47E3-A301-8106E69E32EC}"/>
                </a:ext>
              </a:extLst>
            </p:cNvPr>
            <p:cNvSpPr/>
            <p:nvPr/>
          </p:nvSpPr>
          <p:spPr>
            <a:xfrm rot="10800000">
              <a:off x="12282566" y="3597504"/>
              <a:ext cx="393715" cy="771680"/>
            </a:xfrm>
            <a:custGeom>
              <a:avLst/>
              <a:gdLst>
                <a:gd name="connsiteX0" fmla="*/ 468154 w 476250"/>
                <a:gd name="connsiteY0" fmla="*/ 7144 h 933450"/>
                <a:gd name="connsiteX1" fmla="*/ 471011 w 476250"/>
                <a:gd name="connsiteY1" fmla="*/ 179546 h 933450"/>
                <a:gd name="connsiteX2" fmla="*/ 473869 w 476250"/>
                <a:gd name="connsiteY2" fmla="*/ 348139 h 933450"/>
                <a:gd name="connsiteX3" fmla="*/ 468154 w 476250"/>
                <a:gd name="connsiteY3" fmla="*/ 531019 h 933450"/>
                <a:gd name="connsiteX4" fmla="*/ 440531 w 476250"/>
                <a:gd name="connsiteY4" fmla="*/ 687229 h 933450"/>
                <a:gd name="connsiteX5" fmla="*/ 380524 w 476250"/>
                <a:gd name="connsiteY5" fmla="*/ 817721 h 933450"/>
                <a:gd name="connsiteX6" fmla="*/ 277654 w 476250"/>
                <a:gd name="connsiteY6" fmla="*/ 898684 h 933450"/>
                <a:gd name="connsiteX7" fmla="*/ 122396 w 476250"/>
                <a:gd name="connsiteY7" fmla="*/ 930116 h 933450"/>
                <a:gd name="connsiteX8" fmla="*/ 7144 w 476250"/>
                <a:gd name="connsiteY8" fmla="*/ 699611 h 933450"/>
                <a:gd name="connsiteX9" fmla="*/ 184309 w 476250"/>
                <a:gd name="connsiteY9" fmla="*/ 645319 h 933450"/>
                <a:gd name="connsiteX10" fmla="*/ 237649 w 476250"/>
                <a:gd name="connsiteY10" fmla="*/ 469106 h 933450"/>
                <a:gd name="connsiteX11" fmla="*/ 7144 w 476250"/>
                <a:gd name="connsiteY11" fmla="*/ 469106 h 933450"/>
                <a:gd name="connsiteX12" fmla="*/ 7144 w 476250"/>
                <a:gd name="connsiteY12" fmla="*/ 7144 h 933450"/>
                <a:gd name="connsiteX13" fmla="*/ 468154 w 476250"/>
                <a:gd name="connsiteY13" fmla="*/ 7144 h 933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6250" h="933450">
                  <a:moveTo>
                    <a:pt x="468154" y="7144"/>
                  </a:moveTo>
                  <a:cubicBezTo>
                    <a:pt x="468154" y="46196"/>
                    <a:pt x="469106" y="102394"/>
                    <a:pt x="471011" y="179546"/>
                  </a:cubicBezTo>
                  <a:cubicBezTo>
                    <a:pt x="472916" y="255746"/>
                    <a:pt x="473869" y="312896"/>
                    <a:pt x="473869" y="348139"/>
                  </a:cubicBezTo>
                  <a:cubicBezTo>
                    <a:pt x="473869" y="418624"/>
                    <a:pt x="471964" y="479584"/>
                    <a:pt x="468154" y="531019"/>
                  </a:cubicBezTo>
                  <a:cubicBezTo>
                    <a:pt x="464344" y="581501"/>
                    <a:pt x="454819" y="634841"/>
                    <a:pt x="440531" y="687229"/>
                  </a:cubicBezTo>
                  <a:cubicBezTo>
                    <a:pt x="425291" y="740569"/>
                    <a:pt x="406241" y="784384"/>
                    <a:pt x="380524" y="817721"/>
                  </a:cubicBezTo>
                  <a:cubicBezTo>
                    <a:pt x="354806" y="850106"/>
                    <a:pt x="320516" y="877729"/>
                    <a:pt x="277654" y="898684"/>
                  </a:cubicBezTo>
                  <a:cubicBezTo>
                    <a:pt x="233839" y="919639"/>
                    <a:pt x="182404" y="930116"/>
                    <a:pt x="122396" y="930116"/>
                  </a:cubicBezTo>
                  <a:lnTo>
                    <a:pt x="7144" y="699611"/>
                  </a:lnTo>
                  <a:cubicBezTo>
                    <a:pt x="90011" y="699611"/>
                    <a:pt x="149066" y="680561"/>
                    <a:pt x="184309" y="645319"/>
                  </a:cubicBezTo>
                  <a:cubicBezTo>
                    <a:pt x="219551" y="609124"/>
                    <a:pt x="237649" y="550069"/>
                    <a:pt x="237649" y="469106"/>
                  </a:cubicBezTo>
                  <a:lnTo>
                    <a:pt x="7144" y="469106"/>
                  </a:lnTo>
                  <a:lnTo>
                    <a:pt x="7144" y="7144"/>
                  </a:lnTo>
                  <a:lnTo>
                    <a:pt x="468154" y="7144"/>
                  </a:lnTo>
                  <a:close/>
                </a:path>
              </a:pathLst>
            </a:custGeom>
            <a:solidFill>
              <a:schemeClr val="tx1">
                <a:lumMod val="90000"/>
                <a:lumOff val="1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76B0B1E-3616-412B-8462-A2DB2616E4DD}"/>
              </a:ext>
            </a:extLst>
          </p:cNvPr>
          <p:cNvGrpSpPr/>
          <p:nvPr/>
        </p:nvGrpSpPr>
        <p:grpSpPr>
          <a:xfrm rot="10800000">
            <a:off x="11402947" y="9066026"/>
            <a:ext cx="1102516" cy="953862"/>
            <a:chOff x="11710893" y="3597504"/>
            <a:chExt cx="965388" cy="771680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AA06A3E-9FE3-492F-94A1-031EB22E0B8D}"/>
                </a:ext>
              </a:extLst>
            </p:cNvPr>
            <p:cNvSpPr/>
            <p:nvPr/>
          </p:nvSpPr>
          <p:spPr>
            <a:xfrm rot="10800000">
              <a:off x="11710893" y="3597504"/>
              <a:ext cx="393715" cy="771680"/>
            </a:xfrm>
            <a:custGeom>
              <a:avLst/>
              <a:gdLst>
                <a:gd name="connsiteX0" fmla="*/ 469106 w 476250"/>
                <a:gd name="connsiteY0" fmla="*/ 7144 h 933450"/>
                <a:gd name="connsiteX1" fmla="*/ 471964 w 476250"/>
                <a:gd name="connsiteY1" fmla="*/ 179546 h 933450"/>
                <a:gd name="connsiteX2" fmla="*/ 474821 w 476250"/>
                <a:gd name="connsiteY2" fmla="*/ 348139 h 933450"/>
                <a:gd name="connsiteX3" fmla="*/ 468154 w 476250"/>
                <a:gd name="connsiteY3" fmla="*/ 531019 h 933450"/>
                <a:gd name="connsiteX4" fmla="*/ 440531 w 476250"/>
                <a:gd name="connsiteY4" fmla="*/ 687229 h 933450"/>
                <a:gd name="connsiteX5" fmla="*/ 381476 w 476250"/>
                <a:gd name="connsiteY5" fmla="*/ 817721 h 933450"/>
                <a:gd name="connsiteX6" fmla="*/ 278606 w 476250"/>
                <a:gd name="connsiteY6" fmla="*/ 898684 h 933450"/>
                <a:gd name="connsiteX7" fmla="*/ 123349 w 476250"/>
                <a:gd name="connsiteY7" fmla="*/ 930116 h 933450"/>
                <a:gd name="connsiteX8" fmla="*/ 7144 w 476250"/>
                <a:gd name="connsiteY8" fmla="*/ 699611 h 933450"/>
                <a:gd name="connsiteX9" fmla="*/ 185261 w 476250"/>
                <a:gd name="connsiteY9" fmla="*/ 645319 h 933450"/>
                <a:gd name="connsiteX10" fmla="*/ 238601 w 476250"/>
                <a:gd name="connsiteY10" fmla="*/ 469106 h 933450"/>
                <a:gd name="connsiteX11" fmla="*/ 7144 w 476250"/>
                <a:gd name="connsiteY11" fmla="*/ 469106 h 933450"/>
                <a:gd name="connsiteX12" fmla="*/ 7144 w 476250"/>
                <a:gd name="connsiteY12" fmla="*/ 7144 h 933450"/>
                <a:gd name="connsiteX13" fmla="*/ 469106 w 476250"/>
                <a:gd name="connsiteY13" fmla="*/ 7144 h 933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6250" h="933450">
                  <a:moveTo>
                    <a:pt x="469106" y="7144"/>
                  </a:moveTo>
                  <a:cubicBezTo>
                    <a:pt x="469106" y="46196"/>
                    <a:pt x="470059" y="102394"/>
                    <a:pt x="471964" y="179546"/>
                  </a:cubicBezTo>
                  <a:cubicBezTo>
                    <a:pt x="473869" y="255746"/>
                    <a:pt x="474821" y="312896"/>
                    <a:pt x="474821" y="348139"/>
                  </a:cubicBezTo>
                  <a:cubicBezTo>
                    <a:pt x="474821" y="418624"/>
                    <a:pt x="472916" y="479584"/>
                    <a:pt x="468154" y="531019"/>
                  </a:cubicBezTo>
                  <a:cubicBezTo>
                    <a:pt x="464344" y="581501"/>
                    <a:pt x="455771" y="634841"/>
                    <a:pt x="440531" y="687229"/>
                  </a:cubicBezTo>
                  <a:cubicBezTo>
                    <a:pt x="426244" y="740569"/>
                    <a:pt x="406241" y="784384"/>
                    <a:pt x="381476" y="817721"/>
                  </a:cubicBezTo>
                  <a:cubicBezTo>
                    <a:pt x="355759" y="850106"/>
                    <a:pt x="321469" y="877729"/>
                    <a:pt x="278606" y="898684"/>
                  </a:cubicBezTo>
                  <a:cubicBezTo>
                    <a:pt x="234791" y="919639"/>
                    <a:pt x="183356" y="930116"/>
                    <a:pt x="123349" y="930116"/>
                  </a:cubicBezTo>
                  <a:lnTo>
                    <a:pt x="7144" y="699611"/>
                  </a:lnTo>
                  <a:cubicBezTo>
                    <a:pt x="90964" y="699611"/>
                    <a:pt x="150019" y="680561"/>
                    <a:pt x="185261" y="645319"/>
                  </a:cubicBezTo>
                  <a:cubicBezTo>
                    <a:pt x="220504" y="609124"/>
                    <a:pt x="238601" y="550069"/>
                    <a:pt x="238601" y="469106"/>
                  </a:cubicBezTo>
                  <a:lnTo>
                    <a:pt x="7144" y="469106"/>
                  </a:lnTo>
                  <a:lnTo>
                    <a:pt x="7144" y="7144"/>
                  </a:lnTo>
                  <a:lnTo>
                    <a:pt x="469106" y="7144"/>
                  </a:lnTo>
                  <a:close/>
                </a:path>
              </a:pathLst>
            </a:custGeom>
            <a:solidFill>
              <a:schemeClr val="tx1">
                <a:lumMod val="90000"/>
                <a:lumOff val="1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9E954DD-A937-4A48-8789-8767E795D1D1}"/>
                </a:ext>
              </a:extLst>
            </p:cNvPr>
            <p:cNvSpPr/>
            <p:nvPr/>
          </p:nvSpPr>
          <p:spPr>
            <a:xfrm rot="10800000">
              <a:off x="12282566" y="3597504"/>
              <a:ext cx="393715" cy="771680"/>
            </a:xfrm>
            <a:custGeom>
              <a:avLst/>
              <a:gdLst>
                <a:gd name="connsiteX0" fmla="*/ 468154 w 476250"/>
                <a:gd name="connsiteY0" fmla="*/ 7144 h 933450"/>
                <a:gd name="connsiteX1" fmla="*/ 471011 w 476250"/>
                <a:gd name="connsiteY1" fmla="*/ 179546 h 933450"/>
                <a:gd name="connsiteX2" fmla="*/ 473869 w 476250"/>
                <a:gd name="connsiteY2" fmla="*/ 348139 h 933450"/>
                <a:gd name="connsiteX3" fmla="*/ 468154 w 476250"/>
                <a:gd name="connsiteY3" fmla="*/ 531019 h 933450"/>
                <a:gd name="connsiteX4" fmla="*/ 440531 w 476250"/>
                <a:gd name="connsiteY4" fmla="*/ 687229 h 933450"/>
                <a:gd name="connsiteX5" fmla="*/ 380524 w 476250"/>
                <a:gd name="connsiteY5" fmla="*/ 817721 h 933450"/>
                <a:gd name="connsiteX6" fmla="*/ 277654 w 476250"/>
                <a:gd name="connsiteY6" fmla="*/ 898684 h 933450"/>
                <a:gd name="connsiteX7" fmla="*/ 122396 w 476250"/>
                <a:gd name="connsiteY7" fmla="*/ 930116 h 933450"/>
                <a:gd name="connsiteX8" fmla="*/ 7144 w 476250"/>
                <a:gd name="connsiteY8" fmla="*/ 699611 h 933450"/>
                <a:gd name="connsiteX9" fmla="*/ 184309 w 476250"/>
                <a:gd name="connsiteY9" fmla="*/ 645319 h 933450"/>
                <a:gd name="connsiteX10" fmla="*/ 237649 w 476250"/>
                <a:gd name="connsiteY10" fmla="*/ 469106 h 933450"/>
                <a:gd name="connsiteX11" fmla="*/ 7144 w 476250"/>
                <a:gd name="connsiteY11" fmla="*/ 469106 h 933450"/>
                <a:gd name="connsiteX12" fmla="*/ 7144 w 476250"/>
                <a:gd name="connsiteY12" fmla="*/ 7144 h 933450"/>
                <a:gd name="connsiteX13" fmla="*/ 468154 w 476250"/>
                <a:gd name="connsiteY13" fmla="*/ 7144 h 933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6250" h="933450">
                  <a:moveTo>
                    <a:pt x="468154" y="7144"/>
                  </a:moveTo>
                  <a:cubicBezTo>
                    <a:pt x="468154" y="46196"/>
                    <a:pt x="469106" y="102394"/>
                    <a:pt x="471011" y="179546"/>
                  </a:cubicBezTo>
                  <a:cubicBezTo>
                    <a:pt x="472916" y="255746"/>
                    <a:pt x="473869" y="312896"/>
                    <a:pt x="473869" y="348139"/>
                  </a:cubicBezTo>
                  <a:cubicBezTo>
                    <a:pt x="473869" y="418624"/>
                    <a:pt x="471964" y="479584"/>
                    <a:pt x="468154" y="531019"/>
                  </a:cubicBezTo>
                  <a:cubicBezTo>
                    <a:pt x="464344" y="581501"/>
                    <a:pt x="454819" y="634841"/>
                    <a:pt x="440531" y="687229"/>
                  </a:cubicBezTo>
                  <a:cubicBezTo>
                    <a:pt x="425291" y="740569"/>
                    <a:pt x="406241" y="784384"/>
                    <a:pt x="380524" y="817721"/>
                  </a:cubicBezTo>
                  <a:cubicBezTo>
                    <a:pt x="354806" y="850106"/>
                    <a:pt x="320516" y="877729"/>
                    <a:pt x="277654" y="898684"/>
                  </a:cubicBezTo>
                  <a:cubicBezTo>
                    <a:pt x="233839" y="919639"/>
                    <a:pt x="182404" y="930116"/>
                    <a:pt x="122396" y="930116"/>
                  </a:cubicBezTo>
                  <a:lnTo>
                    <a:pt x="7144" y="699611"/>
                  </a:lnTo>
                  <a:cubicBezTo>
                    <a:pt x="90011" y="699611"/>
                    <a:pt x="149066" y="680561"/>
                    <a:pt x="184309" y="645319"/>
                  </a:cubicBezTo>
                  <a:cubicBezTo>
                    <a:pt x="219551" y="609124"/>
                    <a:pt x="237649" y="550069"/>
                    <a:pt x="237649" y="469106"/>
                  </a:cubicBezTo>
                  <a:lnTo>
                    <a:pt x="7144" y="469106"/>
                  </a:lnTo>
                  <a:lnTo>
                    <a:pt x="7144" y="7144"/>
                  </a:lnTo>
                  <a:lnTo>
                    <a:pt x="468154" y="7144"/>
                  </a:lnTo>
                  <a:close/>
                </a:path>
              </a:pathLst>
            </a:custGeom>
            <a:solidFill>
              <a:schemeClr val="tx1">
                <a:lumMod val="90000"/>
                <a:lumOff val="1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1" name="Graphic 18">
            <a:extLst>
              <a:ext uri="{FF2B5EF4-FFF2-40B4-BE49-F238E27FC236}">
                <a16:creationId xmlns:a16="http://schemas.microsoft.com/office/drawing/2014/main" id="{F7C82ED1-4F45-48B2-B43F-803EE20CBAEA}"/>
              </a:ext>
            </a:extLst>
          </p:cNvPr>
          <p:cNvSpPr/>
          <p:nvPr/>
        </p:nvSpPr>
        <p:spPr>
          <a:xfrm flipH="1">
            <a:off x="12419563" y="3017520"/>
            <a:ext cx="5014997" cy="6383437"/>
          </a:xfrm>
          <a:custGeom>
            <a:avLst/>
            <a:gdLst>
              <a:gd name="connsiteX0" fmla="*/ 2350294 w 2352675"/>
              <a:gd name="connsiteY0" fmla="*/ 2426494 h 2428875"/>
              <a:gd name="connsiteX1" fmla="*/ 7144 w 2352675"/>
              <a:gd name="connsiteY1" fmla="*/ 2426494 h 2428875"/>
              <a:gd name="connsiteX2" fmla="*/ 7144 w 2352675"/>
              <a:gd name="connsiteY2" fmla="*/ 7144 h 2428875"/>
              <a:gd name="connsiteX3" fmla="*/ 2350294 w 2352675"/>
              <a:gd name="connsiteY3" fmla="*/ 7144 h 2428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52675" h="2428875">
                <a:moveTo>
                  <a:pt x="2350294" y="2426494"/>
                </a:moveTo>
                <a:lnTo>
                  <a:pt x="7144" y="2426494"/>
                </a:lnTo>
                <a:lnTo>
                  <a:pt x="7144" y="7144"/>
                </a:lnTo>
                <a:lnTo>
                  <a:pt x="2350294" y="7144"/>
                </a:lnTo>
              </a:path>
            </a:pathLst>
          </a:custGeom>
          <a:noFill/>
          <a:ln w="635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01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" grpId="0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943B76F-1091-40EF-B59E-E63E54C63469}"/>
              </a:ext>
            </a:extLst>
          </p:cNvPr>
          <p:cNvSpPr/>
          <p:nvPr/>
        </p:nvSpPr>
        <p:spPr>
          <a:xfrm>
            <a:off x="1563688" y="1295400"/>
            <a:ext cx="10629900" cy="11049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339E10-DB5D-40AD-BF10-1DB0429825DC}"/>
              </a:ext>
            </a:extLst>
          </p:cNvPr>
          <p:cNvSpPr txBox="1"/>
          <p:nvPr/>
        </p:nvSpPr>
        <p:spPr>
          <a:xfrm>
            <a:off x="3758784" y="6420255"/>
            <a:ext cx="770169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3152775">
              <a:lnSpc>
                <a:spcPct val="100000"/>
              </a:lnSpc>
            </a:pPr>
            <a:r>
              <a:rPr lang="ru-RU" sz="2800" b="1" dirty="0">
                <a:solidFill>
                  <a:schemeClr val="bg1"/>
                </a:solidFill>
              </a:rPr>
              <a:t>Среди членов «</a:t>
            </a:r>
            <a:r>
              <a:rPr lang="ru-RU" sz="2800" b="1" dirty="0" err="1">
                <a:solidFill>
                  <a:schemeClr val="bg1"/>
                </a:solidFill>
              </a:rPr>
              <a:t>Лузитании</a:t>
            </a:r>
            <a:r>
              <a:rPr lang="ru-RU" sz="2800" b="1" dirty="0">
                <a:solidFill>
                  <a:schemeClr val="bg1"/>
                </a:solidFill>
              </a:rPr>
              <a:t>» была введена иерархия по их достижениям с помощью «алефов». Вступающий в ряды учеников Лузина получал звание «алеф-ноль». Затем за каждое достижение к индексу добавлялась единица.</a:t>
            </a:r>
            <a:endParaRPr lang="en-US" sz="2800" b="1" dirty="0">
              <a:solidFill>
                <a:schemeClr val="bg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9BF2BBB-0CF3-44D6-92CB-892E8D092A86}"/>
              </a:ext>
            </a:extLst>
          </p:cNvPr>
          <p:cNvCxnSpPr>
            <a:cxnSpLocks/>
          </p:cNvCxnSpPr>
          <p:nvPr/>
        </p:nvCxnSpPr>
        <p:spPr>
          <a:xfrm>
            <a:off x="3758784" y="5958590"/>
            <a:ext cx="1537855" cy="0"/>
          </a:xfrm>
          <a:prstGeom prst="line">
            <a:avLst/>
          </a:prstGeom>
          <a:ln w="1905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152CDE8-5E91-4380-9E36-E0071E104188}"/>
              </a:ext>
            </a:extLst>
          </p:cNvPr>
          <p:cNvCxnSpPr>
            <a:cxnSpLocks/>
          </p:cNvCxnSpPr>
          <p:nvPr/>
        </p:nvCxnSpPr>
        <p:spPr>
          <a:xfrm>
            <a:off x="12193587" y="0"/>
            <a:ext cx="0" cy="13716000"/>
          </a:xfrm>
          <a:prstGeom prst="lin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6D6B57B7-506F-433A-B047-2F14F33AF315}"/>
              </a:ext>
            </a:extLst>
          </p:cNvPr>
          <p:cNvSpPr/>
          <p:nvPr/>
        </p:nvSpPr>
        <p:spPr>
          <a:xfrm>
            <a:off x="11934675" y="6599087"/>
            <a:ext cx="517827" cy="51782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C4ED39-D099-41CC-B4C0-574206B35785}"/>
              </a:ext>
            </a:extLst>
          </p:cNvPr>
          <p:cNvSpPr txBox="1"/>
          <p:nvPr/>
        </p:nvSpPr>
        <p:spPr>
          <a:xfrm>
            <a:off x="3758784" y="1511380"/>
            <a:ext cx="7261924" cy="433965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ru-RU" sz="13800" b="1" dirty="0">
                <a:solidFill>
                  <a:srgbClr val="FFFFFF"/>
                </a:solidFill>
                <a:latin typeface="+mj-lt"/>
              </a:rPr>
              <a:t>Знаки </a:t>
            </a:r>
          </a:p>
          <a:p>
            <a:r>
              <a:rPr lang="ru-RU" sz="13800" b="1" dirty="0">
                <a:solidFill>
                  <a:srgbClr val="FFFFFF"/>
                </a:solidFill>
                <a:latin typeface="+mj-lt"/>
              </a:rPr>
              <a:t>отличия</a:t>
            </a:r>
            <a:endParaRPr lang="en-US" sz="13800" b="1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C68A743-BC76-5267-5F8C-820484D4F52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9" r="15959"/>
          <a:stretch>
            <a:fillRect/>
          </a:stretch>
        </p:blipFill>
        <p:spPr/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1E1389A-41BB-DAB2-C1D1-54DC3C410FAC}"/>
              </a:ext>
            </a:extLst>
          </p:cNvPr>
          <p:cNvSpPr/>
          <p:nvPr/>
        </p:nvSpPr>
        <p:spPr>
          <a:xfrm>
            <a:off x="8864384" y="10975885"/>
            <a:ext cx="6543909" cy="2382041"/>
          </a:xfrm>
          <a:prstGeom prst="rect">
            <a:avLst/>
          </a:prstGeom>
          <a:solidFill>
            <a:srgbClr val="223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2400" dirty="0">
                <a:solidFill>
                  <a:schemeClr val="bg1"/>
                </a:solidFill>
              </a:rPr>
              <a:t>«</a:t>
            </a:r>
            <a:r>
              <a:rPr lang="ru-RU" sz="2400" dirty="0" err="1">
                <a:solidFill>
                  <a:schemeClr val="bg1"/>
                </a:solidFill>
              </a:rPr>
              <a:t>Лузинская</a:t>
            </a:r>
            <a:r>
              <a:rPr lang="ru-RU" sz="2400" dirty="0">
                <a:solidFill>
                  <a:schemeClr val="bg1"/>
                </a:solidFill>
              </a:rPr>
              <a:t> школа, </a:t>
            </a:r>
            <a:r>
              <a:rPr lang="ru-RU" sz="2400" dirty="0" err="1">
                <a:solidFill>
                  <a:schemeClr val="bg1"/>
                </a:solidFill>
              </a:rPr>
              <a:t>Лузитания</a:t>
            </a:r>
            <a:r>
              <a:rPr lang="ru-RU" sz="2400" dirty="0">
                <a:solidFill>
                  <a:schemeClr val="bg1"/>
                </a:solidFill>
              </a:rPr>
              <a:t>, была единственным в своем роде, неповторимым коллективом молодых, в большинстве своем одаренных и жизнерадостных математиков».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11076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path" presetSubtype="0" decel="10000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3.72347E-7 -2.22222E-6 L 0.43588 -2.22222E-6 " pathEditMode="relative" rAng="0" ptsTypes="AA">
                                      <p:cBhvr>
                                        <p:cTn id="8" dur="2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94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B889C54-D8EE-37B7-4148-73F040DCF39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" t="58" r="-91" b="16851"/>
          <a:stretch/>
        </p:blipFill>
        <p:spPr>
          <a:xfrm>
            <a:off x="2173288" y="2114550"/>
            <a:ext cx="20077112" cy="9410700"/>
          </a:xfrm>
        </p:spPr>
      </p:pic>
    </p:spTree>
    <p:extLst>
      <p:ext uri="{BB962C8B-B14F-4D97-AF65-F5344CB8AC3E}">
        <p14:creationId xmlns:p14="http://schemas.microsoft.com/office/powerpoint/2010/main" val="39909396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Rectangle 94">
            <a:extLst>
              <a:ext uri="{FF2B5EF4-FFF2-40B4-BE49-F238E27FC236}">
                <a16:creationId xmlns:a16="http://schemas.microsoft.com/office/drawing/2014/main" id="{82E79563-58D9-4229-92FA-CC010BA8435B}"/>
              </a:ext>
            </a:extLst>
          </p:cNvPr>
          <p:cNvSpPr/>
          <p:nvPr/>
        </p:nvSpPr>
        <p:spPr>
          <a:xfrm>
            <a:off x="1563688" y="1295400"/>
            <a:ext cx="21259800" cy="11049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0A057F9-AEF4-4D2E-9365-D37C170EBF4B}"/>
              </a:ext>
            </a:extLst>
          </p:cNvPr>
          <p:cNvSpPr txBox="1"/>
          <p:nvPr/>
        </p:nvSpPr>
        <p:spPr>
          <a:xfrm>
            <a:off x="2807413" y="1958491"/>
            <a:ext cx="7403633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Андрей Николаевич Колмогоров</a:t>
            </a:r>
            <a:endParaRPr kumimoji="0" lang="en-US" sz="76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4AB90CA-6A1E-4097-A25D-38FACEA11D69}"/>
              </a:ext>
            </a:extLst>
          </p:cNvPr>
          <p:cNvSpPr txBox="1"/>
          <p:nvPr/>
        </p:nvSpPr>
        <p:spPr>
          <a:xfrm>
            <a:off x="2807413" y="5698484"/>
            <a:ext cx="6290194" cy="6506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67945">
              <a:lnSpc>
                <a:spcPct val="100000"/>
              </a:lnSpc>
              <a:spcBef>
                <a:spcPts val="100"/>
              </a:spcBef>
            </a:pPr>
            <a:r>
              <a:rPr lang="ru-RU" sz="3200" spc="-5" dirty="0">
                <a:solidFill>
                  <a:schemeClr val="bg1"/>
                </a:solidFill>
                <a:cs typeface="Trebuchet MS"/>
              </a:rPr>
              <a:t>Выдающийся «научный потомок» Лузина, советский математик, родоначальник собственной школы. </a:t>
            </a:r>
          </a:p>
          <a:p>
            <a:pPr marL="12700" marR="67945">
              <a:lnSpc>
                <a:spcPct val="100000"/>
              </a:lnSpc>
              <a:spcBef>
                <a:spcPts val="100"/>
              </a:spcBef>
            </a:pPr>
            <a:r>
              <a:rPr lang="ru-RU" sz="3200" dirty="0">
                <a:solidFill>
                  <a:schemeClr val="bg1"/>
                </a:solidFill>
              </a:rPr>
              <a:t>Колмогоров окончил физико-математический факультет Московского университета в 1925 году. С 1931 года Андрей Николаевич состоял профессором Московского университета и внес выдающийся вклад в организацию математического образования. </a:t>
            </a:r>
            <a:endParaRPr lang="ru-RU" sz="3200" dirty="0">
              <a:solidFill>
                <a:schemeClr val="bg1"/>
              </a:solidFill>
              <a:cs typeface="Trebuchet MS"/>
            </a:endParaRPr>
          </a:p>
        </p:txBody>
      </p:sp>
      <p:sp>
        <p:nvSpPr>
          <p:cNvPr id="32" name="Arrow: Chevron 31">
            <a:extLst>
              <a:ext uri="{FF2B5EF4-FFF2-40B4-BE49-F238E27FC236}">
                <a16:creationId xmlns:a16="http://schemas.microsoft.com/office/drawing/2014/main" id="{EEDF4346-DBEC-403F-B34E-E56B24A4F0B6}"/>
              </a:ext>
            </a:extLst>
          </p:cNvPr>
          <p:cNvSpPr/>
          <p:nvPr/>
        </p:nvSpPr>
        <p:spPr>
          <a:xfrm flipH="1">
            <a:off x="9171141" y="1295400"/>
            <a:ext cx="19903196" cy="11049000"/>
          </a:xfrm>
          <a:prstGeom prst="chevron">
            <a:avLst>
              <a:gd name="adj" fmla="val 20498"/>
            </a:avLst>
          </a:prstGeom>
          <a:solidFill>
            <a:schemeClr val="accent1"/>
          </a:solidFill>
          <a:ln>
            <a:noFill/>
          </a:ln>
          <a:effectLst>
            <a:outerShdw blurRad="927100" dist="2260600" dir="10800000" sx="89000" sy="89000" algn="r" rotWithShape="0">
              <a:srgbClr val="000000">
                <a:alpha val="7098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" name="Arrow: Chevron 142">
            <a:extLst>
              <a:ext uri="{FF2B5EF4-FFF2-40B4-BE49-F238E27FC236}">
                <a16:creationId xmlns:a16="http://schemas.microsoft.com/office/drawing/2014/main" id="{A8D11136-6B88-40A4-BA4C-5430E2E513AD}"/>
              </a:ext>
            </a:extLst>
          </p:cNvPr>
          <p:cNvSpPr/>
          <p:nvPr/>
        </p:nvSpPr>
        <p:spPr>
          <a:xfrm flipH="1">
            <a:off x="11250952" y="1295400"/>
            <a:ext cx="19903196" cy="11049000"/>
          </a:xfrm>
          <a:prstGeom prst="chevron">
            <a:avLst>
              <a:gd name="adj" fmla="val 2049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8" name="Arrow: Chevron 107">
            <a:extLst>
              <a:ext uri="{FF2B5EF4-FFF2-40B4-BE49-F238E27FC236}">
                <a16:creationId xmlns:a16="http://schemas.microsoft.com/office/drawing/2014/main" id="{E7E67F23-0465-496D-8DA3-55BF11DA8F2F}"/>
              </a:ext>
            </a:extLst>
          </p:cNvPr>
          <p:cNvSpPr/>
          <p:nvPr/>
        </p:nvSpPr>
        <p:spPr>
          <a:xfrm>
            <a:off x="-36227408" y="1295400"/>
            <a:ext cx="5314950" cy="11049000"/>
          </a:xfrm>
          <a:prstGeom prst="chevron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0" name="Arrow: Chevron 139">
            <a:extLst>
              <a:ext uri="{FF2B5EF4-FFF2-40B4-BE49-F238E27FC236}">
                <a16:creationId xmlns:a16="http://schemas.microsoft.com/office/drawing/2014/main" id="{06864D66-9551-4D44-A38E-0CB1412F9704}"/>
              </a:ext>
            </a:extLst>
          </p:cNvPr>
          <p:cNvSpPr/>
          <p:nvPr/>
        </p:nvSpPr>
        <p:spPr>
          <a:xfrm flipH="1">
            <a:off x="-5574280" y="1295400"/>
            <a:ext cx="2653892" cy="11049000"/>
          </a:xfrm>
          <a:prstGeom prst="chevron">
            <a:avLst>
              <a:gd name="adj" fmla="val 4604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5" name="Arrow: Chevron 134">
            <a:extLst>
              <a:ext uri="{FF2B5EF4-FFF2-40B4-BE49-F238E27FC236}">
                <a16:creationId xmlns:a16="http://schemas.microsoft.com/office/drawing/2014/main" id="{A576ADEC-F716-4127-9E00-A55005A81303}"/>
              </a:ext>
            </a:extLst>
          </p:cNvPr>
          <p:cNvSpPr/>
          <p:nvPr/>
        </p:nvSpPr>
        <p:spPr>
          <a:xfrm>
            <a:off x="-14372373" y="1295400"/>
            <a:ext cx="5314950" cy="11049000"/>
          </a:xfrm>
          <a:prstGeom prst="chevron">
            <a:avLst>
              <a:gd name="adj" fmla="val 0"/>
            </a:avLst>
          </a:prstGeom>
          <a:solidFill>
            <a:schemeClr val="accent2"/>
          </a:solidFill>
          <a:ln>
            <a:noFill/>
          </a:ln>
          <a:effectLst>
            <a:outerShdw blurRad="444500" dist="546100" dir="10800000" sx="97000" sy="97000" algn="r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1" name="Arrow: Chevron 140">
            <a:extLst>
              <a:ext uri="{FF2B5EF4-FFF2-40B4-BE49-F238E27FC236}">
                <a16:creationId xmlns:a16="http://schemas.microsoft.com/office/drawing/2014/main" id="{5D2705D0-3E2B-4D5D-B730-82726F4D9B86}"/>
              </a:ext>
            </a:extLst>
          </p:cNvPr>
          <p:cNvSpPr/>
          <p:nvPr/>
        </p:nvSpPr>
        <p:spPr>
          <a:xfrm flipH="1">
            <a:off x="-5574280" y="1295400"/>
            <a:ext cx="2653892" cy="11049000"/>
          </a:xfrm>
          <a:prstGeom prst="chevron">
            <a:avLst>
              <a:gd name="adj" fmla="val 4604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8" name="Arrow: Chevron 137">
            <a:extLst>
              <a:ext uri="{FF2B5EF4-FFF2-40B4-BE49-F238E27FC236}">
                <a16:creationId xmlns:a16="http://schemas.microsoft.com/office/drawing/2014/main" id="{F16C2260-72B6-4640-AB17-0A9BB0E97407}"/>
              </a:ext>
            </a:extLst>
          </p:cNvPr>
          <p:cNvSpPr/>
          <p:nvPr/>
        </p:nvSpPr>
        <p:spPr>
          <a:xfrm>
            <a:off x="-20647530" y="1295400"/>
            <a:ext cx="5314950" cy="11049000"/>
          </a:xfrm>
          <a:prstGeom prst="chevron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>
            <a:outerShdw blurRad="444500" dist="546100" dir="10800000" sx="97000" sy="97000" algn="r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2" name="Arrow: Chevron 141">
            <a:extLst>
              <a:ext uri="{FF2B5EF4-FFF2-40B4-BE49-F238E27FC236}">
                <a16:creationId xmlns:a16="http://schemas.microsoft.com/office/drawing/2014/main" id="{25948944-6DBF-4B56-8E19-EAA408167D7E}"/>
              </a:ext>
            </a:extLst>
          </p:cNvPr>
          <p:cNvSpPr/>
          <p:nvPr/>
        </p:nvSpPr>
        <p:spPr>
          <a:xfrm flipH="1">
            <a:off x="-5574280" y="1295400"/>
            <a:ext cx="2653892" cy="11049000"/>
          </a:xfrm>
          <a:prstGeom prst="chevron">
            <a:avLst>
              <a:gd name="adj" fmla="val 4604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9" name="Arrow: Chevron 138">
            <a:extLst>
              <a:ext uri="{FF2B5EF4-FFF2-40B4-BE49-F238E27FC236}">
                <a16:creationId xmlns:a16="http://schemas.microsoft.com/office/drawing/2014/main" id="{50EBDF47-5FAD-4E3B-A9B6-455A57A4D823}"/>
              </a:ext>
            </a:extLst>
          </p:cNvPr>
          <p:cNvSpPr/>
          <p:nvPr/>
        </p:nvSpPr>
        <p:spPr>
          <a:xfrm>
            <a:off x="-30912458" y="1295400"/>
            <a:ext cx="5314950" cy="11049000"/>
          </a:xfrm>
          <a:prstGeom prst="chevron">
            <a:avLst>
              <a:gd name="adj" fmla="val 0"/>
            </a:avLst>
          </a:prstGeom>
          <a:solidFill>
            <a:schemeClr val="accent4"/>
          </a:solidFill>
          <a:ln>
            <a:noFill/>
          </a:ln>
          <a:effectLst>
            <a:outerShdw blurRad="444500" dist="546100" dir="10800000" sx="97000" sy="97000" algn="r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EECF194-139D-8626-A19B-9A3B803E334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" t="9825" r="451" b="27668"/>
          <a:stretch/>
        </p:blipFill>
        <p:spPr>
          <a:xfrm>
            <a:off x="12193589" y="1295400"/>
            <a:ext cx="12188953" cy="11044800"/>
          </a:xfrm>
        </p:spPr>
      </p:pic>
    </p:spTree>
    <p:extLst>
      <p:ext uri="{BB962C8B-B14F-4D97-AF65-F5344CB8AC3E}">
        <p14:creationId xmlns:p14="http://schemas.microsoft.com/office/powerpoint/2010/main" val="41705227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0F17C8E-6DC2-49BE-8175-7CA6EF78521B}"/>
              </a:ext>
            </a:extLst>
          </p:cNvPr>
          <p:cNvSpPr/>
          <p:nvPr/>
        </p:nvSpPr>
        <p:spPr>
          <a:xfrm>
            <a:off x="3147647" y="2494932"/>
            <a:ext cx="14278707" cy="8726137"/>
          </a:xfrm>
          <a:prstGeom prst="roundRect">
            <a:avLst>
              <a:gd name="adj" fmla="val 6979"/>
            </a:avLst>
          </a:prstGeom>
          <a:noFill/>
          <a:ln w="152400">
            <a:solidFill>
              <a:schemeClr val="tx1"/>
            </a:solidFill>
          </a:ln>
          <a:effectLst>
            <a:outerShdw blurRad="596900" dist="419100" dir="2700000" algn="tl" rotWithShape="0">
              <a:schemeClr val="accent3">
                <a:lumMod val="50000"/>
                <a:alpha val="8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BAD2B8-901A-4368-86D5-09E18CE173EE}"/>
              </a:ext>
            </a:extLst>
          </p:cNvPr>
          <p:cNvSpPr txBox="1"/>
          <p:nvPr/>
        </p:nvSpPr>
        <p:spPr>
          <a:xfrm>
            <a:off x="3736535" y="3604770"/>
            <a:ext cx="1345913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+mj-lt"/>
                <a:ea typeface="Open Sans Extrabold" panose="020B0906030804020204" pitchFamily="34" charset="0"/>
                <a:cs typeface="Open Sans Extrabold" panose="020B0906030804020204" pitchFamily="34" charset="0"/>
              </a:rPr>
              <a:t>Колмогоров делился: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0000"/>
                  <a:lumOff val="10000"/>
                </a:schemeClr>
              </a:solidFill>
              <a:effectLst/>
              <a:uLnTx/>
              <a:uFillTx/>
              <a:latin typeface="+mj-lt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3C29B8-03CF-4789-B751-7412709683A9}"/>
              </a:ext>
            </a:extLst>
          </p:cNvPr>
          <p:cNvSpPr txBox="1"/>
          <p:nvPr/>
        </p:nvSpPr>
        <p:spPr>
          <a:xfrm>
            <a:off x="3736535" y="5534561"/>
            <a:ext cx="136898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rPr>
              <a:t>Радость математического «открытия» я познал рано,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подтвердив в возрасте 5 лет закономерность: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B9CE4D75-54C4-4AA1-81B4-F995F0BB1130}"/>
              </a:ext>
            </a:extLst>
          </p:cNvPr>
          <p:cNvSpPr>
            <a:spLocks noEditPoints="1"/>
          </p:cNvSpPr>
          <p:nvPr/>
        </p:nvSpPr>
        <p:spPr bwMode="auto">
          <a:xfrm>
            <a:off x="18316136" y="5586999"/>
            <a:ext cx="2786421" cy="2542003"/>
          </a:xfrm>
          <a:custGeom>
            <a:avLst/>
            <a:gdLst>
              <a:gd name="T0" fmla="*/ 0 w 456"/>
              <a:gd name="T1" fmla="*/ 356 h 416"/>
              <a:gd name="T2" fmla="*/ 147 w 456"/>
              <a:gd name="T3" fmla="*/ 208 h 416"/>
              <a:gd name="T4" fmla="*/ 0 w 456"/>
              <a:gd name="T5" fmla="*/ 58 h 416"/>
              <a:gd name="T6" fmla="*/ 59 w 456"/>
              <a:gd name="T7" fmla="*/ 0 h 416"/>
              <a:gd name="T8" fmla="*/ 265 w 456"/>
              <a:gd name="T9" fmla="*/ 208 h 416"/>
              <a:gd name="T10" fmla="*/ 59 w 456"/>
              <a:gd name="T11" fmla="*/ 416 h 416"/>
              <a:gd name="T12" fmla="*/ 0 w 456"/>
              <a:gd name="T13" fmla="*/ 356 h 416"/>
              <a:gd name="T14" fmla="*/ 248 w 456"/>
              <a:gd name="T15" fmla="*/ 0 h 416"/>
              <a:gd name="T16" fmla="*/ 456 w 456"/>
              <a:gd name="T17" fmla="*/ 208 h 416"/>
              <a:gd name="T18" fmla="*/ 248 w 456"/>
              <a:gd name="T19" fmla="*/ 416 h 416"/>
              <a:gd name="T20" fmla="*/ 191 w 456"/>
              <a:gd name="T21" fmla="*/ 356 h 416"/>
              <a:gd name="T22" fmla="*/ 338 w 456"/>
              <a:gd name="T23" fmla="*/ 208 h 416"/>
              <a:gd name="T24" fmla="*/ 191 w 456"/>
              <a:gd name="T25" fmla="*/ 58 h 416"/>
              <a:gd name="T26" fmla="*/ 248 w 456"/>
              <a:gd name="T27" fmla="*/ 0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56" h="416">
                <a:moveTo>
                  <a:pt x="0" y="356"/>
                </a:moveTo>
                <a:lnTo>
                  <a:pt x="147" y="208"/>
                </a:lnTo>
                <a:lnTo>
                  <a:pt x="0" y="58"/>
                </a:lnTo>
                <a:lnTo>
                  <a:pt x="59" y="0"/>
                </a:lnTo>
                <a:lnTo>
                  <a:pt x="265" y="208"/>
                </a:lnTo>
                <a:lnTo>
                  <a:pt x="59" y="416"/>
                </a:lnTo>
                <a:lnTo>
                  <a:pt x="0" y="356"/>
                </a:lnTo>
                <a:close/>
                <a:moveTo>
                  <a:pt x="248" y="0"/>
                </a:moveTo>
                <a:lnTo>
                  <a:pt x="456" y="208"/>
                </a:lnTo>
                <a:lnTo>
                  <a:pt x="248" y="416"/>
                </a:lnTo>
                <a:lnTo>
                  <a:pt x="191" y="356"/>
                </a:lnTo>
                <a:lnTo>
                  <a:pt x="338" y="208"/>
                </a:lnTo>
                <a:lnTo>
                  <a:pt x="191" y="58"/>
                </a:lnTo>
                <a:lnTo>
                  <a:pt x="248" y="0"/>
                </a:lnTo>
                <a:close/>
              </a:path>
            </a:pathLst>
          </a:custGeom>
          <a:solidFill>
            <a:schemeClr val="tx1"/>
          </a:solidFill>
          <a:ln w="152400">
            <a:noFill/>
          </a:ln>
          <a:effectLst>
            <a:outerShdw blurRad="596900" dist="419100" dir="2700000" algn="tl" rotWithShape="0">
              <a:schemeClr val="accent3">
                <a:lumMod val="50000"/>
                <a:alpha val="8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696CA3-2E73-405A-A694-C0C5BEABCB0E}"/>
              </a:ext>
            </a:extLst>
          </p:cNvPr>
          <p:cNvSpPr txBox="1"/>
          <p:nvPr/>
        </p:nvSpPr>
        <p:spPr>
          <a:xfrm>
            <a:off x="3736535" y="6844454"/>
            <a:ext cx="12911804" cy="3662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ea typeface="Open Sans Extrabold" panose="020B0906030804020204" pitchFamily="34" charset="0"/>
                <a:cs typeface="Open Sans Extrabold" panose="020B0906030804020204" pitchFamily="34" charset="0"/>
              </a:rPr>
              <a:t>1=1</a:t>
            </a:r>
            <a:r>
              <a:rPr kumimoji="0" lang="ru-RU" sz="5400" b="1" i="0" u="none" strike="noStrike" kern="1200" cap="none" spc="0" normalizeH="0" baseline="30000" noProof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ea typeface="Open Sans Extrabold" panose="020B0906030804020204" pitchFamily="34" charset="0"/>
                <a:cs typeface="Open Sans Extrabold" panose="020B0906030804020204" pitchFamily="34" charset="0"/>
              </a:rPr>
              <a:t>2</a:t>
            </a:r>
            <a:r>
              <a:rPr kumimoji="0" lang="ru-RU" sz="54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ea typeface="Open Sans Extrabold" panose="020B0906030804020204" pitchFamily="34" charset="0"/>
                <a:cs typeface="Open Sans Extrabold" panose="020B0906030804020204" pitchFamily="34" charset="0"/>
              </a:rPr>
              <a:t>, 1+3=2</a:t>
            </a:r>
            <a:r>
              <a:rPr lang="ru-RU" sz="5400" b="1" baseline="30000" dirty="0">
                <a:solidFill>
                  <a:schemeClr val="tx1">
                    <a:lumMod val="90000"/>
                    <a:lumOff val="10000"/>
                  </a:schemeClr>
                </a:solidFill>
                <a:ea typeface="Open Sans Extrabold" panose="020B0906030804020204" pitchFamily="34" charset="0"/>
                <a:cs typeface="Open Sans Extrabold" panose="020B0906030804020204" pitchFamily="34" charset="0"/>
              </a:rPr>
              <a:t>2</a:t>
            </a:r>
            <a:r>
              <a:rPr kumimoji="0" lang="ru-RU" sz="54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ea typeface="Open Sans Extrabold" panose="020B0906030804020204" pitchFamily="34" charset="0"/>
                <a:cs typeface="Open Sans Extrabold" panose="020B0906030804020204" pitchFamily="34" charset="0"/>
              </a:rPr>
              <a:t>, 1+3+5=3</a:t>
            </a:r>
            <a:r>
              <a:rPr lang="ru-RU" sz="5400" b="1" baseline="30000" dirty="0">
                <a:solidFill>
                  <a:schemeClr val="tx1">
                    <a:lumMod val="90000"/>
                    <a:lumOff val="10000"/>
                  </a:schemeClr>
                </a:solidFill>
                <a:ea typeface="Open Sans Extrabold" panose="020B0906030804020204" pitchFamily="34" charset="0"/>
                <a:cs typeface="Open Sans Extrabold" panose="020B0906030804020204" pitchFamily="34" charset="0"/>
              </a:rPr>
              <a:t>2</a:t>
            </a:r>
            <a:r>
              <a:rPr lang="ru-RU" sz="5400" b="1" dirty="0">
                <a:solidFill>
                  <a:schemeClr val="tx1">
                    <a:lumMod val="90000"/>
                    <a:lumOff val="10000"/>
                  </a:schemeClr>
                </a:solidFill>
                <a:ea typeface="Open Sans Extrabold" panose="020B0906030804020204" pitchFamily="34" charset="0"/>
                <a:cs typeface="Open Sans Extrabold" panose="020B0906030804020204" pitchFamily="34" charset="0"/>
              </a:rPr>
              <a:t>, 1+3+5+7=4</a:t>
            </a:r>
            <a:r>
              <a:rPr lang="ru-RU" sz="5400" b="1" baseline="30000" dirty="0">
                <a:solidFill>
                  <a:schemeClr val="tx1">
                    <a:lumMod val="90000"/>
                    <a:lumOff val="10000"/>
                  </a:schemeClr>
                </a:solidFill>
                <a:ea typeface="Open Sans Extrabold" panose="020B0906030804020204" pitchFamily="34" charset="0"/>
                <a:cs typeface="Open Sans Extrabold" panose="020B0906030804020204" pitchFamily="34" charset="0"/>
              </a:rPr>
              <a:t>2</a:t>
            </a:r>
            <a:r>
              <a:rPr lang="ru-RU" sz="5400" b="1" dirty="0">
                <a:solidFill>
                  <a:schemeClr val="tx1">
                    <a:lumMod val="90000"/>
                    <a:lumOff val="10000"/>
                  </a:schemeClr>
                </a:solidFill>
                <a:ea typeface="Open Sans Extrabold" panose="020B0906030804020204" pitchFamily="34" charset="0"/>
                <a:cs typeface="Open Sans Extrabold" panose="020B0906030804020204" pitchFamily="34" charset="0"/>
              </a:rPr>
              <a:t>, …</a:t>
            </a:r>
          </a:p>
          <a:p>
            <a:pPr lvl="0">
              <a:defRPr/>
            </a:pPr>
            <a:r>
              <a:rPr lang="ru-RU" sz="4400" dirty="0">
                <a:solidFill>
                  <a:schemeClr val="tx1">
                    <a:lumMod val="50000"/>
                    <a:lumOff val="50000"/>
                  </a:schemeClr>
                </a:solidFill>
                <a:ea typeface="Open Sans Extrabold" panose="020B0906030804020204" pitchFamily="34" charset="0"/>
                <a:cs typeface="Open Sans Extrabold" panose="020B0906030804020204" pitchFamily="34" charset="0"/>
              </a:rPr>
              <a:t>и так далее, т.е. сумма первых нечетных чисел </a:t>
            </a:r>
          </a:p>
          <a:p>
            <a:pPr lvl="0">
              <a:defRPr/>
            </a:pPr>
            <a:r>
              <a:rPr lang="ru-RU" sz="4400" dirty="0">
                <a:solidFill>
                  <a:schemeClr val="tx1">
                    <a:lumMod val="50000"/>
                    <a:lumOff val="50000"/>
                  </a:schemeClr>
                </a:solidFill>
                <a:ea typeface="Open Sans Extrabold" panose="020B0906030804020204" pitchFamily="34" charset="0"/>
                <a:cs typeface="Open Sans Extrabold" panose="020B0906030804020204" pitchFamily="34" charset="0"/>
              </a:rPr>
              <a:t>равна квадрату их количества:</a:t>
            </a:r>
          </a:p>
          <a:p>
            <a:pPr lvl="0">
              <a:defRPr/>
            </a:pPr>
            <a:r>
              <a:rPr kumimoji="0" lang="ru-RU" sz="88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ea typeface="Open Sans Extrabold" panose="020B0906030804020204" pitchFamily="34" charset="0"/>
                <a:cs typeface="Open Sans Extrabold" panose="020B0906030804020204" pitchFamily="34" charset="0"/>
              </a:rPr>
              <a:t>1+2+3+5+7+9+…+(2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ea typeface="Open Sans Extrabold" panose="020B0906030804020204" pitchFamily="34" charset="0"/>
                <a:cs typeface="Open Sans Extrabold" panose="020B0906030804020204" pitchFamily="34" charset="0"/>
              </a:rPr>
              <a:t>n-1)=n</a:t>
            </a:r>
            <a:r>
              <a:rPr lang="ru-RU" sz="8800" b="1" baseline="30000" dirty="0">
                <a:solidFill>
                  <a:schemeClr val="tx1">
                    <a:lumMod val="90000"/>
                    <a:lumOff val="10000"/>
                  </a:schemeClr>
                </a:solidFill>
                <a:ea typeface="Open Sans Extrabold" panose="020B0906030804020204" pitchFamily="34" charset="0"/>
                <a:cs typeface="Open Sans Extrabold" panose="020B0906030804020204" pitchFamily="34" charset="0"/>
              </a:rPr>
              <a:t>2</a:t>
            </a:r>
            <a:endParaRPr kumimoji="0" lang="en-US" sz="8800" b="1" i="0" u="none" strike="noStrike" kern="1200" cap="none" spc="0" normalizeH="0" noProof="0" dirty="0">
              <a:ln>
                <a:noFill/>
              </a:ln>
              <a:solidFill>
                <a:schemeClr val="tx1">
                  <a:lumMod val="90000"/>
                  <a:lumOff val="10000"/>
                </a:schemeClr>
              </a:solidFill>
              <a:effectLst/>
              <a:uLnTx/>
              <a:uFillTx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73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0F17C8E-6DC2-49BE-8175-7CA6EF78521B}"/>
              </a:ext>
            </a:extLst>
          </p:cNvPr>
          <p:cNvSpPr/>
          <p:nvPr/>
        </p:nvSpPr>
        <p:spPr>
          <a:xfrm>
            <a:off x="7807570" y="2481385"/>
            <a:ext cx="14278707" cy="8726137"/>
          </a:xfrm>
          <a:prstGeom prst="roundRect">
            <a:avLst>
              <a:gd name="adj" fmla="val 6979"/>
            </a:avLst>
          </a:prstGeom>
          <a:noFill/>
          <a:ln w="152400">
            <a:solidFill>
              <a:schemeClr val="tx1"/>
            </a:solidFill>
          </a:ln>
          <a:effectLst>
            <a:outerShdw blurRad="596900" dist="419100" dir="2700000" algn="tl" rotWithShape="0">
              <a:schemeClr val="accent3">
                <a:lumMod val="50000"/>
                <a:alpha val="8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B9CE4D75-54C4-4AA1-81B4-F995F0BB1130}"/>
              </a:ext>
            </a:extLst>
          </p:cNvPr>
          <p:cNvSpPr>
            <a:spLocks noEditPoints="1"/>
          </p:cNvSpPr>
          <p:nvPr/>
        </p:nvSpPr>
        <p:spPr bwMode="auto">
          <a:xfrm>
            <a:off x="3736535" y="5586998"/>
            <a:ext cx="2786421" cy="2542003"/>
          </a:xfrm>
          <a:custGeom>
            <a:avLst/>
            <a:gdLst>
              <a:gd name="T0" fmla="*/ 0 w 456"/>
              <a:gd name="T1" fmla="*/ 356 h 416"/>
              <a:gd name="T2" fmla="*/ 147 w 456"/>
              <a:gd name="T3" fmla="*/ 208 h 416"/>
              <a:gd name="T4" fmla="*/ 0 w 456"/>
              <a:gd name="T5" fmla="*/ 58 h 416"/>
              <a:gd name="T6" fmla="*/ 59 w 456"/>
              <a:gd name="T7" fmla="*/ 0 h 416"/>
              <a:gd name="T8" fmla="*/ 265 w 456"/>
              <a:gd name="T9" fmla="*/ 208 h 416"/>
              <a:gd name="T10" fmla="*/ 59 w 456"/>
              <a:gd name="T11" fmla="*/ 416 h 416"/>
              <a:gd name="T12" fmla="*/ 0 w 456"/>
              <a:gd name="T13" fmla="*/ 356 h 416"/>
              <a:gd name="T14" fmla="*/ 248 w 456"/>
              <a:gd name="T15" fmla="*/ 0 h 416"/>
              <a:gd name="T16" fmla="*/ 456 w 456"/>
              <a:gd name="T17" fmla="*/ 208 h 416"/>
              <a:gd name="T18" fmla="*/ 248 w 456"/>
              <a:gd name="T19" fmla="*/ 416 h 416"/>
              <a:gd name="T20" fmla="*/ 191 w 456"/>
              <a:gd name="T21" fmla="*/ 356 h 416"/>
              <a:gd name="T22" fmla="*/ 338 w 456"/>
              <a:gd name="T23" fmla="*/ 208 h 416"/>
              <a:gd name="T24" fmla="*/ 191 w 456"/>
              <a:gd name="T25" fmla="*/ 58 h 416"/>
              <a:gd name="T26" fmla="*/ 248 w 456"/>
              <a:gd name="T27" fmla="*/ 0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56" h="416">
                <a:moveTo>
                  <a:pt x="0" y="356"/>
                </a:moveTo>
                <a:lnTo>
                  <a:pt x="147" y="208"/>
                </a:lnTo>
                <a:lnTo>
                  <a:pt x="0" y="58"/>
                </a:lnTo>
                <a:lnTo>
                  <a:pt x="59" y="0"/>
                </a:lnTo>
                <a:lnTo>
                  <a:pt x="265" y="208"/>
                </a:lnTo>
                <a:lnTo>
                  <a:pt x="59" y="416"/>
                </a:lnTo>
                <a:lnTo>
                  <a:pt x="0" y="356"/>
                </a:lnTo>
                <a:close/>
                <a:moveTo>
                  <a:pt x="248" y="0"/>
                </a:moveTo>
                <a:lnTo>
                  <a:pt x="456" y="208"/>
                </a:lnTo>
                <a:lnTo>
                  <a:pt x="248" y="416"/>
                </a:lnTo>
                <a:lnTo>
                  <a:pt x="191" y="356"/>
                </a:lnTo>
                <a:lnTo>
                  <a:pt x="338" y="208"/>
                </a:lnTo>
                <a:lnTo>
                  <a:pt x="191" y="58"/>
                </a:lnTo>
                <a:lnTo>
                  <a:pt x="248" y="0"/>
                </a:lnTo>
                <a:close/>
              </a:path>
            </a:pathLst>
          </a:custGeom>
          <a:solidFill>
            <a:schemeClr val="tx1"/>
          </a:solidFill>
          <a:ln w="152400">
            <a:noFill/>
          </a:ln>
          <a:effectLst>
            <a:outerShdw blurRad="596900" dist="419100" dir="2700000" algn="tl" rotWithShape="0">
              <a:schemeClr val="accent3">
                <a:lumMod val="50000"/>
                <a:alpha val="8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5FB656D5-E3B3-4D85-A206-E4F544B38572}"/>
              </a:ext>
            </a:extLst>
          </p:cNvPr>
          <p:cNvSpPr/>
          <p:nvPr/>
        </p:nvSpPr>
        <p:spPr>
          <a:xfrm>
            <a:off x="8558598" y="4419600"/>
            <a:ext cx="13000139" cy="63421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CB53FB-BC92-48C3-9A07-765341C00CA9}"/>
              </a:ext>
            </a:extLst>
          </p:cNvPr>
          <p:cNvSpPr txBox="1"/>
          <p:nvPr/>
        </p:nvSpPr>
        <p:spPr>
          <a:xfrm>
            <a:off x="8558598" y="2835374"/>
            <a:ext cx="11038599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+mj-lt"/>
                <a:ea typeface="Open Sans Extrabold" panose="020B0906030804020204" pitchFamily="34" charset="0"/>
                <a:cs typeface="Open Sans Extrabold" panose="020B0906030804020204" pitchFamily="34" charset="0"/>
              </a:rPr>
              <a:t>Геометрическое 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+mj-lt"/>
                <a:ea typeface="Open Sans Extrabold" panose="020B0906030804020204" pitchFamily="34" charset="0"/>
                <a:cs typeface="Open Sans Extrabold" panose="020B0906030804020204" pitchFamily="34" charset="0"/>
              </a:rPr>
              <a:t>доказательство: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0000"/>
                  <a:lumOff val="10000"/>
                </a:schemeClr>
              </a:solidFill>
              <a:effectLst/>
              <a:uLnTx/>
              <a:uFillTx/>
              <a:latin typeface="+mj-lt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854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Rectangle 94">
            <a:extLst>
              <a:ext uri="{FF2B5EF4-FFF2-40B4-BE49-F238E27FC236}">
                <a16:creationId xmlns:a16="http://schemas.microsoft.com/office/drawing/2014/main" id="{82E79563-58D9-4229-92FA-CC010BA8435B}"/>
              </a:ext>
            </a:extLst>
          </p:cNvPr>
          <p:cNvSpPr/>
          <p:nvPr/>
        </p:nvSpPr>
        <p:spPr>
          <a:xfrm>
            <a:off x="1563688" y="1295400"/>
            <a:ext cx="21259800" cy="11049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0A057F9-AEF4-4D2E-9365-D37C170EBF4B}"/>
              </a:ext>
            </a:extLst>
          </p:cNvPr>
          <p:cNvSpPr txBox="1"/>
          <p:nvPr/>
        </p:nvSpPr>
        <p:spPr>
          <a:xfrm>
            <a:off x="2790271" y="2097498"/>
            <a:ext cx="7403633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Яков Григорьевич Синай</a:t>
            </a:r>
            <a:endParaRPr kumimoji="0" lang="en-US" sz="76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4AB90CA-6A1E-4097-A25D-38FACEA11D69}"/>
              </a:ext>
            </a:extLst>
          </p:cNvPr>
          <p:cNvSpPr txBox="1"/>
          <p:nvPr/>
        </p:nvSpPr>
        <p:spPr>
          <a:xfrm>
            <a:off x="2795131" y="5698484"/>
            <a:ext cx="6896768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281305">
              <a:lnSpc>
                <a:spcPct val="100000"/>
              </a:lnSpc>
            </a:pPr>
            <a:r>
              <a:rPr lang="ru-RU" sz="3200" spc="-55" dirty="0">
                <a:solidFill>
                  <a:srgbClr val="FFFFFF"/>
                </a:solidFill>
                <a:cs typeface="Arial"/>
              </a:rPr>
              <a:t>Советский </a:t>
            </a:r>
            <a:r>
              <a:rPr lang="ru-RU" sz="3200" spc="-25" dirty="0">
                <a:solidFill>
                  <a:srgbClr val="FFFFFF"/>
                </a:solidFill>
                <a:cs typeface="Arial"/>
              </a:rPr>
              <a:t>и </a:t>
            </a:r>
            <a:r>
              <a:rPr lang="ru-RU" sz="3200" spc="-50" dirty="0">
                <a:solidFill>
                  <a:srgbClr val="FFFFFF"/>
                </a:solidFill>
                <a:cs typeface="Arial"/>
              </a:rPr>
              <a:t>американский</a:t>
            </a:r>
            <a:r>
              <a:rPr lang="ru-RU" sz="3200" spc="-280" dirty="0">
                <a:solidFill>
                  <a:srgbClr val="FFFFFF"/>
                </a:solidFill>
                <a:cs typeface="Arial"/>
              </a:rPr>
              <a:t> </a:t>
            </a:r>
            <a:r>
              <a:rPr lang="ru-RU" sz="3200" spc="-70" dirty="0">
                <a:solidFill>
                  <a:srgbClr val="FFFFFF"/>
                </a:solidFill>
                <a:cs typeface="Arial"/>
              </a:rPr>
              <a:t>математик,  </a:t>
            </a:r>
            <a:r>
              <a:rPr lang="ru-RU" sz="3200" spc="-90" dirty="0">
                <a:solidFill>
                  <a:srgbClr val="FFFFFF"/>
                </a:solidFill>
                <a:cs typeface="Arial"/>
              </a:rPr>
              <a:t>исследователь </a:t>
            </a:r>
            <a:r>
              <a:rPr lang="ru-RU" sz="3200" spc="-45" dirty="0">
                <a:solidFill>
                  <a:srgbClr val="FFFFFF"/>
                </a:solidFill>
                <a:cs typeface="Arial"/>
              </a:rPr>
              <a:t>теории </a:t>
            </a:r>
            <a:r>
              <a:rPr lang="ru-RU" sz="3200" spc="-60" dirty="0">
                <a:solidFill>
                  <a:srgbClr val="FFFFFF"/>
                </a:solidFill>
                <a:cs typeface="Arial"/>
              </a:rPr>
              <a:t>динамических </a:t>
            </a:r>
            <a:r>
              <a:rPr lang="ru-RU" sz="3200" spc="-85" dirty="0">
                <a:solidFill>
                  <a:srgbClr val="FFFFFF"/>
                </a:solidFill>
                <a:cs typeface="Arial"/>
              </a:rPr>
              <a:t>систем</a:t>
            </a:r>
            <a:r>
              <a:rPr lang="ru-RU" sz="3200" spc="-345" dirty="0">
                <a:solidFill>
                  <a:srgbClr val="FFFFFF"/>
                </a:solidFill>
                <a:cs typeface="Arial"/>
              </a:rPr>
              <a:t> </a:t>
            </a:r>
            <a:r>
              <a:rPr lang="ru-RU" sz="3200" spc="-25" dirty="0">
                <a:solidFill>
                  <a:srgbClr val="FFFFFF"/>
                </a:solidFill>
                <a:cs typeface="Arial"/>
              </a:rPr>
              <a:t>и  </a:t>
            </a:r>
            <a:r>
              <a:rPr lang="ru-RU" sz="3200" spc="-75" dirty="0">
                <a:solidFill>
                  <a:srgbClr val="FFFFFF"/>
                </a:solidFill>
                <a:cs typeface="Arial"/>
              </a:rPr>
              <a:t>математической </a:t>
            </a:r>
            <a:r>
              <a:rPr lang="ru-RU" sz="3200" spc="-60" dirty="0">
                <a:solidFill>
                  <a:srgbClr val="FFFFFF"/>
                </a:solidFill>
                <a:cs typeface="Arial"/>
              </a:rPr>
              <a:t>физики</a:t>
            </a:r>
            <a:r>
              <a:rPr lang="ru-RU" sz="3200" spc="-75" dirty="0">
                <a:solidFill>
                  <a:srgbClr val="FFFFFF"/>
                </a:solidFill>
                <a:cs typeface="Arial"/>
              </a:rPr>
              <a:t>. </a:t>
            </a:r>
            <a:r>
              <a:rPr lang="ru-RU" sz="3200" spc="-135" dirty="0">
                <a:solidFill>
                  <a:srgbClr val="FFFFFF"/>
                </a:solidFill>
                <a:cs typeface="Arial"/>
              </a:rPr>
              <a:t>В </a:t>
            </a:r>
            <a:r>
              <a:rPr lang="ru-RU" sz="3200" spc="-160" dirty="0">
                <a:solidFill>
                  <a:srgbClr val="FFFFFF"/>
                </a:solidFill>
                <a:cs typeface="Arial"/>
              </a:rPr>
              <a:t>1957 </a:t>
            </a:r>
            <a:r>
              <a:rPr lang="ru-RU" sz="3200" spc="-40" dirty="0">
                <a:solidFill>
                  <a:srgbClr val="FFFFFF"/>
                </a:solidFill>
                <a:cs typeface="Arial"/>
              </a:rPr>
              <a:t>г. </a:t>
            </a:r>
            <a:r>
              <a:rPr lang="ru-RU" sz="3200" spc="-50" dirty="0">
                <a:solidFill>
                  <a:srgbClr val="FFFFFF"/>
                </a:solidFill>
                <a:cs typeface="Arial"/>
              </a:rPr>
              <a:t>окончил механико-  </a:t>
            </a:r>
            <a:r>
              <a:rPr lang="ru-RU" sz="3200" spc="-70" dirty="0">
                <a:solidFill>
                  <a:srgbClr val="FFFFFF"/>
                </a:solidFill>
                <a:cs typeface="Arial"/>
              </a:rPr>
              <a:t>математический </a:t>
            </a:r>
            <a:r>
              <a:rPr lang="ru-RU" sz="3200" spc="-110" dirty="0">
                <a:solidFill>
                  <a:srgbClr val="FFFFFF"/>
                </a:solidFill>
                <a:cs typeface="Arial"/>
              </a:rPr>
              <a:t>факультет </a:t>
            </a:r>
            <a:r>
              <a:rPr lang="ru-RU" sz="3200" spc="-35" dirty="0">
                <a:solidFill>
                  <a:srgbClr val="FFFFFF"/>
                </a:solidFill>
                <a:cs typeface="Arial"/>
              </a:rPr>
              <a:t>Московского  </a:t>
            </a:r>
            <a:r>
              <a:rPr lang="ru-RU" sz="3200" spc="-50" dirty="0">
                <a:solidFill>
                  <a:srgbClr val="FFFFFF"/>
                </a:solidFill>
                <a:cs typeface="Arial"/>
              </a:rPr>
              <a:t>государственного </a:t>
            </a:r>
            <a:r>
              <a:rPr lang="ru-RU" sz="3200" spc="-70" dirty="0">
                <a:solidFill>
                  <a:srgbClr val="FFFFFF"/>
                </a:solidFill>
                <a:cs typeface="Arial"/>
              </a:rPr>
              <a:t>университета. </a:t>
            </a:r>
            <a:r>
              <a:rPr lang="ru-RU" sz="3200" spc="-90" dirty="0">
                <a:solidFill>
                  <a:srgbClr val="FFFFFF"/>
                </a:solidFill>
                <a:cs typeface="Arial"/>
              </a:rPr>
              <a:t>Является</a:t>
            </a:r>
            <a:r>
              <a:rPr lang="ru-RU" sz="3200" spc="-165" dirty="0">
                <a:solidFill>
                  <a:srgbClr val="FFFFFF"/>
                </a:solidFill>
                <a:cs typeface="Arial"/>
              </a:rPr>
              <a:t> </a:t>
            </a:r>
            <a:r>
              <a:rPr lang="ru-RU" sz="3200" spc="-90" dirty="0">
                <a:solidFill>
                  <a:srgbClr val="FFFFFF"/>
                </a:solidFill>
                <a:cs typeface="Arial"/>
              </a:rPr>
              <a:t>профессором</a:t>
            </a:r>
            <a:r>
              <a:rPr lang="ru-RU" sz="3200" spc="-175" dirty="0">
                <a:solidFill>
                  <a:srgbClr val="FFFFFF"/>
                </a:solidFill>
                <a:cs typeface="Arial"/>
              </a:rPr>
              <a:t> </a:t>
            </a:r>
            <a:r>
              <a:rPr lang="ru-RU" sz="3200" spc="-70" dirty="0">
                <a:solidFill>
                  <a:srgbClr val="FFFFFF"/>
                </a:solidFill>
                <a:cs typeface="Arial"/>
              </a:rPr>
              <a:t>математики  </a:t>
            </a:r>
            <a:r>
              <a:rPr lang="ru-RU" sz="3200" spc="-40" dirty="0">
                <a:solidFill>
                  <a:srgbClr val="FFFFFF"/>
                </a:solidFill>
                <a:cs typeface="Arial"/>
              </a:rPr>
              <a:t>Принстонского </a:t>
            </a:r>
            <a:r>
              <a:rPr lang="ru-RU" sz="3200" spc="-65" dirty="0">
                <a:solidFill>
                  <a:srgbClr val="FFFFFF"/>
                </a:solidFill>
                <a:cs typeface="Arial"/>
              </a:rPr>
              <a:t>университета. </a:t>
            </a:r>
          </a:p>
          <a:p>
            <a:pPr marL="12700" marR="281305">
              <a:lnSpc>
                <a:spcPct val="100000"/>
              </a:lnSpc>
            </a:pPr>
            <a:r>
              <a:rPr lang="ru-RU" sz="3200" spc="-110" dirty="0">
                <a:solidFill>
                  <a:srgbClr val="FFFFFF"/>
                </a:solidFill>
                <a:cs typeface="Arial"/>
              </a:rPr>
              <a:t>За фундаментальный вклад в динамические системы и математическую физику в 2014 году получил премию Абеля.</a:t>
            </a:r>
          </a:p>
        </p:txBody>
      </p:sp>
      <p:sp>
        <p:nvSpPr>
          <p:cNvPr id="32" name="Arrow: Chevron 31">
            <a:extLst>
              <a:ext uri="{FF2B5EF4-FFF2-40B4-BE49-F238E27FC236}">
                <a16:creationId xmlns:a16="http://schemas.microsoft.com/office/drawing/2014/main" id="{EEDF4346-DBEC-403F-B34E-E56B24A4F0B6}"/>
              </a:ext>
            </a:extLst>
          </p:cNvPr>
          <p:cNvSpPr/>
          <p:nvPr/>
        </p:nvSpPr>
        <p:spPr>
          <a:xfrm flipH="1">
            <a:off x="9171141" y="1295400"/>
            <a:ext cx="19903196" cy="11049000"/>
          </a:xfrm>
          <a:prstGeom prst="chevron">
            <a:avLst>
              <a:gd name="adj" fmla="val 20498"/>
            </a:avLst>
          </a:prstGeom>
          <a:solidFill>
            <a:schemeClr val="accent1"/>
          </a:solidFill>
          <a:ln>
            <a:noFill/>
          </a:ln>
          <a:effectLst>
            <a:outerShdw blurRad="927100" dist="2260600" dir="10800000" sx="89000" sy="89000" algn="r" rotWithShape="0">
              <a:srgbClr val="000000">
                <a:alpha val="7098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" name="Arrow: Chevron 142">
            <a:extLst>
              <a:ext uri="{FF2B5EF4-FFF2-40B4-BE49-F238E27FC236}">
                <a16:creationId xmlns:a16="http://schemas.microsoft.com/office/drawing/2014/main" id="{A8D11136-6B88-40A4-BA4C-5430E2E513AD}"/>
              </a:ext>
            </a:extLst>
          </p:cNvPr>
          <p:cNvSpPr/>
          <p:nvPr/>
        </p:nvSpPr>
        <p:spPr>
          <a:xfrm flipH="1">
            <a:off x="11250952" y="1295400"/>
            <a:ext cx="19903196" cy="11049000"/>
          </a:xfrm>
          <a:prstGeom prst="chevron">
            <a:avLst>
              <a:gd name="adj" fmla="val 2049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8" name="Arrow: Chevron 107">
            <a:extLst>
              <a:ext uri="{FF2B5EF4-FFF2-40B4-BE49-F238E27FC236}">
                <a16:creationId xmlns:a16="http://schemas.microsoft.com/office/drawing/2014/main" id="{E7E67F23-0465-496D-8DA3-55BF11DA8F2F}"/>
              </a:ext>
            </a:extLst>
          </p:cNvPr>
          <p:cNvSpPr/>
          <p:nvPr/>
        </p:nvSpPr>
        <p:spPr>
          <a:xfrm>
            <a:off x="-36227408" y="1295400"/>
            <a:ext cx="5314950" cy="11049000"/>
          </a:xfrm>
          <a:prstGeom prst="chevron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0" name="Arrow: Chevron 139">
            <a:extLst>
              <a:ext uri="{FF2B5EF4-FFF2-40B4-BE49-F238E27FC236}">
                <a16:creationId xmlns:a16="http://schemas.microsoft.com/office/drawing/2014/main" id="{06864D66-9551-4D44-A38E-0CB1412F9704}"/>
              </a:ext>
            </a:extLst>
          </p:cNvPr>
          <p:cNvSpPr/>
          <p:nvPr/>
        </p:nvSpPr>
        <p:spPr>
          <a:xfrm flipH="1">
            <a:off x="-5574280" y="1295400"/>
            <a:ext cx="2653892" cy="11049000"/>
          </a:xfrm>
          <a:prstGeom prst="chevron">
            <a:avLst>
              <a:gd name="adj" fmla="val 4604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5" name="Arrow: Chevron 134">
            <a:extLst>
              <a:ext uri="{FF2B5EF4-FFF2-40B4-BE49-F238E27FC236}">
                <a16:creationId xmlns:a16="http://schemas.microsoft.com/office/drawing/2014/main" id="{A576ADEC-F716-4127-9E00-A55005A81303}"/>
              </a:ext>
            </a:extLst>
          </p:cNvPr>
          <p:cNvSpPr/>
          <p:nvPr/>
        </p:nvSpPr>
        <p:spPr>
          <a:xfrm>
            <a:off x="-14372373" y="1295400"/>
            <a:ext cx="5314950" cy="11049000"/>
          </a:xfrm>
          <a:prstGeom prst="chevron">
            <a:avLst>
              <a:gd name="adj" fmla="val 0"/>
            </a:avLst>
          </a:prstGeom>
          <a:solidFill>
            <a:schemeClr val="accent2"/>
          </a:solidFill>
          <a:ln>
            <a:noFill/>
          </a:ln>
          <a:effectLst>
            <a:outerShdw blurRad="444500" dist="546100" dir="10800000" sx="97000" sy="97000" algn="r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1" name="Arrow: Chevron 140">
            <a:extLst>
              <a:ext uri="{FF2B5EF4-FFF2-40B4-BE49-F238E27FC236}">
                <a16:creationId xmlns:a16="http://schemas.microsoft.com/office/drawing/2014/main" id="{5D2705D0-3E2B-4D5D-B730-82726F4D9B86}"/>
              </a:ext>
            </a:extLst>
          </p:cNvPr>
          <p:cNvSpPr/>
          <p:nvPr/>
        </p:nvSpPr>
        <p:spPr>
          <a:xfrm flipH="1">
            <a:off x="-5574280" y="1295400"/>
            <a:ext cx="2653892" cy="11049000"/>
          </a:xfrm>
          <a:prstGeom prst="chevron">
            <a:avLst>
              <a:gd name="adj" fmla="val 4604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8" name="Arrow: Chevron 137">
            <a:extLst>
              <a:ext uri="{FF2B5EF4-FFF2-40B4-BE49-F238E27FC236}">
                <a16:creationId xmlns:a16="http://schemas.microsoft.com/office/drawing/2014/main" id="{F16C2260-72B6-4640-AB17-0A9BB0E97407}"/>
              </a:ext>
            </a:extLst>
          </p:cNvPr>
          <p:cNvSpPr/>
          <p:nvPr/>
        </p:nvSpPr>
        <p:spPr>
          <a:xfrm>
            <a:off x="-20647530" y="1295400"/>
            <a:ext cx="5314950" cy="11049000"/>
          </a:xfrm>
          <a:prstGeom prst="chevron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>
            <a:outerShdw blurRad="444500" dist="546100" dir="10800000" sx="97000" sy="97000" algn="r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2" name="Arrow: Chevron 141">
            <a:extLst>
              <a:ext uri="{FF2B5EF4-FFF2-40B4-BE49-F238E27FC236}">
                <a16:creationId xmlns:a16="http://schemas.microsoft.com/office/drawing/2014/main" id="{25948944-6DBF-4B56-8E19-EAA408167D7E}"/>
              </a:ext>
            </a:extLst>
          </p:cNvPr>
          <p:cNvSpPr/>
          <p:nvPr/>
        </p:nvSpPr>
        <p:spPr>
          <a:xfrm flipH="1">
            <a:off x="-5574280" y="1295400"/>
            <a:ext cx="2653892" cy="11049000"/>
          </a:xfrm>
          <a:prstGeom prst="chevron">
            <a:avLst>
              <a:gd name="adj" fmla="val 4604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9" name="Arrow: Chevron 138">
            <a:extLst>
              <a:ext uri="{FF2B5EF4-FFF2-40B4-BE49-F238E27FC236}">
                <a16:creationId xmlns:a16="http://schemas.microsoft.com/office/drawing/2014/main" id="{50EBDF47-5FAD-4E3B-A9B6-455A57A4D823}"/>
              </a:ext>
            </a:extLst>
          </p:cNvPr>
          <p:cNvSpPr/>
          <p:nvPr/>
        </p:nvSpPr>
        <p:spPr>
          <a:xfrm>
            <a:off x="-30912458" y="1295400"/>
            <a:ext cx="5314950" cy="11049000"/>
          </a:xfrm>
          <a:prstGeom prst="chevron">
            <a:avLst>
              <a:gd name="adj" fmla="val 0"/>
            </a:avLst>
          </a:prstGeom>
          <a:solidFill>
            <a:schemeClr val="accent4"/>
          </a:solidFill>
          <a:ln>
            <a:noFill/>
          </a:ln>
          <a:effectLst>
            <a:outerShdw blurRad="444500" dist="546100" dir="10800000" sx="97000" sy="97000" algn="r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693928B-06B8-91E0-D5EB-7E29223989D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7" t="-364" r="21361" b="364"/>
          <a:stretch/>
        </p:blipFill>
        <p:spPr>
          <a:xfrm>
            <a:off x="12193589" y="1295400"/>
            <a:ext cx="12188953" cy="11044800"/>
          </a:xfrm>
        </p:spPr>
      </p:pic>
    </p:spTree>
    <p:extLst>
      <p:ext uri="{BB962C8B-B14F-4D97-AF65-F5344CB8AC3E}">
        <p14:creationId xmlns:p14="http://schemas.microsoft.com/office/powerpoint/2010/main" val="17893115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68B8F15-C3FC-B413-725B-A671D746077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2" b="8622"/>
          <a:stretch>
            <a:fillRect/>
          </a:stretch>
        </p:blipFill>
        <p:spPr/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81ADC99-03FB-4C85-8855-5CEA074FDFBC}"/>
              </a:ext>
            </a:extLst>
          </p:cNvPr>
          <p:cNvSpPr/>
          <p:nvPr/>
        </p:nvSpPr>
        <p:spPr>
          <a:xfrm>
            <a:off x="1563688" y="1295400"/>
            <a:ext cx="21259800" cy="11049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Freeform 5">
            <a:extLst>
              <a:ext uri="{FF2B5EF4-FFF2-40B4-BE49-F238E27FC236}">
                <a16:creationId xmlns:a16="http://schemas.microsoft.com/office/drawing/2014/main" id="{F27289AE-EBC4-4CD1-8BC4-42E627334FEF}"/>
              </a:ext>
            </a:extLst>
          </p:cNvPr>
          <p:cNvSpPr>
            <a:spLocks/>
          </p:cNvSpPr>
          <p:nvPr/>
        </p:nvSpPr>
        <p:spPr bwMode="auto">
          <a:xfrm>
            <a:off x="2459022" y="1371600"/>
            <a:ext cx="6574056" cy="6350189"/>
          </a:xfrm>
          <a:custGeom>
            <a:avLst/>
            <a:gdLst>
              <a:gd name="T0" fmla="*/ 1786 w 1856"/>
              <a:gd name="T1" fmla="*/ 320 h 1856"/>
              <a:gd name="T2" fmla="*/ 1549 w 1856"/>
              <a:gd name="T3" fmla="*/ 188 h 1856"/>
              <a:gd name="T4" fmla="*/ 1504 w 1856"/>
              <a:gd name="T5" fmla="*/ 70 h 1856"/>
              <a:gd name="T6" fmla="*/ 1389 w 1856"/>
              <a:gd name="T7" fmla="*/ 70 h 1856"/>
              <a:gd name="T8" fmla="*/ 1343 w 1856"/>
              <a:gd name="T9" fmla="*/ 188 h 1856"/>
              <a:gd name="T10" fmla="*/ 1208 w 1856"/>
              <a:gd name="T11" fmla="*/ 0 h 1856"/>
              <a:gd name="T12" fmla="*/ 1105 w 1856"/>
              <a:gd name="T13" fmla="*/ 70 h 1856"/>
              <a:gd name="T14" fmla="*/ 1047 w 1856"/>
              <a:gd name="T15" fmla="*/ 70 h 1856"/>
              <a:gd name="T16" fmla="*/ 945 w 1856"/>
              <a:gd name="T17" fmla="*/ 0 h 1856"/>
              <a:gd name="T18" fmla="*/ 809 w 1856"/>
              <a:gd name="T19" fmla="*/ 188 h 1856"/>
              <a:gd name="T20" fmla="*/ 764 w 1856"/>
              <a:gd name="T21" fmla="*/ 70 h 1856"/>
              <a:gd name="T22" fmla="*/ 649 w 1856"/>
              <a:gd name="T23" fmla="*/ 70 h 1856"/>
              <a:gd name="T24" fmla="*/ 603 w 1856"/>
              <a:gd name="T25" fmla="*/ 188 h 1856"/>
              <a:gd name="T26" fmla="*/ 468 w 1856"/>
              <a:gd name="T27" fmla="*/ 0 h 1856"/>
              <a:gd name="T28" fmla="*/ 365 w 1856"/>
              <a:gd name="T29" fmla="*/ 70 h 1856"/>
              <a:gd name="T30" fmla="*/ 307 w 1856"/>
              <a:gd name="T31" fmla="*/ 70 h 1856"/>
              <a:gd name="T32" fmla="*/ 71 w 1856"/>
              <a:gd name="T33" fmla="*/ 307 h 1856"/>
              <a:gd name="T34" fmla="*/ 71 w 1856"/>
              <a:gd name="T35" fmla="*/ 365 h 1856"/>
              <a:gd name="T36" fmla="*/ 0 w 1856"/>
              <a:gd name="T37" fmla="*/ 468 h 1856"/>
              <a:gd name="T38" fmla="*/ 148 w 1856"/>
              <a:gd name="T39" fmla="*/ 603 h 1856"/>
              <a:gd name="T40" fmla="*/ 71 w 1856"/>
              <a:gd name="T41" fmla="*/ 648 h 1856"/>
              <a:gd name="T42" fmla="*/ 71 w 1856"/>
              <a:gd name="T43" fmla="*/ 764 h 1856"/>
              <a:gd name="T44" fmla="*/ 148 w 1856"/>
              <a:gd name="T45" fmla="*/ 809 h 1856"/>
              <a:gd name="T46" fmla="*/ 0 w 1856"/>
              <a:gd name="T47" fmla="*/ 944 h 1856"/>
              <a:gd name="T48" fmla="*/ 71 w 1856"/>
              <a:gd name="T49" fmla="*/ 1047 h 1856"/>
              <a:gd name="T50" fmla="*/ 71 w 1856"/>
              <a:gd name="T51" fmla="*/ 1105 h 1856"/>
              <a:gd name="T52" fmla="*/ 0 w 1856"/>
              <a:gd name="T53" fmla="*/ 1208 h 1856"/>
              <a:gd name="T54" fmla="*/ 148 w 1856"/>
              <a:gd name="T55" fmla="*/ 1343 h 1856"/>
              <a:gd name="T56" fmla="*/ 71 w 1856"/>
              <a:gd name="T57" fmla="*/ 1388 h 1856"/>
              <a:gd name="T58" fmla="*/ 71 w 1856"/>
              <a:gd name="T59" fmla="*/ 1504 h 1856"/>
              <a:gd name="T60" fmla="*/ 148 w 1856"/>
              <a:gd name="T61" fmla="*/ 1549 h 1856"/>
              <a:gd name="T62" fmla="*/ 320 w 1856"/>
              <a:gd name="T63" fmla="*/ 1786 h 1856"/>
              <a:gd name="T64" fmla="*/ 365 w 1856"/>
              <a:gd name="T65" fmla="*/ 1678 h 1856"/>
              <a:gd name="T66" fmla="*/ 501 w 1856"/>
              <a:gd name="T67" fmla="*/ 1856 h 1856"/>
              <a:gd name="T68" fmla="*/ 603 w 1856"/>
              <a:gd name="T69" fmla="*/ 1786 h 1856"/>
              <a:gd name="T70" fmla="*/ 661 w 1856"/>
              <a:gd name="T71" fmla="*/ 1786 h 1856"/>
              <a:gd name="T72" fmla="*/ 764 w 1856"/>
              <a:gd name="T73" fmla="*/ 1856 h 1856"/>
              <a:gd name="T74" fmla="*/ 899 w 1856"/>
              <a:gd name="T75" fmla="*/ 1678 h 1856"/>
              <a:gd name="T76" fmla="*/ 945 w 1856"/>
              <a:gd name="T77" fmla="*/ 1786 h 1856"/>
              <a:gd name="T78" fmla="*/ 1060 w 1856"/>
              <a:gd name="T79" fmla="*/ 1786 h 1856"/>
              <a:gd name="T80" fmla="*/ 1105 w 1856"/>
              <a:gd name="T81" fmla="*/ 1678 h 1856"/>
              <a:gd name="T82" fmla="*/ 1241 w 1856"/>
              <a:gd name="T83" fmla="*/ 1856 h 1856"/>
              <a:gd name="T84" fmla="*/ 1343 w 1856"/>
              <a:gd name="T85" fmla="*/ 1786 h 1856"/>
              <a:gd name="T86" fmla="*/ 1401 w 1856"/>
              <a:gd name="T87" fmla="*/ 1786 h 1856"/>
              <a:gd name="T88" fmla="*/ 1504 w 1856"/>
              <a:gd name="T89" fmla="*/ 1856 h 1856"/>
              <a:gd name="T90" fmla="*/ 1629 w 1856"/>
              <a:gd name="T91" fmla="*/ 1678 h 1856"/>
              <a:gd name="T92" fmla="*/ 1856 w 1856"/>
              <a:gd name="T93" fmla="*/ 1536 h 1856"/>
              <a:gd name="T94" fmla="*/ 1708 w 1856"/>
              <a:gd name="T95" fmla="*/ 1401 h 1856"/>
              <a:gd name="T96" fmla="*/ 1786 w 1856"/>
              <a:gd name="T97" fmla="*/ 1356 h 1856"/>
              <a:gd name="T98" fmla="*/ 1786 w 1856"/>
              <a:gd name="T99" fmla="*/ 1240 h 1856"/>
              <a:gd name="T100" fmla="*/ 1708 w 1856"/>
              <a:gd name="T101" fmla="*/ 1195 h 1856"/>
              <a:gd name="T102" fmla="*/ 1856 w 1856"/>
              <a:gd name="T103" fmla="*/ 1060 h 1856"/>
              <a:gd name="T104" fmla="*/ 1786 w 1856"/>
              <a:gd name="T105" fmla="*/ 957 h 1856"/>
              <a:gd name="T106" fmla="*/ 1786 w 1856"/>
              <a:gd name="T107" fmla="*/ 899 h 1856"/>
              <a:gd name="T108" fmla="*/ 1856 w 1856"/>
              <a:gd name="T109" fmla="*/ 796 h 1856"/>
              <a:gd name="T110" fmla="*/ 1708 w 1856"/>
              <a:gd name="T111" fmla="*/ 661 h 1856"/>
              <a:gd name="T112" fmla="*/ 1786 w 1856"/>
              <a:gd name="T113" fmla="*/ 616 h 1856"/>
              <a:gd name="T114" fmla="*/ 1786 w 1856"/>
              <a:gd name="T115" fmla="*/ 500 h 1856"/>
              <a:gd name="T116" fmla="*/ 1708 w 1856"/>
              <a:gd name="T117" fmla="*/ 455 h 1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856" h="1856">
                <a:moveTo>
                  <a:pt x="1786" y="365"/>
                </a:moveTo>
                <a:cubicBezTo>
                  <a:pt x="1786" y="352"/>
                  <a:pt x="1786" y="352"/>
                  <a:pt x="1786" y="352"/>
                </a:cubicBezTo>
                <a:cubicBezTo>
                  <a:pt x="1856" y="352"/>
                  <a:pt x="1856" y="352"/>
                  <a:pt x="1856" y="352"/>
                </a:cubicBezTo>
                <a:cubicBezTo>
                  <a:pt x="1856" y="320"/>
                  <a:pt x="1856" y="320"/>
                  <a:pt x="1856" y="320"/>
                </a:cubicBezTo>
                <a:cubicBezTo>
                  <a:pt x="1786" y="320"/>
                  <a:pt x="1786" y="320"/>
                  <a:pt x="1786" y="320"/>
                </a:cubicBezTo>
                <a:cubicBezTo>
                  <a:pt x="1786" y="307"/>
                  <a:pt x="1786" y="307"/>
                  <a:pt x="1786" y="307"/>
                </a:cubicBezTo>
                <a:cubicBezTo>
                  <a:pt x="1708" y="307"/>
                  <a:pt x="1708" y="307"/>
                  <a:pt x="1708" y="307"/>
                </a:cubicBezTo>
                <a:cubicBezTo>
                  <a:pt x="1708" y="268"/>
                  <a:pt x="1708" y="268"/>
                  <a:pt x="1708" y="268"/>
                </a:cubicBezTo>
                <a:cubicBezTo>
                  <a:pt x="1708" y="224"/>
                  <a:pt x="1673" y="188"/>
                  <a:pt x="1629" y="188"/>
                </a:cubicBezTo>
                <a:cubicBezTo>
                  <a:pt x="1549" y="188"/>
                  <a:pt x="1549" y="188"/>
                  <a:pt x="1549" y="188"/>
                </a:cubicBezTo>
                <a:cubicBezTo>
                  <a:pt x="1549" y="70"/>
                  <a:pt x="1549" y="70"/>
                  <a:pt x="1549" y="70"/>
                </a:cubicBezTo>
                <a:cubicBezTo>
                  <a:pt x="1537" y="70"/>
                  <a:pt x="1537" y="70"/>
                  <a:pt x="1537" y="70"/>
                </a:cubicBezTo>
                <a:cubicBezTo>
                  <a:pt x="1537" y="0"/>
                  <a:pt x="1537" y="0"/>
                  <a:pt x="1537" y="0"/>
                </a:cubicBezTo>
                <a:cubicBezTo>
                  <a:pt x="1504" y="0"/>
                  <a:pt x="1504" y="0"/>
                  <a:pt x="1504" y="0"/>
                </a:cubicBezTo>
                <a:cubicBezTo>
                  <a:pt x="1504" y="70"/>
                  <a:pt x="1504" y="70"/>
                  <a:pt x="1504" y="70"/>
                </a:cubicBezTo>
                <a:cubicBezTo>
                  <a:pt x="1491" y="70"/>
                  <a:pt x="1491" y="70"/>
                  <a:pt x="1491" y="70"/>
                </a:cubicBezTo>
                <a:cubicBezTo>
                  <a:pt x="1491" y="188"/>
                  <a:pt x="1491" y="188"/>
                  <a:pt x="1491" y="188"/>
                </a:cubicBezTo>
                <a:cubicBezTo>
                  <a:pt x="1401" y="188"/>
                  <a:pt x="1401" y="188"/>
                  <a:pt x="1401" y="188"/>
                </a:cubicBezTo>
                <a:cubicBezTo>
                  <a:pt x="1401" y="70"/>
                  <a:pt x="1401" y="70"/>
                  <a:pt x="1401" y="70"/>
                </a:cubicBezTo>
                <a:cubicBezTo>
                  <a:pt x="1389" y="70"/>
                  <a:pt x="1389" y="70"/>
                  <a:pt x="1389" y="70"/>
                </a:cubicBezTo>
                <a:cubicBezTo>
                  <a:pt x="1389" y="0"/>
                  <a:pt x="1389" y="0"/>
                  <a:pt x="1389" y="0"/>
                </a:cubicBezTo>
                <a:cubicBezTo>
                  <a:pt x="1356" y="0"/>
                  <a:pt x="1356" y="0"/>
                  <a:pt x="1356" y="0"/>
                </a:cubicBezTo>
                <a:cubicBezTo>
                  <a:pt x="1356" y="70"/>
                  <a:pt x="1356" y="70"/>
                  <a:pt x="1356" y="70"/>
                </a:cubicBezTo>
                <a:cubicBezTo>
                  <a:pt x="1343" y="70"/>
                  <a:pt x="1343" y="70"/>
                  <a:pt x="1343" y="70"/>
                </a:cubicBezTo>
                <a:cubicBezTo>
                  <a:pt x="1343" y="188"/>
                  <a:pt x="1343" y="188"/>
                  <a:pt x="1343" y="188"/>
                </a:cubicBezTo>
                <a:cubicBezTo>
                  <a:pt x="1253" y="188"/>
                  <a:pt x="1253" y="188"/>
                  <a:pt x="1253" y="188"/>
                </a:cubicBezTo>
                <a:cubicBezTo>
                  <a:pt x="1253" y="70"/>
                  <a:pt x="1253" y="70"/>
                  <a:pt x="1253" y="70"/>
                </a:cubicBezTo>
                <a:cubicBezTo>
                  <a:pt x="1241" y="70"/>
                  <a:pt x="1241" y="70"/>
                  <a:pt x="1241" y="70"/>
                </a:cubicBezTo>
                <a:cubicBezTo>
                  <a:pt x="1241" y="0"/>
                  <a:pt x="1241" y="0"/>
                  <a:pt x="1241" y="0"/>
                </a:cubicBezTo>
                <a:cubicBezTo>
                  <a:pt x="1208" y="0"/>
                  <a:pt x="1208" y="0"/>
                  <a:pt x="1208" y="0"/>
                </a:cubicBezTo>
                <a:cubicBezTo>
                  <a:pt x="1208" y="70"/>
                  <a:pt x="1208" y="70"/>
                  <a:pt x="1208" y="70"/>
                </a:cubicBezTo>
                <a:cubicBezTo>
                  <a:pt x="1195" y="70"/>
                  <a:pt x="1195" y="70"/>
                  <a:pt x="1195" y="70"/>
                </a:cubicBezTo>
                <a:cubicBezTo>
                  <a:pt x="1195" y="188"/>
                  <a:pt x="1195" y="188"/>
                  <a:pt x="1195" y="188"/>
                </a:cubicBezTo>
                <a:cubicBezTo>
                  <a:pt x="1105" y="188"/>
                  <a:pt x="1105" y="188"/>
                  <a:pt x="1105" y="188"/>
                </a:cubicBezTo>
                <a:cubicBezTo>
                  <a:pt x="1105" y="70"/>
                  <a:pt x="1105" y="70"/>
                  <a:pt x="1105" y="70"/>
                </a:cubicBezTo>
                <a:cubicBezTo>
                  <a:pt x="1093" y="70"/>
                  <a:pt x="1093" y="70"/>
                  <a:pt x="1093" y="70"/>
                </a:cubicBezTo>
                <a:cubicBezTo>
                  <a:pt x="1093" y="0"/>
                  <a:pt x="1093" y="0"/>
                  <a:pt x="1093" y="0"/>
                </a:cubicBezTo>
                <a:cubicBezTo>
                  <a:pt x="1060" y="0"/>
                  <a:pt x="1060" y="0"/>
                  <a:pt x="1060" y="0"/>
                </a:cubicBezTo>
                <a:cubicBezTo>
                  <a:pt x="1060" y="70"/>
                  <a:pt x="1060" y="70"/>
                  <a:pt x="1060" y="70"/>
                </a:cubicBezTo>
                <a:cubicBezTo>
                  <a:pt x="1047" y="70"/>
                  <a:pt x="1047" y="70"/>
                  <a:pt x="1047" y="70"/>
                </a:cubicBezTo>
                <a:cubicBezTo>
                  <a:pt x="1047" y="188"/>
                  <a:pt x="1047" y="188"/>
                  <a:pt x="1047" y="188"/>
                </a:cubicBezTo>
                <a:cubicBezTo>
                  <a:pt x="957" y="188"/>
                  <a:pt x="957" y="188"/>
                  <a:pt x="957" y="188"/>
                </a:cubicBezTo>
                <a:cubicBezTo>
                  <a:pt x="957" y="70"/>
                  <a:pt x="957" y="70"/>
                  <a:pt x="957" y="70"/>
                </a:cubicBezTo>
                <a:cubicBezTo>
                  <a:pt x="945" y="70"/>
                  <a:pt x="945" y="70"/>
                  <a:pt x="945" y="70"/>
                </a:cubicBezTo>
                <a:cubicBezTo>
                  <a:pt x="945" y="0"/>
                  <a:pt x="945" y="0"/>
                  <a:pt x="945" y="0"/>
                </a:cubicBezTo>
                <a:cubicBezTo>
                  <a:pt x="912" y="0"/>
                  <a:pt x="912" y="0"/>
                  <a:pt x="912" y="0"/>
                </a:cubicBezTo>
                <a:cubicBezTo>
                  <a:pt x="912" y="70"/>
                  <a:pt x="912" y="70"/>
                  <a:pt x="912" y="70"/>
                </a:cubicBezTo>
                <a:cubicBezTo>
                  <a:pt x="899" y="70"/>
                  <a:pt x="899" y="70"/>
                  <a:pt x="899" y="70"/>
                </a:cubicBezTo>
                <a:cubicBezTo>
                  <a:pt x="899" y="188"/>
                  <a:pt x="899" y="188"/>
                  <a:pt x="899" y="188"/>
                </a:cubicBezTo>
                <a:cubicBezTo>
                  <a:pt x="809" y="188"/>
                  <a:pt x="809" y="188"/>
                  <a:pt x="809" y="188"/>
                </a:cubicBezTo>
                <a:cubicBezTo>
                  <a:pt x="809" y="70"/>
                  <a:pt x="809" y="70"/>
                  <a:pt x="809" y="70"/>
                </a:cubicBezTo>
                <a:cubicBezTo>
                  <a:pt x="797" y="70"/>
                  <a:pt x="797" y="70"/>
                  <a:pt x="797" y="70"/>
                </a:cubicBezTo>
                <a:cubicBezTo>
                  <a:pt x="797" y="0"/>
                  <a:pt x="797" y="0"/>
                  <a:pt x="797" y="0"/>
                </a:cubicBezTo>
                <a:cubicBezTo>
                  <a:pt x="764" y="0"/>
                  <a:pt x="764" y="0"/>
                  <a:pt x="764" y="0"/>
                </a:cubicBezTo>
                <a:cubicBezTo>
                  <a:pt x="764" y="70"/>
                  <a:pt x="764" y="70"/>
                  <a:pt x="764" y="70"/>
                </a:cubicBezTo>
                <a:cubicBezTo>
                  <a:pt x="751" y="70"/>
                  <a:pt x="751" y="70"/>
                  <a:pt x="751" y="70"/>
                </a:cubicBezTo>
                <a:cubicBezTo>
                  <a:pt x="751" y="188"/>
                  <a:pt x="751" y="188"/>
                  <a:pt x="751" y="188"/>
                </a:cubicBezTo>
                <a:cubicBezTo>
                  <a:pt x="661" y="188"/>
                  <a:pt x="661" y="188"/>
                  <a:pt x="661" y="188"/>
                </a:cubicBezTo>
                <a:cubicBezTo>
                  <a:pt x="661" y="70"/>
                  <a:pt x="661" y="70"/>
                  <a:pt x="661" y="70"/>
                </a:cubicBezTo>
                <a:cubicBezTo>
                  <a:pt x="649" y="70"/>
                  <a:pt x="649" y="70"/>
                  <a:pt x="649" y="70"/>
                </a:cubicBezTo>
                <a:cubicBezTo>
                  <a:pt x="649" y="0"/>
                  <a:pt x="649" y="0"/>
                  <a:pt x="649" y="0"/>
                </a:cubicBezTo>
                <a:cubicBezTo>
                  <a:pt x="616" y="0"/>
                  <a:pt x="616" y="0"/>
                  <a:pt x="616" y="0"/>
                </a:cubicBezTo>
                <a:cubicBezTo>
                  <a:pt x="616" y="70"/>
                  <a:pt x="616" y="70"/>
                  <a:pt x="616" y="70"/>
                </a:cubicBezTo>
                <a:cubicBezTo>
                  <a:pt x="603" y="70"/>
                  <a:pt x="603" y="70"/>
                  <a:pt x="603" y="70"/>
                </a:cubicBezTo>
                <a:cubicBezTo>
                  <a:pt x="603" y="188"/>
                  <a:pt x="603" y="188"/>
                  <a:pt x="603" y="188"/>
                </a:cubicBezTo>
                <a:cubicBezTo>
                  <a:pt x="513" y="188"/>
                  <a:pt x="513" y="188"/>
                  <a:pt x="513" y="188"/>
                </a:cubicBezTo>
                <a:cubicBezTo>
                  <a:pt x="513" y="70"/>
                  <a:pt x="513" y="70"/>
                  <a:pt x="513" y="70"/>
                </a:cubicBezTo>
                <a:cubicBezTo>
                  <a:pt x="501" y="70"/>
                  <a:pt x="501" y="70"/>
                  <a:pt x="501" y="70"/>
                </a:cubicBezTo>
                <a:cubicBezTo>
                  <a:pt x="501" y="0"/>
                  <a:pt x="501" y="0"/>
                  <a:pt x="501" y="0"/>
                </a:cubicBezTo>
                <a:cubicBezTo>
                  <a:pt x="468" y="0"/>
                  <a:pt x="468" y="0"/>
                  <a:pt x="468" y="0"/>
                </a:cubicBezTo>
                <a:cubicBezTo>
                  <a:pt x="468" y="70"/>
                  <a:pt x="468" y="70"/>
                  <a:pt x="468" y="70"/>
                </a:cubicBezTo>
                <a:cubicBezTo>
                  <a:pt x="455" y="70"/>
                  <a:pt x="455" y="70"/>
                  <a:pt x="455" y="70"/>
                </a:cubicBezTo>
                <a:cubicBezTo>
                  <a:pt x="455" y="188"/>
                  <a:pt x="455" y="188"/>
                  <a:pt x="455" y="188"/>
                </a:cubicBezTo>
                <a:cubicBezTo>
                  <a:pt x="365" y="188"/>
                  <a:pt x="365" y="188"/>
                  <a:pt x="365" y="188"/>
                </a:cubicBezTo>
                <a:cubicBezTo>
                  <a:pt x="365" y="70"/>
                  <a:pt x="365" y="70"/>
                  <a:pt x="365" y="70"/>
                </a:cubicBezTo>
                <a:cubicBezTo>
                  <a:pt x="353" y="70"/>
                  <a:pt x="353" y="70"/>
                  <a:pt x="353" y="70"/>
                </a:cubicBezTo>
                <a:cubicBezTo>
                  <a:pt x="353" y="0"/>
                  <a:pt x="353" y="0"/>
                  <a:pt x="353" y="0"/>
                </a:cubicBezTo>
                <a:cubicBezTo>
                  <a:pt x="320" y="0"/>
                  <a:pt x="320" y="0"/>
                  <a:pt x="320" y="0"/>
                </a:cubicBezTo>
                <a:cubicBezTo>
                  <a:pt x="320" y="70"/>
                  <a:pt x="320" y="70"/>
                  <a:pt x="320" y="70"/>
                </a:cubicBezTo>
                <a:cubicBezTo>
                  <a:pt x="307" y="70"/>
                  <a:pt x="307" y="70"/>
                  <a:pt x="307" y="70"/>
                </a:cubicBezTo>
                <a:cubicBezTo>
                  <a:pt x="307" y="188"/>
                  <a:pt x="307" y="188"/>
                  <a:pt x="307" y="188"/>
                </a:cubicBezTo>
                <a:cubicBezTo>
                  <a:pt x="228" y="188"/>
                  <a:pt x="228" y="188"/>
                  <a:pt x="228" y="188"/>
                </a:cubicBezTo>
                <a:cubicBezTo>
                  <a:pt x="184" y="188"/>
                  <a:pt x="148" y="224"/>
                  <a:pt x="148" y="268"/>
                </a:cubicBezTo>
                <a:cubicBezTo>
                  <a:pt x="148" y="307"/>
                  <a:pt x="148" y="307"/>
                  <a:pt x="148" y="307"/>
                </a:cubicBezTo>
                <a:cubicBezTo>
                  <a:pt x="71" y="307"/>
                  <a:pt x="71" y="307"/>
                  <a:pt x="71" y="307"/>
                </a:cubicBezTo>
                <a:cubicBezTo>
                  <a:pt x="71" y="320"/>
                  <a:pt x="71" y="320"/>
                  <a:pt x="71" y="320"/>
                </a:cubicBezTo>
                <a:cubicBezTo>
                  <a:pt x="0" y="320"/>
                  <a:pt x="0" y="320"/>
                  <a:pt x="0" y="320"/>
                </a:cubicBezTo>
                <a:cubicBezTo>
                  <a:pt x="0" y="352"/>
                  <a:pt x="0" y="352"/>
                  <a:pt x="0" y="352"/>
                </a:cubicBezTo>
                <a:cubicBezTo>
                  <a:pt x="71" y="352"/>
                  <a:pt x="71" y="352"/>
                  <a:pt x="71" y="352"/>
                </a:cubicBezTo>
                <a:cubicBezTo>
                  <a:pt x="71" y="365"/>
                  <a:pt x="71" y="365"/>
                  <a:pt x="71" y="365"/>
                </a:cubicBezTo>
                <a:cubicBezTo>
                  <a:pt x="148" y="365"/>
                  <a:pt x="148" y="365"/>
                  <a:pt x="148" y="365"/>
                </a:cubicBezTo>
                <a:cubicBezTo>
                  <a:pt x="148" y="455"/>
                  <a:pt x="148" y="455"/>
                  <a:pt x="148" y="455"/>
                </a:cubicBezTo>
                <a:cubicBezTo>
                  <a:pt x="71" y="455"/>
                  <a:pt x="71" y="455"/>
                  <a:pt x="71" y="455"/>
                </a:cubicBezTo>
                <a:cubicBezTo>
                  <a:pt x="71" y="468"/>
                  <a:pt x="71" y="468"/>
                  <a:pt x="71" y="468"/>
                </a:cubicBezTo>
                <a:cubicBezTo>
                  <a:pt x="0" y="468"/>
                  <a:pt x="0" y="468"/>
                  <a:pt x="0" y="468"/>
                </a:cubicBezTo>
                <a:cubicBezTo>
                  <a:pt x="0" y="500"/>
                  <a:pt x="0" y="500"/>
                  <a:pt x="0" y="500"/>
                </a:cubicBezTo>
                <a:cubicBezTo>
                  <a:pt x="71" y="500"/>
                  <a:pt x="71" y="500"/>
                  <a:pt x="71" y="500"/>
                </a:cubicBezTo>
                <a:cubicBezTo>
                  <a:pt x="71" y="513"/>
                  <a:pt x="71" y="513"/>
                  <a:pt x="71" y="513"/>
                </a:cubicBezTo>
                <a:cubicBezTo>
                  <a:pt x="148" y="513"/>
                  <a:pt x="148" y="513"/>
                  <a:pt x="148" y="513"/>
                </a:cubicBezTo>
                <a:cubicBezTo>
                  <a:pt x="148" y="603"/>
                  <a:pt x="148" y="603"/>
                  <a:pt x="148" y="603"/>
                </a:cubicBezTo>
                <a:cubicBezTo>
                  <a:pt x="71" y="603"/>
                  <a:pt x="71" y="603"/>
                  <a:pt x="71" y="603"/>
                </a:cubicBezTo>
                <a:cubicBezTo>
                  <a:pt x="71" y="616"/>
                  <a:pt x="71" y="616"/>
                  <a:pt x="71" y="616"/>
                </a:cubicBezTo>
                <a:cubicBezTo>
                  <a:pt x="0" y="616"/>
                  <a:pt x="0" y="616"/>
                  <a:pt x="0" y="616"/>
                </a:cubicBezTo>
                <a:cubicBezTo>
                  <a:pt x="0" y="648"/>
                  <a:pt x="0" y="648"/>
                  <a:pt x="0" y="648"/>
                </a:cubicBezTo>
                <a:cubicBezTo>
                  <a:pt x="71" y="648"/>
                  <a:pt x="71" y="648"/>
                  <a:pt x="71" y="648"/>
                </a:cubicBezTo>
                <a:cubicBezTo>
                  <a:pt x="71" y="661"/>
                  <a:pt x="71" y="661"/>
                  <a:pt x="71" y="661"/>
                </a:cubicBezTo>
                <a:cubicBezTo>
                  <a:pt x="148" y="661"/>
                  <a:pt x="148" y="661"/>
                  <a:pt x="148" y="661"/>
                </a:cubicBezTo>
                <a:cubicBezTo>
                  <a:pt x="148" y="751"/>
                  <a:pt x="148" y="751"/>
                  <a:pt x="148" y="751"/>
                </a:cubicBezTo>
                <a:cubicBezTo>
                  <a:pt x="71" y="751"/>
                  <a:pt x="71" y="751"/>
                  <a:pt x="71" y="751"/>
                </a:cubicBezTo>
                <a:cubicBezTo>
                  <a:pt x="71" y="764"/>
                  <a:pt x="71" y="764"/>
                  <a:pt x="71" y="764"/>
                </a:cubicBezTo>
                <a:cubicBezTo>
                  <a:pt x="0" y="764"/>
                  <a:pt x="0" y="764"/>
                  <a:pt x="0" y="764"/>
                </a:cubicBezTo>
                <a:cubicBezTo>
                  <a:pt x="0" y="796"/>
                  <a:pt x="0" y="796"/>
                  <a:pt x="0" y="796"/>
                </a:cubicBezTo>
                <a:cubicBezTo>
                  <a:pt x="71" y="796"/>
                  <a:pt x="71" y="796"/>
                  <a:pt x="71" y="796"/>
                </a:cubicBezTo>
                <a:cubicBezTo>
                  <a:pt x="71" y="809"/>
                  <a:pt x="71" y="809"/>
                  <a:pt x="71" y="809"/>
                </a:cubicBezTo>
                <a:cubicBezTo>
                  <a:pt x="148" y="809"/>
                  <a:pt x="148" y="809"/>
                  <a:pt x="148" y="809"/>
                </a:cubicBezTo>
                <a:cubicBezTo>
                  <a:pt x="148" y="899"/>
                  <a:pt x="148" y="899"/>
                  <a:pt x="148" y="899"/>
                </a:cubicBezTo>
                <a:cubicBezTo>
                  <a:pt x="71" y="899"/>
                  <a:pt x="71" y="899"/>
                  <a:pt x="71" y="899"/>
                </a:cubicBezTo>
                <a:cubicBezTo>
                  <a:pt x="71" y="912"/>
                  <a:pt x="71" y="912"/>
                  <a:pt x="71" y="912"/>
                </a:cubicBezTo>
                <a:cubicBezTo>
                  <a:pt x="0" y="912"/>
                  <a:pt x="0" y="912"/>
                  <a:pt x="0" y="912"/>
                </a:cubicBezTo>
                <a:cubicBezTo>
                  <a:pt x="0" y="944"/>
                  <a:pt x="0" y="944"/>
                  <a:pt x="0" y="944"/>
                </a:cubicBezTo>
                <a:cubicBezTo>
                  <a:pt x="71" y="944"/>
                  <a:pt x="71" y="944"/>
                  <a:pt x="71" y="944"/>
                </a:cubicBezTo>
                <a:cubicBezTo>
                  <a:pt x="71" y="957"/>
                  <a:pt x="71" y="957"/>
                  <a:pt x="71" y="957"/>
                </a:cubicBezTo>
                <a:cubicBezTo>
                  <a:pt x="148" y="957"/>
                  <a:pt x="148" y="957"/>
                  <a:pt x="148" y="957"/>
                </a:cubicBezTo>
                <a:cubicBezTo>
                  <a:pt x="148" y="1047"/>
                  <a:pt x="148" y="1047"/>
                  <a:pt x="148" y="1047"/>
                </a:cubicBezTo>
                <a:cubicBezTo>
                  <a:pt x="71" y="1047"/>
                  <a:pt x="71" y="1047"/>
                  <a:pt x="71" y="1047"/>
                </a:cubicBezTo>
                <a:cubicBezTo>
                  <a:pt x="71" y="1060"/>
                  <a:pt x="71" y="1060"/>
                  <a:pt x="71" y="1060"/>
                </a:cubicBezTo>
                <a:cubicBezTo>
                  <a:pt x="0" y="1060"/>
                  <a:pt x="0" y="1060"/>
                  <a:pt x="0" y="1060"/>
                </a:cubicBezTo>
                <a:cubicBezTo>
                  <a:pt x="0" y="1092"/>
                  <a:pt x="0" y="1092"/>
                  <a:pt x="0" y="1092"/>
                </a:cubicBezTo>
                <a:cubicBezTo>
                  <a:pt x="71" y="1092"/>
                  <a:pt x="71" y="1092"/>
                  <a:pt x="71" y="1092"/>
                </a:cubicBezTo>
                <a:cubicBezTo>
                  <a:pt x="71" y="1105"/>
                  <a:pt x="71" y="1105"/>
                  <a:pt x="71" y="1105"/>
                </a:cubicBezTo>
                <a:cubicBezTo>
                  <a:pt x="148" y="1105"/>
                  <a:pt x="148" y="1105"/>
                  <a:pt x="148" y="1105"/>
                </a:cubicBezTo>
                <a:cubicBezTo>
                  <a:pt x="148" y="1195"/>
                  <a:pt x="148" y="1195"/>
                  <a:pt x="148" y="1195"/>
                </a:cubicBezTo>
                <a:cubicBezTo>
                  <a:pt x="71" y="1195"/>
                  <a:pt x="71" y="1195"/>
                  <a:pt x="71" y="1195"/>
                </a:cubicBezTo>
                <a:cubicBezTo>
                  <a:pt x="71" y="1208"/>
                  <a:pt x="71" y="1208"/>
                  <a:pt x="71" y="1208"/>
                </a:cubicBezTo>
                <a:cubicBezTo>
                  <a:pt x="0" y="1208"/>
                  <a:pt x="0" y="1208"/>
                  <a:pt x="0" y="1208"/>
                </a:cubicBezTo>
                <a:cubicBezTo>
                  <a:pt x="0" y="1240"/>
                  <a:pt x="0" y="1240"/>
                  <a:pt x="0" y="1240"/>
                </a:cubicBezTo>
                <a:cubicBezTo>
                  <a:pt x="71" y="1240"/>
                  <a:pt x="71" y="1240"/>
                  <a:pt x="71" y="1240"/>
                </a:cubicBezTo>
                <a:cubicBezTo>
                  <a:pt x="71" y="1253"/>
                  <a:pt x="71" y="1253"/>
                  <a:pt x="71" y="1253"/>
                </a:cubicBezTo>
                <a:cubicBezTo>
                  <a:pt x="148" y="1253"/>
                  <a:pt x="148" y="1253"/>
                  <a:pt x="148" y="1253"/>
                </a:cubicBezTo>
                <a:cubicBezTo>
                  <a:pt x="148" y="1343"/>
                  <a:pt x="148" y="1343"/>
                  <a:pt x="148" y="1343"/>
                </a:cubicBezTo>
                <a:cubicBezTo>
                  <a:pt x="71" y="1343"/>
                  <a:pt x="71" y="1343"/>
                  <a:pt x="71" y="1343"/>
                </a:cubicBezTo>
                <a:cubicBezTo>
                  <a:pt x="71" y="1356"/>
                  <a:pt x="71" y="1356"/>
                  <a:pt x="71" y="1356"/>
                </a:cubicBezTo>
                <a:cubicBezTo>
                  <a:pt x="0" y="1356"/>
                  <a:pt x="0" y="1356"/>
                  <a:pt x="0" y="1356"/>
                </a:cubicBezTo>
                <a:cubicBezTo>
                  <a:pt x="0" y="1388"/>
                  <a:pt x="0" y="1388"/>
                  <a:pt x="0" y="1388"/>
                </a:cubicBezTo>
                <a:cubicBezTo>
                  <a:pt x="71" y="1388"/>
                  <a:pt x="71" y="1388"/>
                  <a:pt x="71" y="1388"/>
                </a:cubicBezTo>
                <a:cubicBezTo>
                  <a:pt x="71" y="1401"/>
                  <a:pt x="71" y="1401"/>
                  <a:pt x="71" y="1401"/>
                </a:cubicBezTo>
                <a:cubicBezTo>
                  <a:pt x="148" y="1401"/>
                  <a:pt x="148" y="1401"/>
                  <a:pt x="148" y="1401"/>
                </a:cubicBezTo>
                <a:cubicBezTo>
                  <a:pt x="148" y="1491"/>
                  <a:pt x="148" y="1491"/>
                  <a:pt x="148" y="1491"/>
                </a:cubicBezTo>
                <a:cubicBezTo>
                  <a:pt x="71" y="1491"/>
                  <a:pt x="71" y="1491"/>
                  <a:pt x="71" y="1491"/>
                </a:cubicBezTo>
                <a:cubicBezTo>
                  <a:pt x="71" y="1504"/>
                  <a:pt x="71" y="1504"/>
                  <a:pt x="71" y="1504"/>
                </a:cubicBezTo>
                <a:cubicBezTo>
                  <a:pt x="0" y="1504"/>
                  <a:pt x="0" y="1504"/>
                  <a:pt x="0" y="1504"/>
                </a:cubicBezTo>
                <a:cubicBezTo>
                  <a:pt x="0" y="1536"/>
                  <a:pt x="0" y="1536"/>
                  <a:pt x="0" y="1536"/>
                </a:cubicBezTo>
                <a:cubicBezTo>
                  <a:pt x="71" y="1536"/>
                  <a:pt x="71" y="1536"/>
                  <a:pt x="71" y="1536"/>
                </a:cubicBezTo>
                <a:cubicBezTo>
                  <a:pt x="71" y="1549"/>
                  <a:pt x="71" y="1549"/>
                  <a:pt x="71" y="1549"/>
                </a:cubicBezTo>
                <a:cubicBezTo>
                  <a:pt x="148" y="1549"/>
                  <a:pt x="148" y="1549"/>
                  <a:pt x="148" y="1549"/>
                </a:cubicBezTo>
                <a:cubicBezTo>
                  <a:pt x="148" y="1598"/>
                  <a:pt x="148" y="1598"/>
                  <a:pt x="148" y="1598"/>
                </a:cubicBezTo>
                <a:cubicBezTo>
                  <a:pt x="148" y="1642"/>
                  <a:pt x="184" y="1678"/>
                  <a:pt x="228" y="1678"/>
                </a:cubicBezTo>
                <a:cubicBezTo>
                  <a:pt x="307" y="1678"/>
                  <a:pt x="307" y="1678"/>
                  <a:pt x="307" y="1678"/>
                </a:cubicBezTo>
                <a:cubicBezTo>
                  <a:pt x="307" y="1786"/>
                  <a:pt x="307" y="1786"/>
                  <a:pt x="307" y="1786"/>
                </a:cubicBezTo>
                <a:cubicBezTo>
                  <a:pt x="320" y="1786"/>
                  <a:pt x="320" y="1786"/>
                  <a:pt x="320" y="1786"/>
                </a:cubicBezTo>
                <a:cubicBezTo>
                  <a:pt x="320" y="1856"/>
                  <a:pt x="320" y="1856"/>
                  <a:pt x="320" y="1856"/>
                </a:cubicBezTo>
                <a:cubicBezTo>
                  <a:pt x="353" y="1856"/>
                  <a:pt x="353" y="1856"/>
                  <a:pt x="353" y="1856"/>
                </a:cubicBezTo>
                <a:cubicBezTo>
                  <a:pt x="353" y="1786"/>
                  <a:pt x="353" y="1786"/>
                  <a:pt x="353" y="1786"/>
                </a:cubicBezTo>
                <a:cubicBezTo>
                  <a:pt x="365" y="1786"/>
                  <a:pt x="365" y="1786"/>
                  <a:pt x="365" y="1786"/>
                </a:cubicBezTo>
                <a:cubicBezTo>
                  <a:pt x="365" y="1678"/>
                  <a:pt x="365" y="1678"/>
                  <a:pt x="365" y="1678"/>
                </a:cubicBezTo>
                <a:cubicBezTo>
                  <a:pt x="455" y="1678"/>
                  <a:pt x="455" y="1678"/>
                  <a:pt x="455" y="1678"/>
                </a:cubicBezTo>
                <a:cubicBezTo>
                  <a:pt x="455" y="1786"/>
                  <a:pt x="455" y="1786"/>
                  <a:pt x="455" y="1786"/>
                </a:cubicBezTo>
                <a:cubicBezTo>
                  <a:pt x="468" y="1786"/>
                  <a:pt x="468" y="1786"/>
                  <a:pt x="468" y="1786"/>
                </a:cubicBezTo>
                <a:cubicBezTo>
                  <a:pt x="468" y="1856"/>
                  <a:pt x="468" y="1856"/>
                  <a:pt x="468" y="1856"/>
                </a:cubicBezTo>
                <a:cubicBezTo>
                  <a:pt x="501" y="1856"/>
                  <a:pt x="501" y="1856"/>
                  <a:pt x="501" y="1856"/>
                </a:cubicBezTo>
                <a:cubicBezTo>
                  <a:pt x="501" y="1786"/>
                  <a:pt x="501" y="1786"/>
                  <a:pt x="501" y="1786"/>
                </a:cubicBezTo>
                <a:cubicBezTo>
                  <a:pt x="513" y="1786"/>
                  <a:pt x="513" y="1786"/>
                  <a:pt x="513" y="1786"/>
                </a:cubicBezTo>
                <a:cubicBezTo>
                  <a:pt x="513" y="1678"/>
                  <a:pt x="513" y="1678"/>
                  <a:pt x="513" y="1678"/>
                </a:cubicBezTo>
                <a:cubicBezTo>
                  <a:pt x="603" y="1678"/>
                  <a:pt x="603" y="1678"/>
                  <a:pt x="603" y="1678"/>
                </a:cubicBezTo>
                <a:cubicBezTo>
                  <a:pt x="603" y="1786"/>
                  <a:pt x="603" y="1786"/>
                  <a:pt x="603" y="1786"/>
                </a:cubicBezTo>
                <a:cubicBezTo>
                  <a:pt x="616" y="1786"/>
                  <a:pt x="616" y="1786"/>
                  <a:pt x="616" y="1786"/>
                </a:cubicBezTo>
                <a:cubicBezTo>
                  <a:pt x="616" y="1856"/>
                  <a:pt x="616" y="1856"/>
                  <a:pt x="616" y="1856"/>
                </a:cubicBezTo>
                <a:cubicBezTo>
                  <a:pt x="649" y="1856"/>
                  <a:pt x="649" y="1856"/>
                  <a:pt x="649" y="1856"/>
                </a:cubicBezTo>
                <a:cubicBezTo>
                  <a:pt x="649" y="1786"/>
                  <a:pt x="649" y="1786"/>
                  <a:pt x="649" y="1786"/>
                </a:cubicBezTo>
                <a:cubicBezTo>
                  <a:pt x="661" y="1786"/>
                  <a:pt x="661" y="1786"/>
                  <a:pt x="661" y="1786"/>
                </a:cubicBezTo>
                <a:cubicBezTo>
                  <a:pt x="661" y="1678"/>
                  <a:pt x="661" y="1678"/>
                  <a:pt x="661" y="1678"/>
                </a:cubicBezTo>
                <a:cubicBezTo>
                  <a:pt x="751" y="1678"/>
                  <a:pt x="751" y="1678"/>
                  <a:pt x="751" y="1678"/>
                </a:cubicBezTo>
                <a:cubicBezTo>
                  <a:pt x="751" y="1786"/>
                  <a:pt x="751" y="1786"/>
                  <a:pt x="751" y="1786"/>
                </a:cubicBezTo>
                <a:cubicBezTo>
                  <a:pt x="764" y="1786"/>
                  <a:pt x="764" y="1786"/>
                  <a:pt x="764" y="1786"/>
                </a:cubicBezTo>
                <a:cubicBezTo>
                  <a:pt x="764" y="1856"/>
                  <a:pt x="764" y="1856"/>
                  <a:pt x="764" y="1856"/>
                </a:cubicBezTo>
                <a:cubicBezTo>
                  <a:pt x="797" y="1856"/>
                  <a:pt x="797" y="1856"/>
                  <a:pt x="797" y="1856"/>
                </a:cubicBezTo>
                <a:cubicBezTo>
                  <a:pt x="797" y="1786"/>
                  <a:pt x="797" y="1786"/>
                  <a:pt x="797" y="1786"/>
                </a:cubicBezTo>
                <a:cubicBezTo>
                  <a:pt x="809" y="1786"/>
                  <a:pt x="809" y="1786"/>
                  <a:pt x="809" y="1786"/>
                </a:cubicBezTo>
                <a:cubicBezTo>
                  <a:pt x="809" y="1678"/>
                  <a:pt x="809" y="1678"/>
                  <a:pt x="809" y="1678"/>
                </a:cubicBezTo>
                <a:cubicBezTo>
                  <a:pt x="899" y="1678"/>
                  <a:pt x="899" y="1678"/>
                  <a:pt x="899" y="1678"/>
                </a:cubicBezTo>
                <a:cubicBezTo>
                  <a:pt x="899" y="1786"/>
                  <a:pt x="899" y="1786"/>
                  <a:pt x="899" y="1786"/>
                </a:cubicBezTo>
                <a:cubicBezTo>
                  <a:pt x="912" y="1786"/>
                  <a:pt x="912" y="1786"/>
                  <a:pt x="912" y="1786"/>
                </a:cubicBezTo>
                <a:cubicBezTo>
                  <a:pt x="912" y="1856"/>
                  <a:pt x="912" y="1856"/>
                  <a:pt x="912" y="1856"/>
                </a:cubicBezTo>
                <a:cubicBezTo>
                  <a:pt x="945" y="1856"/>
                  <a:pt x="945" y="1856"/>
                  <a:pt x="945" y="1856"/>
                </a:cubicBezTo>
                <a:cubicBezTo>
                  <a:pt x="945" y="1786"/>
                  <a:pt x="945" y="1786"/>
                  <a:pt x="945" y="1786"/>
                </a:cubicBezTo>
                <a:cubicBezTo>
                  <a:pt x="957" y="1786"/>
                  <a:pt x="957" y="1786"/>
                  <a:pt x="957" y="1786"/>
                </a:cubicBezTo>
                <a:cubicBezTo>
                  <a:pt x="957" y="1678"/>
                  <a:pt x="957" y="1678"/>
                  <a:pt x="957" y="1678"/>
                </a:cubicBezTo>
                <a:cubicBezTo>
                  <a:pt x="1047" y="1678"/>
                  <a:pt x="1047" y="1678"/>
                  <a:pt x="1047" y="1678"/>
                </a:cubicBezTo>
                <a:cubicBezTo>
                  <a:pt x="1047" y="1786"/>
                  <a:pt x="1047" y="1786"/>
                  <a:pt x="1047" y="1786"/>
                </a:cubicBezTo>
                <a:cubicBezTo>
                  <a:pt x="1060" y="1786"/>
                  <a:pt x="1060" y="1786"/>
                  <a:pt x="1060" y="1786"/>
                </a:cubicBezTo>
                <a:cubicBezTo>
                  <a:pt x="1060" y="1856"/>
                  <a:pt x="1060" y="1856"/>
                  <a:pt x="1060" y="1856"/>
                </a:cubicBezTo>
                <a:cubicBezTo>
                  <a:pt x="1093" y="1856"/>
                  <a:pt x="1093" y="1856"/>
                  <a:pt x="1093" y="1856"/>
                </a:cubicBezTo>
                <a:cubicBezTo>
                  <a:pt x="1093" y="1786"/>
                  <a:pt x="1093" y="1786"/>
                  <a:pt x="1093" y="1786"/>
                </a:cubicBezTo>
                <a:cubicBezTo>
                  <a:pt x="1105" y="1786"/>
                  <a:pt x="1105" y="1786"/>
                  <a:pt x="1105" y="1786"/>
                </a:cubicBezTo>
                <a:cubicBezTo>
                  <a:pt x="1105" y="1678"/>
                  <a:pt x="1105" y="1678"/>
                  <a:pt x="1105" y="1678"/>
                </a:cubicBezTo>
                <a:cubicBezTo>
                  <a:pt x="1195" y="1678"/>
                  <a:pt x="1195" y="1678"/>
                  <a:pt x="1195" y="1678"/>
                </a:cubicBezTo>
                <a:cubicBezTo>
                  <a:pt x="1195" y="1786"/>
                  <a:pt x="1195" y="1786"/>
                  <a:pt x="1195" y="1786"/>
                </a:cubicBezTo>
                <a:cubicBezTo>
                  <a:pt x="1208" y="1786"/>
                  <a:pt x="1208" y="1786"/>
                  <a:pt x="1208" y="1786"/>
                </a:cubicBezTo>
                <a:cubicBezTo>
                  <a:pt x="1208" y="1856"/>
                  <a:pt x="1208" y="1856"/>
                  <a:pt x="1208" y="1856"/>
                </a:cubicBezTo>
                <a:cubicBezTo>
                  <a:pt x="1241" y="1856"/>
                  <a:pt x="1241" y="1856"/>
                  <a:pt x="1241" y="1856"/>
                </a:cubicBezTo>
                <a:cubicBezTo>
                  <a:pt x="1241" y="1786"/>
                  <a:pt x="1241" y="1786"/>
                  <a:pt x="1241" y="1786"/>
                </a:cubicBezTo>
                <a:cubicBezTo>
                  <a:pt x="1253" y="1786"/>
                  <a:pt x="1253" y="1786"/>
                  <a:pt x="1253" y="1786"/>
                </a:cubicBezTo>
                <a:cubicBezTo>
                  <a:pt x="1253" y="1678"/>
                  <a:pt x="1253" y="1678"/>
                  <a:pt x="1253" y="1678"/>
                </a:cubicBezTo>
                <a:cubicBezTo>
                  <a:pt x="1343" y="1678"/>
                  <a:pt x="1343" y="1678"/>
                  <a:pt x="1343" y="1678"/>
                </a:cubicBezTo>
                <a:cubicBezTo>
                  <a:pt x="1343" y="1786"/>
                  <a:pt x="1343" y="1786"/>
                  <a:pt x="1343" y="1786"/>
                </a:cubicBezTo>
                <a:cubicBezTo>
                  <a:pt x="1356" y="1786"/>
                  <a:pt x="1356" y="1786"/>
                  <a:pt x="1356" y="1786"/>
                </a:cubicBezTo>
                <a:cubicBezTo>
                  <a:pt x="1356" y="1856"/>
                  <a:pt x="1356" y="1856"/>
                  <a:pt x="1356" y="1856"/>
                </a:cubicBezTo>
                <a:cubicBezTo>
                  <a:pt x="1389" y="1856"/>
                  <a:pt x="1389" y="1856"/>
                  <a:pt x="1389" y="1856"/>
                </a:cubicBezTo>
                <a:cubicBezTo>
                  <a:pt x="1389" y="1786"/>
                  <a:pt x="1389" y="1786"/>
                  <a:pt x="1389" y="1786"/>
                </a:cubicBezTo>
                <a:cubicBezTo>
                  <a:pt x="1401" y="1786"/>
                  <a:pt x="1401" y="1786"/>
                  <a:pt x="1401" y="1786"/>
                </a:cubicBezTo>
                <a:cubicBezTo>
                  <a:pt x="1401" y="1678"/>
                  <a:pt x="1401" y="1678"/>
                  <a:pt x="1401" y="1678"/>
                </a:cubicBezTo>
                <a:cubicBezTo>
                  <a:pt x="1491" y="1678"/>
                  <a:pt x="1491" y="1678"/>
                  <a:pt x="1491" y="1678"/>
                </a:cubicBezTo>
                <a:cubicBezTo>
                  <a:pt x="1491" y="1786"/>
                  <a:pt x="1491" y="1786"/>
                  <a:pt x="1491" y="1786"/>
                </a:cubicBezTo>
                <a:cubicBezTo>
                  <a:pt x="1504" y="1786"/>
                  <a:pt x="1504" y="1786"/>
                  <a:pt x="1504" y="1786"/>
                </a:cubicBezTo>
                <a:cubicBezTo>
                  <a:pt x="1504" y="1856"/>
                  <a:pt x="1504" y="1856"/>
                  <a:pt x="1504" y="1856"/>
                </a:cubicBezTo>
                <a:cubicBezTo>
                  <a:pt x="1537" y="1856"/>
                  <a:pt x="1537" y="1856"/>
                  <a:pt x="1537" y="1856"/>
                </a:cubicBezTo>
                <a:cubicBezTo>
                  <a:pt x="1537" y="1786"/>
                  <a:pt x="1537" y="1786"/>
                  <a:pt x="1537" y="1786"/>
                </a:cubicBezTo>
                <a:cubicBezTo>
                  <a:pt x="1549" y="1786"/>
                  <a:pt x="1549" y="1786"/>
                  <a:pt x="1549" y="1786"/>
                </a:cubicBezTo>
                <a:cubicBezTo>
                  <a:pt x="1549" y="1678"/>
                  <a:pt x="1549" y="1678"/>
                  <a:pt x="1549" y="1678"/>
                </a:cubicBezTo>
                <a:cubicBezTo>
                  <a:pt x="1629" y="1678"/>
                  <a:pt x="1629" y="1678"/>
                  <a:pt x="1629" y="1678"/>
                </a:cubicBezTo>
                <a:cubicBezTo>
                  <a:pt x="1673" y="1678"/>
                  <a:pt x="1708" y="1642"/>
                  <a:pt x="1708" y="1598"/>
                </a:cubicBezTo>
                <a:cubicBezTo>
                  <a:pt x="1708" y="1549"/>
                  <a:pt x="1708" y="1549"/>
                  <a:pt x="1708" y="1549"/>
                </a:cubicBezTo>
                <a:cubicBezTo>
                  <a:pt x="1786" y="1549"/>
                  <a:pt x="1786" y="1549"/>
                  <a:pt x="1786" y="1549"/>
                </a:cubicBezTo>
                <a:cubicBezTo>
                  <a:pt x="1786" y="1536"/>
                  <a:pt x="1786" y="1536"/>
                  <a:pt x="1786" y="1536"/>
                </a:cubicBezTo>
                <a:cubicBezTo>
                  <a:pt x="1856" y="1536"/>
                  <a:pt x="1856" y="1536"/>
                  <a:pt x="1856" y="1536"/>
                </a:cubicBezTo>
                <a:cubicBezTo>
                  <a:pt x="1856" y="1504"/>
                  <a:pt x="1856" y="1504"/>
                  <a:pt x="1856" y="1504"/>
                </a:cubicBezTo>
                <a:cubicBezTo>
                  <a:pt x="1786" y="1504"/>
                  <a:pt x="1786" y="1504"/>
                  <a:pt x="1786" y="1504"/>
                </a:cubicBezTo>
                <a:cubicBezTo>
                  <a:pt x="1786" y="1491"/>
                  <a:pt x="1786" y="1491"/>
                  <a:pt x="1786" y="1491"/>
                </a:cubicBezTo>
                <a:cubicBezTo>
                  <a:pt x="1708" y="1491"/>
                  <a:pt x="1708" y="1491"/>
                  <a:pt x="1708" y="1491"/>
                </a:cubicBezTo>
                <a:cubicBezTo>
                  <a:pt x="1708" y="1401"/>
                  <a:pt x="1708" y="1401"/>
                  <a:pt x="1708" y="1401"/>
                </a:cubicBezTo>
                <a:cubicBezTo>
                  <a:pt x="1786" y="1401"/>
                  <a:pt x="1786" y="1401"/>
                  <a:pt x="1786" y="1401"/>
                </a:cubicBezTo>
                <a:cubicBezTo>
                  <a:pt x="1786" y="1388"/>
                  <a:pt x="1786" y="1388"/>
                  <a:pt x="1786" y="1388"/>
                </a:cubicBezTo>
                <a:cubicBezTo>
                  <a:pt x="1856" y="1388"/>
                  <a:pt x="1856" y="1388"/>
                  <a:pt x="1856" y="1388"/>
                </a:cubicBezTo>
                <a:cubicBezTo>
                  <a:pt x="1856" y="1356"/>
                  <a:pt x="1856" y="1356"/>
                  <a:pt x="1856" y="1356"/>
                </a:cubicBezTo>
                <a:cubicBezTo>
                  <a:pt x="1786" y="1356"/>
                  <a:pt x="1786" y="1356"/>
                  <a:pt x="1786" y="1356"/>
                </a:cubicBezTo>
                <a:cubicBezTo>
                  <a:pt x="1786" y="1343"/>
                  <a:pt x="1786" y="1343"/>
                  <a:pt x="1786" y="1343"/>
                </a:cubicBezTo>
                <a:cubicBezTo>
                  <a:pt x="1708" y="1343"/>
                  <a:pt x="1708" y="1343"/>
                  <a:pt x="1708" y="1343"/>
                </a:cubicBezTo>
                <a:cubicBezTo>
                  <a:pt x="1708" y="1253"/>
                  <a:pt x="1708" y="1253"/>
                  <a:pt x="1708" y="1253"/>
                </a:cubicBezTo>
                <a:cubicBezTo>
                  <a:pt x="1786" y="1253"/>
                  <a:pt x="1786" y="1253"/>
                  <a:pt x="1786" y="1253"/>
                </a:cubicBezTo>
                <a:cubicBezTo>
                  <a:pt x="1786" y="1240"/>
                  <a:pt x="1786" y="1240"/>
                  <a:pt x="1786" y="1240"/>
                </a:cubicBezTo>
                <a:cubicBezTo>
                  <a:pt x="1856" y="1240"/>
                  <a:pt x="1856" y="1240"/>
                  <a:pt x="1856" y="1240"/>
                </a:cubicBezTo>
                <a:cubicBezTo>
                  <a:pt x="1856" y="1208"/>
                  <a:pt x="1856" y="1208"/>
                  <a:pt x="1856" y="1208"/>
                </a:cubicBezTo>
                <a:cubicBezTo>
                  <a:pt x="1786" y="1208"/>
                  <a:pt x="1786" y="1208"/>
                  <a:pt x="1786" y="1208"/>
                </a:cubicBezTo>
                <a:cubicBezTo>
                  <a:pt x="1786" y="1195"/>
                  <a:pt x="1786" y="1195"/>
                  <a:pt x="1786" y="1195"/>
                </a:cubicBezTo>
                <a:cubicBezTo>
                  <a:pt x="1708" y="1195"/>
                  <a:pt x="1708" y="1195"/>
                  <a:pt x="1708" y="1195"/>
                </a:cubicBezTo>
                <a:cubicBezTo>
                  <a:pt x="1708" y="1105"/>
                  <a:pt x="1708" y="1105"/>
                  <a:pt x="1708" y="1105"/>
                </a:cubicBezTo>
                <a:cubicBezTo>
                  <a:pt x="1786" y="1105"/>
                  <a:pt x="1786" y="1105"/>
                  <a:pt x="1786" y="1105"/>
                </a:cubicBezTo>
                <a:cubicBezTo>
                  <a:pt x="1786" y="1092"/>
                  <a:pt x="1786" y="1092"/>
                  <a:pt x="1786" y="1092"/>
                </a:cubicBezTo>
                <a:cubicBezTo>
                  <a:pt x="1856" y="1092"/>
                  <a:pt x="1856" y="1092"/>
                  <a:pt x="1856" y="1092"/>
                </a:cubicBezTo>
                <a:cubicBezTo>
                  <a:pt x="1856" y="1060"/>
                  <a:pt x="1856" y="1060"/>
                  <a:pt x="1856" y="1060"/>
                </a:cubicBezTo>
                <a:cubicBezTo>
                  <a:pt x="1786" y="1060"/>
                  <a:pt x="1786" y="1060"/>
                  <a:pt x="1786" y="1060"/>
                </a:cubicBezTo>
                <a:cubicBezTo>
                  <a:pt x="1786" y="1047"/>
                  <a:pt x="1786" y="1047"/>
                  <a:pt x="1786" y="1047"/>
                </a:cubicBezTo>
                <a:cubicBezTo>
                  <a:pt x="1708" y="1047"/>
                  <a:pt x="1708" y="1047"/>
                  <a:pt x="1708" y="1047"/>
                </a:cubicBezTo>
                <a:cubicBezTo>
                  <a:pt x="1708" y="957"/>
                  <a:pt x="1708" y="957"/>
                  <a:pt x="1708" y="957"/>
                </a:cubicBezTo>
                <a:cubicBezTo>
                  <a:pt x="1786" y="957"/>
                  <a:pt x="1786" y="957"/>
                  <a:pt x="1786" y="957"/>
                </a:cubicBezTo>
                <a:cubicBezTo>
                  <a:pt x="1786" y="944"/>
                  <a:pt x="1786" y="944"/>
                  <a:pt x="1786" y="944"/>
                </a:cubicBezTo>
                <a:cubicBezTo>
                  <a:pt x="1856" y="944"/>
                  <a:pt x="1856" y="944"/>
                  <a:pt x="1856" y="944"/>
                </a:cubicBezTo>
                <a:cubicBezTo>
                  <a:pt x="1856" y="912"/>
                  <a:pt x="1856" y="912"/>
                  <a:pt x="1856" y="912"/>
                </a:cubicBezTo>
                <a:cubicBezTo>
                  <a:pt x="1786" y="912"/>
                  <a:pt x="1786" y="912"/>
                  <a:pt x="1786" y="912"/>
                </a:cubicBezTo>
                <a:cubicBezTo>
                  <a:pt x="1786" y="899"/>
                  <a:pt x="1786" y="899"/>
                  <a:pt x="1786" y="899"/>
                </a:cubicBezTo>
                <a:cubicBezTo>
                  <a:pt x="1708" y="899"/>
                  <a:pt x="1708" y="899"/>
                  <a:pt x="1708" y="899"/>
                </a:cubicBezTo>
                <a:cubicBezTo>
                  <a:pt x="1708" y="809"/>
                  <a:pt x="1708" y="809"/>
                  <a:pt x="1708" y="809"/>
                </a:cubicBezTo>
                <a:cubicBezTo>
                  <a:pt x="1786" y="809"/>
                  <a:pt x="1786" y="809"/>
                  <a:pt x="1786" y="809"/>
                </a:cubicBezTo>
                <a:cubicBezTo>
                  <a:pt x="1786" y="796"/>
                  <a:pt x="1786" y="796"/>
                  <a:pt x="1786" y="796"/>
                </a:cubicBezTo>
                <a:cubicBezTo>
                  <a:pt x="1856" y="796"/>
                  <a:pt x="1856" y="796"/>
                  <a:pt x="1856" y="796"/>
                </a:cubicBezTo>
                <a:cubicBezTo>
                  <a:pt x="1856" y="764"/>
                  <a:pt x="1856" y="764"/>
                  <a:pt x="1856" y="764"/>
                </a:cubicBezTo>
                <a:cubicBezTo>
                  <a:pt x="1786" y="764"/>
                  <a:pt x="1786" y="764"/>
                  <a:pt x="1786" y="764"/>
                </a:cubicBezTo>
                <a:cubicBezTo>
                  <a:pt x="1786" y="751"/>
                  <a:pt x="1786" y="751"/>
                  <a:pt x="1786" y="751"/>
                </a:cubicBezTo>
                <a:cubicBezTo>
                  <a:pt x="1708" y="751"/>
                  <a:pt x="1708" y="751"/>
                  <a:pt x="1708" y="751"/>
                </a:cubicBezTo>
                <a:cubicBezTo>
                  <a:pt x="1708" y="661"/>
                  <a:pt x="1708" y="661"/>
                  <a:pt x="1708" y="661"/>
                </a:cubicBezTo>
                <a:cubicBezTo>
                  <a:pt x="1786" y="661"/>
                  <a:pt x="1786" y="661"/>
                  <a:pt x="1786" y="661"/>
                </a:cubicBezTo>
                <a:cubicBezTo>
                  <a:pt x="1786" y="648"/>
                  <a:pt x="1786" y="648"/>
                  <a:pt x="1786" y="648"/>
                </a:cubicBezTo>
                <a:cubicBezTo>
                  <a:pt x="1856" y="648"/>
                  <a:pt x="1856" y="648"/>
                  <a:pt x="1856" y="648"/>
                </a:cubicBezTo>
                <a:cubicBezTo>
                  <a:pt x="1856" y="616"/>
                  <a:pt x="1856" y="616"/>
                  <a:pt x="1856" y="616"/>
                </a:cubicBezTo>
                <a:cubicBezTo>
                  <a:pt x="1786" y="616"/>
                  <a:pt x="1786" y="616"/>
                  <a:pt x="1786" y="616"/>
                </a:cubicBezTo>
                <a:cubicBezTo>
                  <a:pt x="1786" y="603"/>
                  <a:pt x="1786" y="603"/>
                  <a:pt x="1786" y="603"/>
                </a:cubicBezTo>
                <a:cubicBezTo>
                  <a:pt x="1708" y="603"/>
                  <a:pt x="1708" y="603"/>
                  <a:pt x="1708" y="603"/>
                </a:cubicBezTo>
                <a:cubicBezTo>
                  <a:pt x="1708" y="513"/>
                  <a:pt x="1708" y="513"/>
                  <a:pt x="1708" y="513"/>
                </a:cubicBezTo>
                <a:cubicBezTo>
                  <a:pt x="1786" y="513"/>
                  <a:pt x="1786" y="513"/>
                  <a:pt x="1786" y="513"/>
                </a:cubicBezTo>
                <a:cubicBezTo>
                  <a:pt x="1786" y="500"/>
                  <a:pt x="1786" y="500"/>
                  <a:pt x="1786" y="500"/>
                </a:cubicBezTo>
                <a:cubicBezTo>
                  <a:pt x="1856" y="500"/>
                  <a:pt x="1856" y="500"/>
                  <a:pt x="1856" y="500"/>
                </a:cubicBezTo>
                <a:cubicBezTo>
                  <a:pt x="1856" y="468"/>
                  <a:pt x="1856" y="468"/>
                  <a:pt x="1856" y="468"/>
                </a:cubicBezTo>
                <a:cubicBezTo>
                  <a:pt x="1786" y="468"/>
                  <a:pt x="1786" y="468"/>
                  <a:pt x="1786" y="468"/>
                </a:cubicBezTo>
                <a:cubicBezTo>
                  <a:pt x="1786" y="455"/>
                  <a:pt x="1786" y="455"/>
                  <a:pt x="1786" y="455"/>
                </a:cubicBezTo>
                <a:cubicBezTo>
                  <a:pt x="1708" y="455"/>
                  <a:pt x="1708" y="455"/>
                  <a:pt x="1708" y="455"/>
                </a:cubicBezTo>
                <a:cubicBezTo>
                  <a:pt x="1708" y="365"/>
                  <a:pt x="1708" y="365"/>
                  <a:pt x="1708" y="365"/>
                </a:cubicBezTo>
                <a:lnTo>
                  <a:pt x="1786" y="365"/>
                </a:lnTo>
                <a:close/>
              </a:path>
            </a:pathLst>
          </a:custGeom>
          <a:solidFill>
            <a:schemeClr val="tx1">
              <a:alpha val="60000"/>
            </a:schemeClr>
          </a:solidFill>
          <a:ln w="38100" cap="flat">
            <a:solidFill>
              <a:srgbClr val="F2F2F2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EF351FB-BB82-4F49-BF5C-7B9A3D5EC6AA}"/>
              </a:ext>
            </a:extLst>
          </p:cNvPr>
          <p:cNvSpPr txBox="1"/>
          <p:nvPr/>
        </p:nvSpPr>
        <p:spPr>
          <a:xfrm>
            <a:off x="3374748" y="3269421"/>
            <a:ext cx="47426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Премия Абеля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3" name="Rectangle 11">
            <a:extLst>
              <a:ext uri="{FF2B5EF4-FFF2-40B4-BE49-F238E27FC236}">
                <a16:creationId xmlns:a16="http://schemas.microsoft.com/office/drawing/2014/main" id="{5FB435F9-43B0-B8FF-9E2C-E061A0CD58A4}"/>
              </a:ext>
            </a:extLst>
          </p:cNvPr>
          <p:cNvSpPr/>
          <p:nvPr/>
        </p:nvSpPr>
        <p:spPr>
          <a:xfrm>
            <a:off x="15081567" y="7721789"/>
            <a:ext cx="7284720" cy="3992880"/>
          </a:xfrm>
          <a:prstGeom prst="rect">
            <a:avLst/>
          </a:prstGeom>
          <a:solidFill>
            <a:srgbClr val="223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2800" dirty="0">
                <a:solidFill>
                  <a:schemeClr val="bg1"/>
                </a:solidFill>
              </a:rPr>
              <a:t>Престижная премия по математике, названная в честь норвежского математика Нильса Хенрика Абеля. Основана правительством Норвегии в 2002 году, и, начиная с 2003 года, ежегодно присуждается выдающимся математикам современности. </a:t>
            </a:r>
          </a:p>
          <a:p>
            <a:pPr lvl="0" algn="ctr">
              <a:defRPr/>
            </a:pPr>
            <a:r>
              <a:rPr lang="ru-RU" sz="2800" dirty="0">
                <a:solidFill>
                  <a:schemeClr val="bg1"/>
                </a:solidFill>
              </a:rPr>
              <a:t>Премия быстро получила репутацию «Нобелевской премией по математике».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103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Rectangle 94">
            <a:extLst>
              <a:ext uri="{FF2B5EF4-FFF2-40B4-BE49-F238E27FC236}">
                <a16:creationId xmlns:a16="http://schemas.microsoft.com/office/drawing/2014/main" id="{82E79563-58D9-4229-92FA-CC010BA8435B}"/>
              </a:ext>
            </a:extLst>
          </p:cNvPr>
          <p:cNvSpPr/>
          <p:nvPr/>
        </p:nvSpPr>
        <p:spPr>
          <a:xfrm>
            <a:off x="1563688" y="1295400"/>
            <a:ext cx="21259800" cy="11049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0A057F9-AEF4-4D2E-9365-D37C170EBF4B}"/>
              </a:ext>
            </a:extLst>
          </p:cNvPr>
          <p:cNvSpPr txBox="1"/>
          <p:nvPr/>
        </p:nvSpPr>
        <p:spPr>
          <a:xfrm>
            <a:off x="2591100" y="1696449"/>
            <a:ext cx="7936113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Григорий Александрович Маргулис</a:t>
            </a:r>
            <a:endParaRPr kumimoji="0" lang="en-US" sz="76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4AB90CA-6A1E-4097-A25D-38FACEA11D69}"/>
              </a:ext>
            </a:extLst>
          </p:cNvPr>
          <p:cNvSpPr txBox="1"/>
          <p:nvPr/>
        </p:nvSpPr>
        <p:spPr>
          <a:xfrm>
            <a:off x="2591099" y="5541846"/>
            <a:ext cx="7096166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281305">
              <a:lnSpc>
                <a:spcPct val="100000"/>
              </a:lnSpc>
            </a:pPr>
            <a:r>
              <a:rPr lang="ru-RU" sz="3200" dirty="0">
                <a:solidFill>
                  <a:schemeClr val="bg1"/>
                </a:solidFill>
              </a:rPr>
              <a:t>Советский и американский математик, доктор физико-математических наук (1978 год), научный сотрудник Института проблем передачи информации РАН, профессор Йельского университета, лауреат </a:t>
            </a:r>
            <a:r>
              <a:rPr lang="ru-RU" sz="3200" dirty="0" err="1">
                <a:solidFill>
                  <a:schemeClr val="bg1"/>
                </a:solidFill>
              </a:rPr>
              <a:t>Филдсовской</a:t>
            </a:r>
            <a:r>
              <a:rPr lang="ru-RU" sz="3200" dirty="0">
                <a:solidFill>
                  <a:schemeClr val="bg1"/>
                </a:solidFill>
              </a:rPr>
              <a:t> (1978 год), </a:t>
            </a:r>
            <a:r>
              <a:rPr lang="ru-RU" sz="3200" dirty="0" err="1">
                <a:solidFill>
                  <a:schemeClr val="bg1"/>
                </a:solidFill>
              </a:rPr>
              <a:t>Абелевской</a:t>
            </a:r>
            <a:r>
              <a:rPr lang="ru-RU" sz="3200" dirty="0">
                <a:solidFill>
                  <a:schemeClr val="bg1"/>
                </a:solidFill>
              </a:rPr>
              <a:t> (2020 год) премий и премии Вольфа (2004 и 2005 годы). </a:t>
            </a:r>
          </a:p>
          <a:p>
            <a:pPr marL="12700" marR="281305">
              <a:lnSpc>
                <a:spcPct val="100000"/>
              </a:lnSpc>
            </a:pPr>
            <a:r>
              <a:rPr lang="ru-RU" sz="3200" dirty="0">
                <a:solidFill>
                  <a:schemeClr val="bg1"/>
                </a:solidFill>
              </a:rPr>
              <a:t>Окончил механико-математический факультет Московского государственного университета в 1967 году. </a:t>
            </a:r>
          </a:p>
        </p:txBody>
      </p:sp>
      <p:sp>
        <p:nvSpPr>
          <p:cNvPr id="32" name="Arrow: Chevron 31">
            <a:extLst>
              <a:ext uri="{FF2B5EF4-FFF2-40B4-BE49-F238E27FC236}">
                <a16:creationId xmlns:a16="http://schemas.microsoft.com/office/drawing/2014/main" id="{EEDF4346-DBEC-403F-B34E-E56B24A4F0B6}"/>
              </a:ext>
            </a:extLst>
          </p:cNvPr>
          <p:cNvSpPr/>
          <p:nvPr/>
        </p:nvSpPr>
        <p:spPr>
          <a:xfrm flipH="1">
            <a:off x="9171141" y="1295400"/>
            <a:ext cx="19903196" cy="11049000"/>
          </a:xfrm>
          <a:prstGeom prst="chevron">
            <a:avLst>
              <a:gd name="adj" fmla="val 20498"/>
            </a:avLst>
          </a:prstGeom>
          <a:solidFill>
            <a:schemeClr val="accent1"/>
          </a:solidFill>
          <a:ln>
            <a:noFill/>
          </a:ln>
          <a:effectLst>
            <a:outerShdw blurRad="927100" dist="2260600" dir="10800000" sx="89000" sy="89000" algn="r" rotWithShape="0">
              <a:srgbClr val="000000">
                <a:alpha val="7098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" name="Arrow: Chevron 142">
            <a:extLst>
              <a:ext uri="{FF2B5EF4-FFF2-40B4-BE49-F238E27FC236}">
                <a16:creationId xmlns:a16="http://schemas.microsoft.com/office/drawing/2014/main" id="{A8D11136-6B88-40A4-BA4C-5430E2E513AD}"/>
              </a:ext>
            </a:extLst>
          </p:cNvPr>
          <p:cNvSpPr/>
          <p:nvPr/>
        </p:nvSpPr>
        <p:spPr>
          <a:xfrm flipH="1">
            <a:off x="11250952" y="1295400"/>
            <a:ext cx="19903196" cy="11049000"/>
          </a:xfrm>
          <a:prstGeom prst="chevron">
            <a:avLst>
              <a:gd name="adj" fmla="val 2049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8" name="Arrow: Chevron 107">
            <a:extLst>
              <a:ext uri="{FF2B5EF4-FFF2-40B4-BE49-F238E27FC236}">
                <a16:creationId xmlns:a16="http://schemas.microsoft.com/office/drawing/2014/main" id="{E7E67F23-0465-496D-8DA3-55BF11DA8F2F}"/>
              </a:ext>
            </a:extLst>
          </p:cNvPr>
          <p:cNvSpPr/>
          <p:nvPr/>
        </p:nvSpPr>
        <p:spPr>
          <a:xfrm>
            <a:off x="-36227408" y="1295400"/>
            <a:ext cx="5314950" cy="11049000"/>
          </a:xfrm>
          <a:prstGeom prst="chevron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0" name="Arrow: Chevron 139">
            <a:extLst>
              <a:ext uri="{FF2B5EF4-FFF2-40B4-BE49-F238E27FC236}">
                <a16:creationId xmlns:a16="http://schemas.microsoft.com/office/drawing/2014/main" id="{06864D66-9551-4D44-A38E-0CB1412F9704}"/>
              </a:ext>
            </a:extLst>
          </p:cNvPr>
          <p:cNvSpPr/>
          <p:nvPr/>
        </p:nvSpPr>
        <p:spPr>
          <a:xfrm flipH="1">
            <a:off x="-5574280" y="1295400"/>
            <a:ext cx="2653892" cy="11049000"/>
          </a:xfrm>
          <a:prstGeom prst="chevron">
            <a:avLst>
              <a:gd name="adj" fmla="val 4604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5" name="Arrow: Chevron 134">
            <a:extLst>
              <a:ext uri="{FF2B5EF4-FFF2-40B4-BE49-F238E27FC236}">
                <a16:creationId xmlns:a16="http://schemas.microsoft.com/office/drawing/2014/main" id="{A576ADEC-F716-4127-9E00-A55005A81303}"/>
              </a:ext>
            </a:extLst>
          </p:cNvPr>
          <p:cNvSpPr/>
          <p:nvPr/>
        </p:nvSpPr>
        <p:spPr>
          <a:xfrm>
            <a:off x="-14372373" y="1295400"/>
            <a:ext cx="5314950" cy="11049000"/>
          </a:xfrm>
          <a:prstGeom prst="chevron">
            <a:avLst>
              <a:gd name="adj" fmla="val 0"/>
            </a:avLst>
          </a:prstGeom>
          <a:solidFill>
            <a:schemeClr val="accent2"/>
          </a:solidFill>
          <a:ln>
            <a:noFill/>
          </a:ln>
          <a:effectLst>
            <a:outerShdw blurRad="444500" dist="546100" dir="10800000" sx="97000" sy="97000" algn="r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1" name="Arrow: Chevron 140">
            <a:extLst>
              <a:ext uri="{FF2B5EF4-FFF2-40B4-BE49-F238E27FC236}">
                <a16:creationId xmlns:a16="http://schemas.microsoft.com/office/drawing/2014/main" id="{5D2705D0-3E2B-4D5D-B730-82726F4D9B86}"/>
              </a:ext>
            </a:extLst>
          </p:cNvPr>
          <p:cNvSpPr/>
          <p:nvPr/>
        </p:nvSpPr>
        <p:spPr>
          <a:xfrm flipH="1">
            <a:off x="-5574280" y="1295400"/>
            <a:ext cx="2653892" cy="11049000"/>
          </a:xfrm>
          <a:prstGeom prst="chevron">
            <a:avLst>
              <a:gd name="adj" fmla="val 4604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8" name="Arrow: Chevron 137">
            <a:extLst>
              <a:ext uri="{FF2B5EF4-FFF2-40B4-BE49-F238E27FC236}">
                <a16:creationId xmlns:a16="http://schemas.microsoft.com/office/drawing/2014/main" id="{F16C2260-72B6-4640-AB17-0A9BB0E97407}"/>
              </a:ext>
            </a:extLst>
          </p:cNvPr>
          <p:cNvSpPr/>
          <p:nvPr/>
        </p:nvSpPr>
        <p:spPr>
          <a:xfrm>
            <a:off x="-20647530" y="1295400"/>
            <a:ext cx="5314950" cy="11049000"/>
          </a:xfrm>
          <a:prstGeom prst="chevron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>
            <a:outerShdw blurRad="444500" dist="546100" dir="10800000" sx="97000" sy="97000" algn="r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2" name="Arrow: Chevron 141">
            <a:extLst>
              <a:ext uri="{FF2B5EF4-FFF2-40B4-BE49-F238E27FC236}">
                <a16:creationId xmlns:a16="http://schemas.microsoft.com/office/drawing/2014/main" id="{25948944-6DBF-4B56-8E19-EAA408167D7E}"/>
              </a:ext>
            </a:extLst>
          </p:cNvPr>
          <p:cNvSpPr/>
          <p:nvPr/>
        </p:nvSpPr>
        <p:spPr>
          <a:xfrm flipH="1">
            <a:off x="-5574280" y="1295400"/>
            <a:ext cx="2653892" cy="11049000"/>
          </a:xfrm>
          <a:prstGeom prst="chevron">
            <a:avLst>
              <a:gd name="adj" fmla="val 4604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9" name="Arrow: Chevron 138">
            <a:extLst>
              <a:ext uri="{FF2B5EF4-FFF2-40B4-BE49-F238E27FC236}">
                <a16:creationId xmlns:a16="http://schemas.microsoft.com/office/drawing/2014/main" id="{50EBDF47-5FAD-4E3B-A9B6-455A57A4D823}"/>
              </a:ext>
            </a:extLst>
          </p:cNvPr>
          <p:cNvSpPr/>
          <p:nvPr/>
        </p:nvSpPr>
        <p:spPr>
          <a:xfrm>
            <a:off x="-30912458" y="1295400"/>
            <a:ext cx="5314950" cy="11049000"/>
          </a:xfrm>
          <a:prstGeom prst="chevron">
            <a:avLst>
              <a:gd name="adj" fmla="val 0"/>
            </a:avLst>
          </a:prstGeom>
          <a:solidFill>
            <a:schemeClr val="accent4"/>
          </a:solidFill>
          <a:ln>
            <a:noFill/>
          </a:ln>
          <a:effectLst>
            <a:outerShdw blurRad="444500" dist="546100" dir="10800000" sx="97000" sy="97000" algn="r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74C48C2-C418-0A9E-48CF-7F8275D19F7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3" b="469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437721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D281BE6-7924-7867-E589-A4ECA7FDD60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6" r="11516"/>
          <a:stretch>
            <a:fillRect/>
          </a:stretch>
        </p:blipFill>
        <p:spPr/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4B0389D-B842-C9AE-1BC9-F81048149F6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8" b="4278"/>
          <a:stretch>
            <a:fillRect/>
          </a:stretch>
        </p:blipFill>
        <p:spPr/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D89BE7-6E56-4CC3-8D1A-B2B43F31E2D7}"/>
              </a:ext>
            </a:extLst>
          </p:cNvPr>
          <p:cNvSpPr txBox="1"/>
          <p:nvPr/>
        </p:nvSpPr>
        <p:spPr>
          <a:xfrm>
            <a:off x="2785145" y="2800628"/>
            <a:ext cx="43390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Владимир Игоревич Арнольд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CBC1ABB-053B-4606-9DF8-50814AB11A3B}"/>
              </a:ext>
            </a:extLst>
          </p:cNvPr>
          <p:cNvGrpSpPr/>
          <p:nvPr/>
        </p:nvGrpSpPr>
        <p:grpSpPr>
          <a:xfrm>
            <a:off x="13571091" y="2800628"/>
            <a:ext cx="7852374" cy="8004532"/>
            <a:chOff x="13571091" y="2800628"/>
            <a:chExt cx="7852374" cy="800453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568B5E5-977B-474F-B5B2-5BA965F07D06}"/>
                </a:ext>
              </a:extLst>
            </p:cNvPr>
            <p:cNvSpPr txBox="1"/>
            <p:nvPr/>
          </p:nvSpPr>
          <p:spPr>
            <a:xfrm>
              <a:off x="13571091" y="2800628"/>
              <a:ext cx="4339088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Алексей Сергеевич Тарасов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8A6BEF5-8C49-4E08-A54D-DE3C5E24B311}"/>
                </a:ext>
              </a:extLst>
            </p:cNvPr>
            <p:cNvCxnSpPr>
              <a:cxnSpLocks/>
            </p:cNvCxnSpPr>
            <p:nvPr/>
          </p:nvCxnSpPr>
          <p:spPr>
            <a:xfrm>
              <a:off x="19707876" y="10805160"/>
              <a:ext cx="1715589" cy="0"/>
            </a:xfrm>
            <a:prstGeom prst="line">
              <a:avLst/>
            </a:prstGeom>
            <a:ln w="19050">
              <a:solidFill>
                <a:srgbClr val="FFFFFF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Connector 18">
            <a:extLst>
              <a:ext uri="{FF2B5EF4-FFF2-40B4-BE49-F238E27FC236}">
                <a16:creationId xmlns:a16="http://schemas.microsoft.com/office/drawing/2014/main" id="{6E8BEF3F-A48D-5FEA-AD7D-FDE8055C3619}"/>
              </a:ext>
            </a:extLst>
          </p:cNvPr>
          <p:cNvCxnSpPr>
            <a:cxnSpLocks/>
          </p:cNvCxnSpPr>
          <p:nvPr/>
        </p:nvCxnSpPr>
        <p:spPr>
          <a:xfrm>
            <a:off x="9253236" y="10835640"/>
            <a:ext cx="1715589" cy="0"/>
          </a:xfrm>
          <a:prstGeom prst="line">
            <a:avLst/>
          </a:prstGeom>
          <a:ln w="19050">
            <a:solidFill>
              <a:srgbClr val="FFFFFF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20907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" name="Group 270">
            <a:extLst>
              <a:ext uri="{FF2B5EF4-FFF2-40B4-BE49-F238E27FC236}">
                <a16:creationId xmlns:a16="http://schemas.microsoft.com/office/drawing/2014/main" id="{1F6191A6-ED10-4C61-860C-E8CA1F0769A0}"/>
              </a:ext>
            </a:extLst>
          </p:cNvPr>
          <p:cNvGrpSpPr/>
          <p:nvPr/>
        </p:nvGrpSpPr>
        <p:grpSpPr>
          <a:xfrm>
            <a:off x="17088087" y="6299145"/>
            <a:ext cx="8390044" cy="296860"/>
            <a:chOff x="17088087" y="6299145"/>
            <a:chExt cx="8390044" cy="296860"/>
          </a:xfrm>
        </p:grpSpPr>
        <p:pic>
          <p:nvPicPr>
            <p:cNvPr id="261" name="Graphic 260">
              <a:extLst>
                <a:ext uri="{FF2B5EF4-FFF2-40B4-BE49-F238E27FC236}">
                  <a16:creationId xmlns:a16="http://schemas.microsoft.com/office/drawing/2014/main" id="{AE1341FD-A382-434E-AE0F-E1E7D143A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088087" y="6299145"/>
              <a:ext cx="2849856" cy="296860"/>
            </a:xfrm>
            <a:prstGeom prst="rect">
              <a:avLst/>
            </a:prstGeom>
          </p:spPr>
        </p:pic>
        <p:pic>
          <p:nvPicPr>
            <p:cNvPr id="263" name="Graphic 262">
              <a:extLst>
                <a:ext uri="{FF2B5EF4-FFF2-40B4-BE49-F238E27FC236}">
                  <a16:creationId xmlns:a16="http://schemas.microsoft.com/office/drawing/2014/main" id="{C1DA5A61-DD09-4F10-9132-04876690C2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9901539" y="6299145"/>
              <a:ext cx="2849856" cy="296860"/>
            </a:xfrm>
            <a:prstGeom prst="rect">
              <a:avLst/>
            </a:prstGeom>
          </p:spPr>
        </p:pic>
        <p:pic>
          <p:nvPicPr>
            <p:cNvPr id="267" name="Graphic 266">
              <a:extLst>
                <a:ext uri="{FF2B5EF4-FFF2-40B4-BE49-F238E27FC236}">
                  <a16:creationId xmlns:a16="http://schemas.microsoft.com/office/drawing/2014/main" id="{12B48DE7-14EF-4014-A824-512E32EDE9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2628275" y="6299145"/>
              <a:ext cx="2849856" cy="296860"/>
            </a:xfrm>
            <a:prstGeom prst="rect">
              <a:avLst/>
            </a:prstGeom>
          </p:spPr>
        </p:pic>
      </p:grpSp>
      <p:grpSp>
        <p:nvGrpSpPr>
          <p:cNvPr id="270" name="Group 269">
            <a:extLst>
              <a:ext uri="{FF2B5EF4-FFF2-40B4-BE49-F238E27FC236}">
                <a16:creationId xmlns:a16="http://schemas.microsoft.com/office/drawing/2014/main" id="{7B7CE371-37F4-4DB0-A777-E71D42E72933}"/>
              </a:ext>
            </a:extLst>
          </p:cNvPr>
          <p:cNvGrpSpPr/>
          <p:nvPr/>
        </p:nvGrpSpPr>
        <p:grpSpPr>
          <a:xfrm>
            <a:off x="17088087" y="5992390"/>
            <a:ext cx="8399940" cy="910371"/>
            <a:chOff x="17088087" y="5992390"/>
            <a:chExt cx="8399940" cy="910371"/>
          </a:xfrm>
        </p:grpSpPr>
        <p:pic>
          <p:nvPicPr>
            <p:cNvPr id="260" name="Graphic 259">
              <a:extLst>
                <a:ext uri="{FF2B5EF4-FFF2-40B4-BE49-F238E27FC236}">
                  <a16:creationId xmlns:a16="http://schemas.microsoft.com/office/drawing/2014/main" id="{B69D4349-8BD3-42C3-8C4B-D21A7D254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088087" y="5992390"/>
              <a:ext cx="2859752" cy="910371"/>
            </a:xfrm>
            <a:prstGeom prst="rect">
              <a:avLst/>
            </a:prstGeom>
          </p:spPr>
        </p:pic>
        <p:pic>
          <p:nvPicPr>
            <p:cNvPr id="262" name="Graphic 261">
              <a:extLst>
                <a:ext uri="{FF2B5EF4-FFF2-40B4-BE49-F238E27FC236}">
                  <a16:creationId xmlns:a16="http://schemas.microsoft.com/office/drawing/2014/main" id="{A7997118-91BE-4FE6-9E84-0756A1D1D7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9901539" y="5992390"/>
              <a:ext cx="2859752" cy="910371"/>
            </a:xfrm>
            <a:prstGeom prst="rect">
              <a:avLst/>
            </a:prstGeom>
          </p:spPr>
        </p:pic>
        <p:pic>
          <p:nvPicPr>
            <p:cNvPr id="266" name="Graphic 265">
              <a:extLst>
                <a:ext uri="{FF2B5EF4-FFF2-40B4-BE49-F238E27FC236}">
                  <a16:creationId xmlns:a16="http://schemas.microsoft.com/office/drawing/2014/main" id="{F32A4C3C-464B-4612-BA12-EC576FF0EC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628275" y="5992390"/>
              <a:ext cx="2859752" cy="910371"/>
            </a:xfrm>
            <a:prstGeom prst="rect">
              <a:avLst/>
            </a:prstGeom>
          </p:spPr>
        </p:pic>
      </p:grpSp>
      <p:grpSp>
        <p:nvGrpSpPr>
          <p:cNvPr id="232" name="Group 231">
            <a:extLst>
              <a:ext uri="{FF2B5EF4-FFF2-40B4-BE49-F238E27FC236}">
                <a16:creationId xmlns:a16="http://schemas.microsoft.com/office/drawing/2014/main" id="{18FACF9B-F885-4AB0-B315-36A2894EF673}"/>
              </a:ext>
            </a:extLst>
          </p:cNvPr>
          <p:cNvGrpSpPr/>
          <p:nvPr/>
        </p:nvGrpSpPr>
        <p:grpSpPr>
          <a:xfrm>
            <a:off x="-28037335" y="-6464141"/>
            <a:ext cx="40442747" cy="40360281"/>
            <a:chOff x="10038098" y="4270601"/>
            <a:chExt cx="4310979" cy="4302189"/>
          </a:xfrm>
        </p:grpSpPr>
        <p:grpSp>
          <p:nvGrpSpPr>
            <p:cNvPr id="233" name="Group 232">
              <a:extLst>
                <a:ext uri="{FF2B5EF4-FFF2-40B4-BE49-F238E27FC236}">
                  <a16:creationId xmlns:a16="http://schemas.microsoft.com/office/drawing/2014/main" id="{E2CE9CCE-1339-47CE-AC39-0ED6247315C2}"/>
                </a:ext>
              </a:extLst>
            </p:cNvPr>
            <p:cNvGrpSpPr/>
            <p:nvPr/>
          </p:nvGrpSpPr>
          <p:grpSpPr>
            <a:xfrm>
              <a:off x="10038098" y="4270601"/>
              <a:ext cx="4310979" cy="2176974"/>
              <a:chOff x="6642992" y="4270601"/>
              <a:chExt cx="4310979" cy="2176974"/>
            </a:xfrm>
          </p:grpSpPr>
          <p:pic>
            <p:nvPicPr>
              <p:cNvPr id="237" name="Graphic 236">
                <a:extLst>
                  <a:ext uri="{FF2B5EF4-FFF2-40B4-BE49-F238E27FC236}">
                    <a16:creationId xmlns:a16="http://schemas.microsoft.com/office/drawing/2014/main" id="{53F592F7-B141-4177-A88E-07B0BE1822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 flipH="1" flipV="1">
                <a:off x="8776997" y="4270601"/>
                <a:ext cx="2176974" cy="2176974"/>
              </a:xfrm>
              <a:prstGeom prst="rect">
                <a:avLst/>
              </a:prstGeom>
            </p:spPr>
          </p:pic>
          <p:pic>
            <p:nvPicPr>
              <p:cNvPr id="238" name="Graphic 237">
                <a:extLst>
                  <a:ext uri="{FF2B5EF4-FFF2-40B4-BE49-F238E27FC236}">
                    <a16:creationId xmlns:a16="http://schemas.microsoft.com/office/drawing/2014/main" id="{7DCFED3F-7716-41A5-95DD-20FD760256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 flipV="1">
                <a:off x="6642992" y="4270601"/>
                <a:ext cx="2176974" cy="2176974"/>
              </a:xfrm>
              <a:prstGeom prst="rect">
                <a:avLst/>
              </a:prstGeom>
            </p:spPr>
          </p:pic>
        </p:grpSp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9A63F476-4D7D-4DC1-BD0D-E3833F85248C}"/>
                </a:ext>
              </a:extLst>
            </p:cNvPr>
            <p:cNvGrpSpPr/>
            <p:nvPr/>
          </p:nvGrpSpPr>
          <p:grpSpPr>
            <a:xfrm flipV="1">
              <a:off x="10038098" y="6395816"/>
              <a:ext cx="4310979" cy="2176974"/>
              <a:chOff x="6642992" y="4270601"/>
              <a:chExt cx="4310979" cy="2176974"/>
            </a:xfrm>
          </p:grpSpPr>
          <p:pic>
            <p:nvPicPr>
              <p:cNvPr id="235" name="Graphic 234">
                <a:extLst>
                  <a:ext uri="{FF2B5EF4-FFF2-40B4-BE49-F238E27FC236}">
                    <a16:creationId xmlns:a16="http://schemas.microsoft.com/office/drawing/2014/main" id="{7B046E02-599C-4E6E-B865-17221257DA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 flipH="1" flipV="1">
                <a:off x="8776997" y="4270601"/>
                <a:ext cx="2176974" cy="2176974"/>
              </a:xfrm>
              <a:prstGeom prst="rect">
                <a:avLst/>
              </a:prstGeom>
            </p:spPr>
          </p:pic>
          <p:pic>
            <p:nvPicPr>
              <p:cNvPr id="236" name="Graphic 235">
                <a:extLst>
                  <a:ext uri="{FF2B5EF4-FFF2-40B4-BE49-F238E27FC236}">
                    <a16:creationId xmlns:a16="http://schemas.microsoft.com/office/drawing/2014/main" id="{69339371-9627-4DAC-8029-773EF98EB6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 flipV="1">
                <a:off x="6642992" y="4270601"/>
                <a:ext cx="2176974" cy="2176974"/>
              </a:xfrm>
              <a:prstGeom prst="rect">
                <a:avLst/>
              </a:prstGeom>
            </p:spPr>
          </p:pic>
        </p:grpSp>
      </p:grpSp>
      <p:grpSp>
        <p:nvGrpSpPr>
          <p:cNvPr id="230" name="Group 229">
            <a:extLst>
              <a:ext uri="{FF2B5EF4-FFF2-40B4-BE49-F238E27FC236}">
                <a16:creationId xmlns:a16="http://schemas.microsoft.com/office/drawing/2014/main" id="{859C30C4-63B8-40ED-9328-EF2C6FED011F}"/>
              </a:ext>
            </a:extLst>
          </p:cNvPr>
          <p:cNvGrpSpPr/>
          <p:nvPr/>
        </p:nvGrpSpPr>
        <p:grpSpPr>
          <a:xfrm>
            <a:off x="10038098" y="4335845"/>
            <a:ext cx="4310979" cy="4302189"/>
            <a:chOff x="10038098" y="4270601"/>
            <a:chExt cx="4310979" cy="4302189"/>
          </a:xfrm>
        </p:grpSpPr>
        <p:grpSp>
          <p:nvGrpSpPr>
            <p:cNvPr id="226" name="Group 225">
              <a:extLst>
                <a:ext uri="{FF2B5EF4-FFF2-40B4-BE49-F238E27FC236}">
                  <a16:creationId xmlns:a16="http://schemas.microsoft.com/office/drawing/2014/main" id="{DA838C2E-2B32-4E9E-92AA-8488DB4DBD72}"/>
                </a:ext>
              </a:extLst>
            </p:cNvPr>
            <p:cNvGrpSpPr/>
            <p:nvPr/>
          </p:nvGrpSpPr>
          <p:grpSpPr>
            <a:xfrm>
              <a:off x="10038098" y="4270601"/>
              <a:ext cx="4310979" cy="2176974"/>
              <a:chOff x="6642992" y="4270601"/>
              <a:chExt cx="4310979" cy="2176974"/>
            </a:xfrm>
          </p:grpSpPr>
          <p:pic>
            <p:nvPicPr>
              <p:cNvPr id="224" name="Graphic 223">
                <a:extLst>
                  <a:ext uri="{FF2B5EF4-FFF2-40B4-BE49-F238E27FC236}">
                    <a16:creationId xmlns:a16="http://schemas.microsoft.com/office/drawing/2014/main" id="{317E0827-2764-487F-85F3-E3A864D6D8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 flipH="1" flipV="1">
                <a:off x="8776997" y="4270601"/>
                <a:ext cx="2176974" cy="2176974"/>
              </a:xfrm>
              <a:prstGeom prst="rect">
                <a:avLst/>
              </a:prstGeom>
            </p:spPr>
          </p:pic>
          <p:pic>
            <p:nvPicPr>
              <p:cNvPr id="225" name="Graphic 224">
                <a:extLst>
                  <a:ext uri="{FF2B5EF4-FFF2-40B4-BE49-F238E27FC236}">
                    <a16:creationId xmlns:a16="http://schemas.microsoft.com/office/drawing/2014/main" id="{5AA5D8AC-3C3E-464B-B733-C4562784FD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 flipV="1">
                <a:off x="6642992" y="4270601"/>
                <a:ext cx="2176974" cy="2176974"/>
              </a:xfrm>
              <a:prstGeom prst="rect">
                <a:avLst/>
              </a:prstGeom>
            </p:spPr>
          </p:pic>
        </p:grpSp>
        <p:grpSp>
          <p:nvGrpSpPr>
            <p:cNvPr id="227" name="Group 226">
              <a:extLst>
                <a:ext uri="{FF2B5EF4-FFF2-40B4-BE49-F238E27FC236}">
                  <a16:creationId xmlns:a16="http://schemas.microsoft.com/office/drawing/2014/main" id="{C2F4EE5E-129F-4318-A7DF-447449766077}"/>
                </a:ext>
              </a:extLst>
            </p:cNvPr>
            <p:cNvGrpSpPr/>
            <p:nvPr/>
          </p:nvGrpSpPr>
          <p:grpSpPr>
            <a:xfrm flipV="1">
              <a:off x="10038098" y="6395816"/>
              <a:ext cx="4310979" cy="2176974"/>
              <a:chOff x="6642992" y="4270601"/>
              <a:chExt cx="4310979" cy="2176974"/>
            </a:xfrm>
          </p:grpSpPr>
          <p:pic>
            <p:nvPicPr>
              <p:cNvPr id="228" name="Graphic 227">
                <a:extLst>
                  <a:ext uri="{FF2B5EF4-FFF2-40B4-BE49-F238E27FC236}">
                    <a16:creationId xmlns:a16="http://schemas.microsoft.com/office/drawing/2014/main" id="{C3EB4116-7C5A-43C0-987E-3297200EB4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 flipH="1" flipV="1">
                <a:off x="8776997" y="4270601"/>
                <a:ext cx="2176974" cy="2176974"/>
              </a:xfrm>
              <a:prstGeom prst="rect">
                <a:avLst/>
              </a:prstGeom>
            </p:spPr>
          </p:pic>
          <p:pic>
            <p:nvPicPr>
              <p:cNvPr id="229" name="Graphic 228">
                <a:extLst>
                  <a:ext uri="{FF2B5EF4-FFF2-40B4-BE49-F238E27FC236}">
                    <a16:creationId xmlns:a16="http://schemas.microsoft.com/office/drawing/2014/main" id="{7EA37BF1-8C51-4204-9E2B-46E6C025F2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 flipV="1">
                <a:off x="6642992" y="4270601"/>
                <a:ext cx="2176974" cy="2176974"/>
              </a:xfrm>
              <a:prstGeom prst="rect">
                <a:avLst/>
              </a:prstGeom>
            </p:spPr>
          </p:pic>
        </p:grpSp>
      </p:grpSp>
      <p:sp>
        <p:nvSpPr>
          <p:cNvPr id="253" name="TextBox 252">
            <a:extLst>
              <a:ext uri="{FF2B5EF4-FFF2-40B4-BE49-F238E27FC236}">
                <a16:creationId xmlns:a16="http://schemas.microsoft.com/office/drawing/2014/main" id="{B563CFE1-A85F-4E5B-A456-C83245926ABB}"/>
              </a:ext>
            </a:extLst>
          </p:cNvPr>
          <p:cNvSpPr txBox="1"/>
          <p:nvPr/>
        </p:nvSpPr>
        <p:spPr>
          <a:xfrm>
            <a:off x="3369903" y="4335845"/>
            <a:ext cx="6731042" cy="7232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rgbClr val="377DFF"/>
                </a:solidFill>
                <a:latin typeface="Century Gothic"/>
              </a:rPr>
              <a:t>«От школьных проектов — к научным открытиям»</a:t>
            </a:r>
          </a:p>
          <a:p>
            <a:endParaRPr lang="ru-RU" sz="5400" b="1" dirty="0">
              <a:latin typeface="Century Gothic"/>
            </a:endParaRPr>
          </a:p>
          <a:p>
            <a:r>
              <a:rPr lang="en-US" sz="2800" b="1" dirty="0">
                <a:latin typeface="Century Gothic"/>
              </a:rPr>
              <a:t>II</a:t>
            </a:r>
            <a:r>
              <a:rPr lang="ru-RU" sz="2800" b="1" dirty="0">
                <a:latin typeface="Century Gothic"/>
              </a:rPr>
              <a:t> Всероссийский конкурс исследовательских и проектных работ школьников по математике, физике и информатике </a:t>
            </a:r>
          </a:p>
          <a:p>
            <a:endParaRPr lang="ru-RU" sz="2800" b="1" dirty="0">
              <a:latin typeface="Century Gothic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55" name="TextBox 254">
            <a:extLst>
              <a:ext uri="{FF2B5EF4-FFF2-40B4-BE49-F238E27FC236}">
                <a16:creationId xmlns:a16="http://schemas.microsoft.com/office/drawing/2014/main" id="{12FCC65A-3B7F-4666-B30C-93D9A417BE82}"/>
              </a:ext>
            </a:extLst>
          </p:cNvPr>
          <p:cNvSpPr txBox="1"/>
          <p:nvPr/>
        </p:nvSpPr>
        <p:spPr>
          <a:xfrm>
            <a:off x="14693177" y="4175486"/>
            <a:ext cx="370366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</a:rPr>
              <a:t>Егор Лапин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5400" b="1" dirty="0">
              <a:latin typeface="Century Gothic"/>
            </a:endParaRPr>
          </a:p>
          <a:p>
            <a:pPr>
              <a:defRPr/>
            </a:pPr>
            <a:r>
              <a:rPr lang="ru-RU" sz="5400" b="1" dirty="0" err="1">
                <a:latin typeface="Century Gothic"/>
              </a:rPr>
              <a:t>Айша</a:t>
            </a:r>
            <a:r>
              <a:rPr lang="ru-RU" sz="5400" b="1" dirty="0">
                <a:latin typeface="Century Gothic"/>
              </a:rPr>
              <a:t> </a:t>
            </a:r>
            <a:r>
              <a:rPr lang="ru-RU" sz="5400" b="1" dirty="0" err="1">
                <a:latin typeface="Century Gothic"/>
              </a:rPr>
              <a:t>Юсибова</a:t>
            </a:r>
            <a:endParaRPr lang="ru-RU" sz="5400" b="1" dirty="0">
              <a:latin typeface="Century Gothic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0B2CDB-48B5-3A1E-4667-05640653B215}"/>
              </a:ext>
            </a:extLst>
          </p:cNvPr>
          <p:cNvSpPr txBox="1"/>
          <p:nvPr/>
        </p:nvSpPr>
        <p:spPr>
          <a:xfrm>
            <a:off x="14693177" y="8871811"/>
            <a:ext cx="700383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377DFF"/>
                </a:solidFill>
                <a:latin typeface="Century Gothic"/>
              </a:rPr>
              <a:t>Муниципальное казённое общеобразовательное учреждение </a:t>
            </a:r>
          </a:p>
          <a:p>
            <a:r>
              <a:rPr lang="ru-RU" sz="2800" b="1" dirty="0">
                <a:solidFill>
                  <a:srgbClr val="377DFF"/>
                </a:solidFill>
                <a:latin typeface="Century Gothic"/>
              </a:rPr>
              <a:t>«Центр образования № 14»</a:t>
            </a:r>
          </a:p>
          <a:p>
            <a:endParaRPr lang="ru-RU" sz="2800" b="1" dirty="0">
              <a:solidFill>
                <a:srgbClr val="377DFF"/>
              </a:solidFill>
              <a:latin typeface="Century Gothic"/>
            </a:endParaRPr>
          </a:p>
          <a:p>
            <a:endParaRPr lang="ru-RU" sz="2800" b="1" dirty="0">
              <a:solidFill>
                <a:srgbClr val="377DFF"/>
              </a:solidFill>
              <a:latin typeface="Century Gothic"/>
            </a:endParaRPr>
          </a:p>
          <a:p>
            <a:r>
              <a:rPr lang="ru-RU" sz="2800" b="1" dirty="0">
                <a:solidFill>
                  <a:srgbClr val="377DFF"/>
                </a:solidFill>
                <a:latin typeface="Century Gothic"/>
              </a:rPr>
              <a:t>Руководитель проекта: Бучнева Елена Васильевна, учитель математики и физики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859B594-B9EB-A95D-10DE-154FE998455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5" t="13202" r="24161" b="6664"/>
          <a:stretch/>
        </p:blipFill>
        <p:spPr>
          <a:xfrm>
            <a:off x="10575703" y="4869055"/>
            <a:ext cx="3236400" cy="3236400"/>
          </a:xfrm>
        </p:spPr>
      </p:pic>
    </p:spTree>
    <p:extLst>
      <p:ext uri="{BB962C8B-B14F-4D97-AF65-F5344CB8AC3E}">
        <p14:creationId xmlns:p14="http://schemas.microsoft.com/office/powerpoint/2010/main" val="263360920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5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" grpId="0"/>
      <p:bldP spid="255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E67F67B-10CD-4F0B-851D-4929A6C6EB35}"/>
              </a:ext>
            </a:extLst>
          </p:cNvPr>
          <p:cNvSpPr/>
          <p:nvPr/>
        </p:nvSpPr>
        <p:spPr>
          <a:xfrm>
            <a:off x="1563687" y="0"/>
            <a:ext cx="10629899" cy="1371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874979-E682-4DB0-9FEE-CB3E78F6CF93}"/>
              </a:ext>
            </a:extLst>
          </p:cNvPr>
          <p:cNvSpPr/>
          <p:nvPr/>
        </p:nvSpPr>
        <p:spPr>
          <a:xfrm>
            <a:off x="9020340" y="14331682"/>
            <a:ext cx="8045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https://www.pexels.com/photo/man-wearing-white-virtual-reality-goggles-834949/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31569C-6C0E-4996-8412-33AE02D0468D}"/>
              </a:ext>
            </a:extLst>
          </p:cNvPr>
          <p:cNvSpPr txBox="1"/>
          <p:nvPr/>
        </p:nvSpPr>
        <p:spPr>
          <a:xfrm>
            <a:off x="3157199" y="3045790"/>
            <a:ext cx="69973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600" b="1" dirty="0">
                <a:solidFill>
                  <a:schemeClr val="bg1"/>
                </a:solidFill>
                <a:latin typeface="Century Gothic"/>
              </a:rPr>
              <a:t>о</a:t>
            </a:r>
            <a:r>
              <a:rPr kumimoji="0" lang="ru-RU" sz="6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мятом рубле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76A9246-C8EB-485E-80C7-C0A983D921D5}"/>
              </a:ext>
            </a:extLst>
          </p:cNvPr>
          <p:cNvSpPr txBox="1"/>
          <p:nvPr/>
        </p:nvSpPr>
        <p:spPr>
          <a:xfrm>
            <a:off x="3157199" y="2037677"/>
            <a:ext cx="69973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1" i="0" u="none" strike="noStrike" kern="1200" cap="none" spc="0" normalizeH="0" baseline="0" noProof="0" dirty="0">
                <a:ln>
                  <a:noFill/>
                </a:ln>
                <a:solidFill>
                  <a:srgbClr val="377D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Задача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377D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A616232-E7C4-4D36-A005-12F4C42A3CFE}"/>
              </a:ext>
            </a:extLst>
          </p:cNvPr>
          <p:cNvSpPr txBox="1"/>
          <p:nvPr/>
        </p:nvSpPr>
        <p:spPr>
          <a:xfrm>
            <a:off x="-120840" y="13962350"/>
            <a:ext cx="91440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377D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Picture link is here -&gt;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403274-CD59-460F-8C83-D2242D81EB9E}"/>
              </a:ext>
            </a:extLst>
          </p:cNvPr>
          <p:cNvSpPr/>
          <p:nvPr/>
        </p:nvSpPr>
        <p:spPr>
          <a:xfrm>
            <a:off x="3157199" y="8999169"/>
            <a:ext cx="7298733" cy="259353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Можно ли сложить прямоугольный лист бумаги в плоскую фигуру с периметром больше, чем у исходного прямоугольника?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Рвать и резать бумагу, разумеется, нельзя</a:t>
            </a:r>
            <a:r>
              <a:rPr lang="ru-RU" sz="2800" dirty="0">
                <a:solidFill>
                  <a:schemeClr val="tx1"/>
                </a:solidFill>
                <a:ea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B7ADF3-DC59-D947-F3A3-E2ED076EBC31}"/>
              </a:ext>
            </a:extLst>
          </p:cNvPr>
          <p:cNvSpPr txBox="1"/>
          <p:nvPr/>
        </p:nvSpPr>
        <p:spPr>
          <a:xfrm>
            <a:off x="3157199" y="5161899"/>
            <a:ext cx="699737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3200" dirty="0">
                <a:solidFill>
                  <a:schemeClr val="bg1"/>
                </a:solidFill>
              </a:rPr>
              <a:t>Интересная задача, сформулированная «научным братом» Синая  — В.И. Арнольдом— «задача о мятом рубле», или «задача о салфетке Маргулиса», — задача о математике оригами.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D0AE5B6-B4B3-BA0A-63F8-E86109F3804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" t="2829" r="-1356" b="18355"/>
          <a:stretch/>
        </p:blipFill>
        <p:spPr>
          <a:xfrm>
            <a:off x="12193587" y="0"/>
            <a:ext cx="10629901" cy="13716000"/>
          </a:xfrm>
        </p:spPr>
      </p:pic>
    </p:spTree>
    <p:extLst>
      <p:ext uri="{BB962C8B-B14F-4D97-AF65-F5344CB8AC3E}">
        <p14:creationId xmlns:p14="http://schemas.microsoft.com/office/powerpoint/2010/main" val="37641918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6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6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3" grpId="0"/>
      <p:bldP spid="17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МРм">
            <a:hlinkClick r:id="" action="ppaction://media"/>
            <a:extLst>
              <a:ext uri="{FF2B5EF4-FFF2-40B4-BE49-F238E27FC236}">
                <a16:creationId xmlns:a16="http://schemas.microsoft.com/office/drawing/2014/main" id="{060468BD-7BA3-4DE1-9565-B90173B7D4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72037" y="1366837"/>
            <a:ext cx="14643100" cy="1098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27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1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Rectangle 94">
            <a:extLst>
              <a:ext uri="{FF2B5EF4-FFF2-40B4-BE49-F238E27FC236}">
                <a16:creationId xmlns:a16="http://schemas.microsoft.com/office/drawing/2014/main" id="{82E79563-58D9-4229-92FA-CC010BA8435B}"/>
              </a:ext>
            </a:extLst>
          </p:cNvPr>
          <p:cNvSpPr/>
          <p:nvPr/>
        </p:nvSpPr>
        <p:spPr>
          <a:xfrm>
            <a:off x="1563688" y="1295400"/>
            <a:ext cx="21259800" cy="11049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4AB90CA-6A1E-4097-A25D-38FACEA11D69}"/>
              </a:ext>
            </a:extLst>
          </p:cNvPr>
          <p:cNvSpPr txBox="1"/>
          <p:nvPr/>
        </p:nvSpPr>
        <p:spPr>
          <a:xfrm>
            <a:off x="3097647" y="7698886"/>
            <a:ext cx="653879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3200" dirty="0">
                <a:solidFill>
                  <a:schemeClr val="bg1"/>
                </a:solidFill>
              </a:rPr>
              <a:t>Древо Лузина— это отображение математической мысли. Каждая ветка — это отдельное направление, это что-то вновь созданное и привнесенное в математику и науку в целом.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32" name="Arrow: Chevron 31">
            <a:extLst>
              <a:ext uri="{FF2B5EF4-FFF2-40B4-BE49-F238E27FC236}">
                <a16:creationId xmlns:a16="http://schemas.microsoft.com/office/drawing/2014/main" id="{EEDF4346-DBEC-403F-B34E-E56B24A4F0B6}"/>
              </a:ext>
            </a:extLst>
          </p:cNvPr>
          <p:cNvSpPr/>
          <p:nvPr/>
        </p:nvSpPr>
        <p:spPr>
          <a:xfrm flipH="1">
            <a:off x="9171141" y="1295400"/>
            <a:ext cx="19903196" cy="11049000"/>
          </a:xfrm>
          <a:prstGeom prst="chevron">
            <a:avLst>
              <a:gd name="adj" fmla="val 20498"/>
            </a:avLst>
          </a:prstGeom>
          <a:solidFill>
            <a:schemeClr val="accent1"/>
          </a:solidFill>
          <a:ln>
            <a:noFill/>
          </a:ln>
          <a:effectLst>
            <a:outerShdw blurRad="927100" dist="2260600" dir="10800000" sx="89000" sy="89000" algn="r" rotWithShape="0">
              <a:srgbClr val="000000">
                <a:alpha val="7098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" name="Arrow: Chevron 142">
            <a:extLst>
              <a:ext uri="{FF2B5EF4-FFF2-40B4-BE49-F238E27FC236}">
                <a16:creationId xmlns:a16="http://schemas.microsoft.com/office/drawing/2014/main" id="{A8D11136-6B88-40A4-BA4C-5430E2E513AD}"/>
              </a:ext>
            </a:extLst>
          </p:cNvPr>
          <p:cNvSpPr/>
          <p:nvPr/>
        </p:nvSpPr>
        <p:spPr>
          <a:xfrm flipH="1">
            <a:off x="11250952" y="1295400"/>
            <a:ext cx="19903196" cy="11049000"/>
          </a:xfrm>
          <a:prstGeom prst="chevron">
            <a:avLst>
              <a:gd name="adj" fmla="val 2049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8" name="Arrow: Chevron 107">
            <a:extLst>
              <a:ext uri="{FF2B5EF4-FFF2-40B4-BE49-F238E27FC236}">
                <a16:creationId xmlns:a16="http://schemas.microsoft.com/office/drawing/2014/main" id="{E7E67F23-0465-496D-8DA3-55BF11DA8F2F}"/>
              </a:ext>
            </a:extLst>
          </p:cNvPr>
          <p:cNvSpPr/>
          <p:nvPr/>
        </p:nvSpPr>
        <p:spPr>
          <a:xfrm>
            <a:off x="-36227408" y="1295400"/>
            <a:ext cx="5314950" cy="11049000"/>
          </a:xfrm>
          <a:prstGeom prst="chevron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0" name="Arrow: Chevron 139">
            <a:extLst>
              <a:ext uri="{FF2B5EF4-FFF2-40B4-BE49-F238E27FC236}">
                <a16:creationId xmlns:a16="http://schemas.microsoft.com/office/drawing/2014/main" id="{06864D66-9551-4D44-A38E-0CB1412F9704}"/>
              </a:ext>
            </a:extLst>
          </p:cNvPr>
          <p:cNvSpPr/>
          <p:nvPr/>
        </p:nvSpPr>
        <p:spPr>
          <a:xfrm flipH="1">
            <a:off x="-5574280" y="1295400"/>
            <a:ext cx="2653892" cy="11049000"/>
          </a:xfrm>
          <a:prstGeom prst="chevron">
            <a:avLst>
              <a:gd name="adj" fmla="val 4604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5" name="Arrow: Chevron 134">
            <a:extLst>
              <a:ext uri="{FF2B5EF4-FFF2-40B4-BE49-F238E27FC236}">
                <a16:creationId xmlns:a16="http://schemas.microsoft.com/office/drawing/2014/main" id="{A576ADEC-F716-4127-9E00-A55005A81303}"/>
              </a:ext>
            </a:extLst>
          </p:cNvPr>
          <p:cNvSpPr/>
          <p:nvPr/>
        </p:nvSpPr>
        <p:spPr>
          <a:xfrm>
            <a:off x="-14372373" y="1295400"/>
            <a:ext cx="5314950" cy="11049000"/>
          </a:xfrm>
          <a:prstGeom prst="chevron">
            <a:avLst>
              <a:gd name="adj" fmla="val 0"/>
            </a:avLst>
          </a:prstGeom>
          <a:solidFill>
            <a:schemeClr val="accent2"/>
          </a:solidFill>
          <a:ln>
            <a:noFill/>
          </a:ln>
          <a:effectLst>
            <a:outerShdw blurRad="444500" dist="546100" dir="10800000" sx="97000" sy="97000" algn="r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1" name="Arrow: Chevron 140">
            <a:extLst>
              <a:ext uri="{FF2B5EF4-FFF2-40B4-BE49-F238E27FC236}">
                <a16:creationId xmlns:a16="http://schemas.microsoft.com/office/drawing/2014/main" id="{5D2705D0-3E2B-4D5D-B730-82726F4D9B86}"/>
              </a:ext>
            </a:extLst>
          </p:cNvPr>
          <p:cNvSpPr/>
          <p:nvPr/>
        </p:nvSpPr>
        <p:spPr>
          <a:xfrm flipH="1">
            <a:off x="-5574280" y="1295400"/>
            <a:ext cx="2653892" cy="11049000"/>
          </a:xfrm>
          <a:prstGeom prst="chevron">
            <a:avLst>
              <a:gd name="adj" fmla="val 4604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8" name="Arrow: Chevron 137">
            <a:extLst>
              <a:ext uri="{FF2B5EF4-FFF2-40B4-BE49-F238E27FC236}">
                <a16:creationId xmlns:a16="http://schemas.microsoft.com/office/drawing/2014/main" id="{F16C2260-72B6-4640-AB17-0A9BB0E97407}"/>
              </a:ext>
            </a:extLst>
          </p:cNvPr>
          <p:cNvSpPr/>
          <p:nvPr/>
        </p:nvSpPr>
        <p:spPr>
          <a:xfrm>
            <a:off x="-20647530" y="1295400"/>
            <a:ext cx="5314950" cy="11049000"/>
          </a:xfrm>
          <a:prstGeom prst="chevron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>
            <a:outerShdw blurRad="444500" dist="546100" dir="10800000" sx="97000" sy="97000" algn="r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2" name="Arrow: Chevron 141">
            <a:extLst>
              <a:ext uri="{FF2B5EF4-FFF2-40B4-BE49-F238E27FC236}">
                <a16:creationId xmlns:a16="http://schemas.microsoft.com/office/drawing/2014/main" id="{25948944-6DBF-4B56-8E19-EAA408167D7E}"/>
              </a:ext>
            </a:extLst>
          </p:cNvPr>
          <p:cNvSpPr/>
          <p:nvPr/>
        </p:nvSpPr>
        <p:spPr>
          <a:xfrm flipH="1">
            <a:off x="-5574280" y="1295400"/>
            <a:ext cx="2653892" cy="11049000"/>
          </a:xfrm>
          <a:prstGeom prst="chevron">
            <a:avLst>
              <a:gd name="adj" fmla="val 4604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9" name="Arrow: Chevron 138">
            <a:extLst>
              <a:ext uri="{FF2B5EF4-FFF2-40B4-BE49-F238E27FC236}">
                <a16:creationId xmlns:a16="http://schemas.microsoft.com/office/drawing/2014/main" id="{50EBDF47-5FAD-4E3B-A9B6-455A57A4D823}"/>
              </a:ext>
            </a:extLst>
          </p:cNvPr>
          <p:cNvSpPr/>
          <p:nvPr/>
        </p:nvSpPr>
        <p:spPr>
          <a:xfrm>
            <a:off x="-30912458" y="1295400"/>
            <a:ext cx="5314950" cy="11049000"/>
          </a:xfrm>
          <a:prstGeom prst="chevron">
            <a:avLst>
              <a:gd name="adj" fmla="val 0"/>
            </a:avLst>
          </a:prstGeom>
          <a:solidFill>
            <a:schemeClr val="accent4"/>
          </a:solidFill>
          <a:ln>
            <a:noFill/>
          </a:ln>
          <a:effectLst>
            <a:outerShdw blurRad="444500" dist="546100" dir="10800000" sx="97000" sy="97000" algn="r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E6F1D6-C4E3-933D-E41F-EDE8AF32F22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0" t="12937" r="13017" b="1743"/>
          <a:stretch/>
        </p:blipFill>
        <p:spPr>
          <a:xfrm>
            <a:off x="12193589" y="1295400"/>
            <a:ext cx="12188953" cy="11044800"/>
          </a:xfr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80A057F9-AEF4-4D2E-9365-D37C170EBF4B}"/>
              </a:ext>
            </a:extLst>
          </p:cNvPr>
          <p:cNvSpPr txBox="1"/>
          <p:nvPr/>
        </p:nvSpPr>
        <p:spPr>
          <a:xfrm>
            <a:off x="3097647" y="2538594"/>
            <a:ext cx="8880993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7600" b="1" noProof="0" dirty="0">
                <a:solidFill>
                  <a:schemeClr val="bg1">
                    <a:lumMod val="95000"/>
                  </a:schemeClr>
                </a:solidFill>
                <a:latin typeface="Century Gothic"/>
              </a:rPr>
              <a:t>Древо Н.Н. Лузина, рассмотренное в проекте</a:t>
            </a:r>
            <a:endParaRPr kumimoji="0" lang="en-US" sz="76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29328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3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>
            <a:extLst>
              <a:ext uri="{FF2B5EF4-FFF2-40B4-BE49-F238E27FC236}">
                <a16:creationId xmlns:a16="http://schemas.microsoft.com/office/drawing/2014/main" id="{C3D7B1F8-D3A6-4809-A550-0633CD45FABE}"/>
              </a:ext>
            </a:extLst>
          </p:cNvPr>
          <p:cNvSpPr>
            <a:spLocks noEditPoints="1"/>
          </p:cNvSpPr>
          <p:nvPr/>
        </p:nvSpPr>
        <p:spPr bwMode="auto">
          <a:xfrm>
            <a:off x="8894762" y="3557588"/>
            <a:ext cx="6597650" cy="6600825"/>
          </a:xfrm>
          <a:custGeom>
            <a:avLst/>
            <a:gdLst>
              <a:gd name="T0" fmla="*/ 1101 w 2076"/>
              <a:gd name="T1" fmla="*/ 2066 h 2076"/>
              <a:gd name="T2" fmla="*/ 1121 w 2076"/>
              <a:gd name="T3" fmla="*/ 2073 h 2076"/>
              <a:gd name="T4" fmla="*/ 1351 w 2076"/>
              <a:gd name="T5" fmla="*/ 2010 h 2076"/>
              <a:gd name="T6" fmla="*/ 856 w 2076"/>
              <a:gd name="T7" fmla="*/ 2060 h 2076"/>
              <a:gd name="T8" fmla="*/ 733 w 2076"/>
              <a:gd name="T9" fmla="*/ 2030 h 2076"/>
              <a:gd name="T10" fmla="*/ 738 w 2076"/>
              <a:gd name="T11" fmla="*/ 2014 h 2076"/>
              <a:gd name="T12" fmla="*/ 1377 w 2076"/>
              <a:gd name="T13" fmla="*/ 2001 h 2076"/>
              <a:gd name="T14" fmla="*/ 1505 w 2076"/>
              <a:gd name="T15" fmla="*/ 1946 h 2076"/>
              <a:gd name="T16" fmla="*/ 1513 w 2076"/>
              <a:gd name="T17" fmla="*/ 1961 h 2076"/>
              <a:gd name="T18" fmla="*/ 611 w 2076"/>
              <a:gd name="T19" fmla="*/ 1975 h 2076"/>
              <a:gd name="T20" fmla="*/ 406 w 2076"/>
              <a:gd name="T21" fmla="*/ 1841 h 2076"/>
              <a:gd name="T22" fmla="*/ 1624 w 2076"/>
              <a:gd name="T23" fmla="*/ 1885 h 2076"/>
              <a:gd name="T24" fmla="*/ 1802 w 2076"/>
              <a:gd name="T25" fmla="*/ 1728 h 2076"/>
              <a:gd name="T26" fmla="*/ 374 w 2076"/>
              <a:gd name="T27" fmla="*/ 1837 h 2076"/>
              <a:gd name="T28" fmla="*/ 358 w 2076"/>
              <a:gd name="T29" fmla="*/ 1820 h 2076"/>
              <a:gd name="T30" fmla="*/ 295 w 2076"/>
              <a:gd name="T31" fmla="*/ 1739 h 2076"/>
              <a:gd name="T32" fmla="*/ 1807 w 2076"/>
              <a:gd name="T33" fmla="*/ 1714 h 2076"/>
              <a:gd name="T34" fmla="*/ 1825 w 2076"/>
              <a:gd name="T35" fmla="*/ 1693 h 2076"/>
              <a:gd name="T36" fmla="*/ 1833 w 2076"/>
              <a:gd name="T37" fmla="*/ 1700 h 2076"/>
              <a:gd name="T38" fmla="*/ 183 w 2076"/>
              <a:gd name="T39" fmla="*/ 1621 h 2076"/>
              <a:gd name="T40" fmla="*/ 183 w 2076"/>
              <a:gd name="T41" fmla="*/ 1621 h 2076"/>
              <a:gd name="T42" fmla="*/ 1969 w 2076"/>
              <a:gd name="T43" fmla="*/ 1496 h 2076"/>
              <a:gd name="T44" fmla="*/ 2033 w 2076"/>
              <a:gd name="T45" fmla="*/ 1267 h 2076"/>
              <a:gd name="T46" fmla="*/ 1981 w 2076"/>
              <a:gd name="T47" fmla="*/ 1471 h 2076"/>
              <a:gd name="T48" fmla="*/ 52 w 2076"/>
              <a:gd name="T49" fmla="*/ 1336 h 2076"/>
              <a:gd name="T50" fmla="*/ 39 w 2076"/>
              <a:gd name="T51" fmla="*/ 1313 h 2076"/>
              <a:gd name="T52" fmla="*/ 12 w 2076"/>
              <a:gd name="T53" fmla="*/ 1197 h 2076"/>
              <a:gd name="T54" fmla="*/ 41 w 2076"/>
              <a:gd name="T55" fmla="*/ 1298 h 2076"/>
              <a:gd name="T56" fmla="*/ 2047 w 2076"/>
              <a:gd name="T57" fmla="*/ 1250 h 2076"/>
              <a:gd name="T58" fmla="*/ 2067 w 2076"/>
              <a:gd name="T59" fmla="*/ 997 h 2076"/>
              <a:gd name="T60" fmla="*/ 8 w 2076"/>
              <a:gd name="T61" fmla="*/ 1064 h 2076"/>
              <a:gd name="T62" fmla="*/ 8 w 2076"/>
              <a:gd name="T63" fmla="*/ 1035 h 2076"/>
              <a:gd name="T64" fmla="*/ 40 w 2076"/>
              <a:gd name="T65" fmla="*/ 821 h 2076"/>
              <a:gd name="T66" fmla="*/ 2074 w 2076"/>
              <a:gd name="T67" fmla="*/ 976 h 2076"/>
              <a:gd name="T68" fmla="*/ 2017 w 2076"/>
              <a:gd name="T69" fmla="*/ 740 h 2076"/>
              <a:gd name="T70" fmla="*/ 36 w 2076"/>
              <a:gd name="T71" fmla="*/ 800 h 2076"/>
              <a:gd name="T72" fmla="*/ 45 w 2076"/>
              <a:gd name="T73" fmla="*/ 773 h 2076"/>
              <a:gd name="T74" fmla="*/ 69 w 2076"/>
              <a:gd name="T75" fmla="*/ 666 h 2076"/>
              <a:gd name="T76" fmla="*/ 45 w 2076"/>
              <a:gd name="T77" fmla="*/ 773 h 2076"/>
              <a:gd name="T78" fmla="*/ 2007 w 2076"/>
              <a:gd name="T79" fmla="*/ 698 h 2076"/>
              <a:gd name="T80" fmla="*/ 1970 w 2076"/>
              <a:gd name="T81" fmla="*/ 582 h 2076"/>
              <a:gd name="T82" fmla="*/ 134 w 2076"/>
              <a:gd name="T83" fmla="*/ 553 h 2076"/>
              <a:gd name="T84" fmla="*/ 144 w 2076"/>
              <a:gd name="T85" fmla="*/ 527 h 2076"/>
              <a:gd name="T86" fmla="*/ 148 w 2076"/>
              <a:gd name="T87" fmla="*/ 528 h 2076"/>
              <a:gd name="T88" fmla="*/ 1901 w 2076"/>
              <a:gd name="T89" fmla="*/ 486 h 2076"/>
              <a:gd name="T90" fmla="*/ 1823 w 2076"/>
              <a:gd name="T91" fmla="*/ 359 h 2076"/>
              <a:gd name="T92" fmla="*/ 299 w 2076"/>
              <a:gd name="T93" fmla="*/ 330 h 2076"/>
              <a:gd name="T94" fmla="*/ 468 w 2076"/>
              <a:gd name="T95" fmla="*/ 171 h 2076"/>
              <a:gd name="T96" fmla="*/ 1724 w 2076"/>
              <a:gd name="T97" fmla="*/ 282 h 2076"/>
              <a:gd name="T98" fmla="*/ 1703 w 2076"/>
              <a:gd name="T99" fmla="*/ 263 h 2076"/>
              <a:gd name="T100" fmla="*/ 1714 w 2076"/>
              <a:gd name="T101" fmla="*/ 250 h 2076"/>
              <a:gd name="T102" fmla="*/ 503 w 2076"/>
              <a:gd name="T103" fmla="*/ 158 h 2076"/>
              <a:gd name="T104" fmla="*/ 602 w 2076"/>
              <a:gd name="T105" fmla="*/ 96 h 2076"/>
              <a:gd name="T106" fmla="*/ 609 w 2076"/>
              <a:gd name="T107" fmla="*/ 112 h 2076"/>
              <a:gd name="T108" fmla="*/ 1504 w 2076"/>
              <a:gd name="T109" fmla="*/ 120 h 2076"/>
              <a:gd name="T110" fmla="*/ 1288 w 2076"/>
              <a:gd name="T111" fmla="*/ 48 h 2076"/>
              <a:gd name="T112" fmla="*/ 1494 w 2076"/>
              <a:gd name="T113" fmla="*/ 115 h 2076"/>
              <a:gd name="T114" fmla="*/ 764 w 2076"/>
              <a:gd name="T115" fmla="*/ 54 h 2076"/>
              <a:gd name="T116" fmla="*/ 767 w 2076"/>
              <a:gd name="T117" fmla="*/ 54 h 2076"/>
              <a:gd name="T118" fmla="*/ 1263 w 2076"/>
              <a:gd name="T119" fmla="*/ 42 h 2076"/>
              <a:gd name="T120" fmla="*/ 1019 w 2076"/>
              <a:gd name="T121" fmla="*/ 9 h 2076"/>
              <a:gd name="T122" fmla="*/ 990 w 2076"/>
              <a:gd name="T123" fmla="*/ 10 h 20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076" h="2076">
                <a:moveTo>
                  <a:pt x="1038" y="2076"/>
                </a:moveTo>
                <a:cubicBezTo>
                  <a:pt x="1024" y="2076"/>
                  <a:pt x="1010" y="2076"/>
                  <a:pt x="996" y="2076"/>
                </a:cubicBezTo>
                <a:cubicBezTo>
                  <a:pt x="958" y="2074"/>
                  <a:pt x="920" y="2070"/>
                  <a:pt x="883" y="2065"/>
                </a:cubicBezTo>
                <a:cubicBezTo>
                  <a:pt x="878" y="2064"/>
                  <a:pt x="875" y="2060"/>
                  <a:pt x="876" y="2055"/>
                </a:cubicBezTo>
                <a:cubicBezTo>
                  <a:pt x="876" y="2051"/>
                  <a:pt x="881" y="2047"/>
                  <a:pt x="885" y="2048"/>
                </a:cubicBezTo>
                <a:cubicBezTo>
                  <a:pt x="922" y="2054"/>
                  <a:pt x="960" y="2057"/>
                  <a:pt x="997" y="2059"/>
                </a:cubicBezTo>
                <a:cubicBezTo>
                  <a:pt x="1028" y="2060"/>
                  <a:pt x="1060" y="2060"/>
                  <a:pt x="1092" y="2058"/>
                </a:cubicBezTo>
                <a:cubicBezTo>
                  <a:pt x="1097" y="2058"/>
                  <a:pt x="1101" y="2061"/>
                  <a:pt x="1101" y="2066"/>
                </a:cubicBezTo>
                <a:cubicBezTo>
                  <a:pt x="1101" y="2071"/>
                  <a:pt x="1098" y="2075"/>
                  <a:pt x="1093" y="2075"/>
                </a:cubicBezTo>
                <a:cubicBezTo>
                  <a:pt x="1075" y="2076"/>
                  <a:pt x="1057" y="2076"/>
                  <a:pt x="1038" y="2076"/>
                </a:cubicBezTo>
                <a:close/>
                <a:moveTo>
                  <a:pt x="1121" y="2073"/>
                </a:moveTo>
                <a:cubicBezTo>
                  <a:pt x="1116" y="2073"/>
                  <a:pt x="1113" y="2070"/>
                  <a:pt x="1112" y="2065"/>
                </a:cubicBezTo>
                <a:cubicBezTo>
                  <a:pt x="1112" y="2061"/>
                  <a:pt x="1116" y="2057"/>
                  <a:pt x="1120" y="2056"/>
                </a:cubicBezTo>
                <a:cubicBezTo>
                  <a:pt x="1125" y="2056"/>
                  <a:pt x="1129" y="2059"/>
                  <a:pt x="1129" y="2064"/>
                </a:cubicBezTo>
                <a:cubicBezTo>
                  <a:pt x="1130" y="2069"/>
                  <a:pt x="1126" y="2073"/>
                  <a:pt x="1122" y="2073"/>
                </a:cubicBezTo>
                <a:cubicBezTo>
                  <a:pt x="1121" y="2073"/>
                  <a:pt x="1121" y="2073"/>
                  <a:pt x="1121" y="2073"/>
                </a:cubicBezTo>
                <a:close/>
                <a:moveTo>
                  <a:pt x="1149" y="2070"/>
                </a:moveTo>
                <a:cubicBezTo>
                  <a:pt x="1145" y="2070"/>
                  <a:pt x="1141" y="2067"/>
                  <a:pt x="1141" y="2063"/>
                </a:cubicBezTo>
                <a:cubicBezTo>
                  <a:pt x="1140" y="2061"/>
                  <a:pt x="1141" y="2058"/>
                  <a:pt x="1142" y="2057"/>
                </a:cubicBezTo>
                <a:cubicBezTo>
                  <a:pt x="1144" y="2055"/>
                  <a:pt x="1146" y="2054"/>
                  <a:pt x="1148" y="2054"/>
                </a:cubicBezTo>
                <a:cubicBezTo>
                  <a:pt x="1185" y="2050"/>
                  <a:pt x="1222" y="2043"/>
                  <a:pt x="1259" y="2035"/>
                </a:cubicBezTo>
                <a:cubicBezTo>
                  <a:pt x="1259" y="2035"/>
                  <a:pt x="1259" y="2035"/>
                  <a:pt x="1259" y="2035"/>
                </a:cubicBezTo>
                <a:cubicBezTo>
                  <a:pt x="1259" y="2035"/>
                  <a:pt x="1259" y="2035"/>
                  <a:pt x="1259" y="2035"/>
                </a:cubicBezTo>
                <a:cubicBezTo>
                  <a:pt x="1290" y="2028"/>
                  <a:pt x="1321" y="2020"/>
                  <a:pt x="1351" y="2010"/>
                </a:cubicBezTo>
                <a:cubicBezTo>
                  <a:pt x="1355" y="2009"/>
                  <a:pt x="1360" y="2011"/>
                  <a:pt x="1361" y="2016"/>
                </a:cubicBezTo>
                <a:cubicBezTo>
                  <a:pt x="1362" y="2018"/>
                  <a:pt x="1362" y="2020"/>
                  <a:pt x="1361" y="2022"/>
                </a:cubicBezTo>
                <a:cubicBezTo>
                  <a:pt x="1360" y="2024"/>
                  <a:pt x="1358" y="2026"/>
                  <a:pt x="1356" y="2026"/>
                </a:cubicBezTo>
                <a:cubicBezTo>
                  <a:pt x="1325" y="2036"/>
                  <a:pt x="1294" y="2045"/>
                  <a:pt x="1262" y="2052"/>
                </a:cubicBezTo>
                <a:cubicBezTo>
                  <a:pt x="1225" y="2060"/>
                  <a:pt x="1187" y="2066"/>
                  <a:pt x="1150" y="2070"/>
                </a:cubicBezTo>
                <a:cubicBezTo>
                  <a:pt x="1150" y="2070"/>
                  <a:pt x="1149" y="2070"/>
                  <a:pt x="1149" y="2070"/>
                </a:cubicBezTo>
                <a:close/>
                <a:moveTo>
                  <a:pt x="856" y="2060"/>
                </a:moveTo>
                <a:cubicBezTo>
                  <a:pt x="856" y="2060"/>
                  <a:pt x="856" y="2060"/>
                  <a:pt x="856" y="2060"/>
                </a:cubicBezTo>
                <a:cubicBezTo>
                  <a:pt x="856" y="2060"/>
                  <a:pt x="855" y="2060"/>
                  <a:pt x="855" y="2060"/>
                </a:cubicBezTo>
                <a:cubicBezTo>
                  <a:pt x="850" y="2059"/>
                  <a:pt x="847" y="2055"/>
                  <a:pt x="848" y="2050"/>
                </a:cubicBezTo>
                <a:cubicBezTo>
                  <a:pt x="849" y="2046"/>
                  <a:pt x="853" y="2043"/>
                  <a:pt x="858" y="2043"/>
                </a:cubicBezTo>
                <a:cubicBezTo>
                  <a:pt x="862" y="2044"/>
                  <a:pt x="865" y="2049"/>
                  <a:pt x="864" y="2053"/>
                </a:cubicBezTo>
                <a:cubicBezTo>
                  <a:pt x="864" y="2057"/>
                  <a:pt x="860" y="2060"/>
                  <a:pt x="856" y="2060"/>
                </a:cubicBezTo>
                <a:close/>
                <a:moveTo>
                  <a:pt x="828" y="2055"/>
                </a:moveTo>
                <a:cubicBezTo>
                  <a:pt x="828" y="2055"/>
                  <a:pt x="827" y="2055"/>
                  <a:pt x="827" y="2055"/>
                </a:cubicBezTo>
                <a:cubicBezTo>
                  <a:pt x="795" y="2048"/>
                  <a:pt x="763" y="2040"/>
                  <a:pt x="733" y="2030"/>
                </a:cubicBezTo>
                <a:cubicBezTo>
                  <a:pt x="732" y="2030"/>
                  <a:pt x="732" y="2030"/>
                  <a:pt x="732" y="2030"/>
                </a:cubicBezTo>
                <a:cubicBezTo>
                  <a:pt x="732" y="2030"/>
                  <a:pt x="732" y="2030"/>
                  <a:pt x="732" y="2030"/>
                </a:cubicBezTo>
                <a:cubicBezTo>
                  <a:pt x="696" y="2019"/>
                  <a:pt x="660" y="2006"/>
                  <a:pt x="626" y="1991"/>
                </a:cubicBezTo>
                <a:cubicBezTo>
                  <a:pt x="624" y="1990"/>
                  <a:pt x="622" y="1988"/>
                  <a:pt x="621" y="1986"/>
                </a:cubicBezTo>
                <a:cubicBezTo>
                  <a:pt x="620" y="1984"/>
                  <a:pt x="620" y="1982"/>
                  <a:pt x="621" y="1980"/>
                </a:cubicBezTo>
                <a:cubicBezTo>
                  <a:pt x="623" y="1976"/>
                  <a:pt x="628" y="1974"/>
                  <a:pt x="632" y="1975"/>
                </a:cubicBezTo>
                <a:cubicBezTo>
                  <a:pt x="667" y="1990"/>
                  <a:pt x="702" y="2003"/>
                  <a:pt x="737" y="2014"/>
                </a:cubicBezTo>
                <a:cubicBezTo>
                  <a:pt x="738" y="2014"/>
                  <a:pt x="738" y="2014"/>
                  <a:pt x="738" y="2014"/>
                </a:cubicBezTo>
                <a:cubicBezTo>
                  <a:pt x="738" y="2014"/>
                  <a:pt x="738" y="2014"/>
                  <a:pt x="738" y="2014"/>
                </a:cubicBezTo>
                <a:cubicBezTo>
                  <a:pt x="768" y="2024"/>
                  <a:pt x="799" y="2032"/>
                  <a:pt x="830" y="2038"/>
                </a:cubicBezTo>
                <a:cubicBezTo>
                  <a:pt x="835" y="2039"/>
                  <a:pt x="838" y="2043"/>
                  <a:pt x="837" y="2048"/>
                </a:cubicBezTo>
                <a:cubicBezTo>
                  <a:pt x="836" y="2052"/>
                  <a:pt x="832" y="2055"/>
                  <a:pt x="828" y="2055"/>
                </a:cubicBezTo>
                <a:close/>
                <a:moveTo>
                  <a:pt x="1380" y="2018"/>
                </a:moveTo>
                <a:cubicBezTo>
                  <a:pt x="1377" y="2018"/>
                  <a:pt x="1373" y="2015"/>
                  <a:pt x="1372" y="2012"/>
                </a:cubicBezTo>
                <a:cubicBezTo>
                  <a:pt x="1371" y="2008"/>
                  <a:pt x="1373" y="2003"/>
                  <a:pt x="1377" y="2001"/>
                </a:cubicBezTo>
                <a:cubicBezTo>
                  <a:pt x="1377" y="2001"/>
                  <a:pt x="1377" y="2001"/>
                  <a:pt x="1377" y="2001"/>
                </a:cubicBezTo>
                <a:cubicBezTo>
                  <a:pt x="1382" y="2000"/>
                  <a:pt x="1387" y="2002"/>
                  <a:pt x="1388" y="2006"/>
                </a:cubicBezTo>
                <a:cubicBezTo>
                  <a:pt x="1390" y="2011"/>
                  <a:pt x="1387" y="2016"/>
                  <a:pt x="1383" y="2017"/>
                </a:cubicBezTo>
                <a:cubicBezTo>
                  <a:pt x="1382" y="2017"/>
                  <a:pt x="1381" y="2018"/>
                  <a:pt x="1380" y="2018"/>
                </a:cubicBezTo>
                <a:close/>
                <a:moveTo>
                  <a:pt x="1407" y="2008"/>
                </a:moveTo>
                <a:cubicBezTo>
                  <a:pt x="1403" y="2008"/>
                  <a:pt x="1400" y="2006"/>
                  <a:pt x="1399" y="2002"/>
                </a:cubicBezTo>
                <a:cubicBezTo>
                  <a:pt x="1398" y="2000"/>
                  <a:pt x="1398" y="1998"/>
                  <a:pt x="1399" y="1996"/>
                </a:cubicBezTo>
                <a:cubicBezTo>
                  <a:pt x="1400" y="1994"/>
                  <a:pt x="1401" y="1992"/>
                  <a:pt x="1404" y="1991"/>
                </a:cubicBezTo>
                <a:cubicBezTo>
                  <a:pt x="1438" y="1978"/>
                  <a:pt x="1472" y="1963"/>
                  <a:pt x="1505" y="1946"/>
                </a:cubicBezTo>
                <a:cubicBezTo>
                  <a:pt x="1505" y="1946"/>
                  <a:pt x="1505" y="1946"/>
                  <a:pt x="1505" y="1946"/>
                </a:cubicBezTo>
                <a:cubicBezTo>
                  <a:pt x="1506" y="1946"/>
                  <a:pt x="1506" y="1946"/>
                  <a:pt x="1506" y="1946"/>
                </a:cubicBezTo>
                <a:cubicBezTo>
                  <a:pt x="1534" y="1931"/>
                  <a:pt x="1562" y="1915"/>
                  <a:pt x="1589" y="1898"/>
                </a:cubicBezTo>
                <a:cubicBezTo>
                  <a:pt x="1592" y="1896"/>
                  <a:pt x="1598" y="1897"/>
                  <a:pt x="1600" y="1901"/>
                </a:cubicBezTo>
                <a:cubicBezTo>
                  <a:pt x="1603" y="1905"/>
                  <a:pt x="1602" y="1910"/>
                  <a:pt x="1598" y="1912"/>
                </a:cubicBezTo>
                <a:cubicBezTo>
                  <a:pt x="1571" y="1930"/>
                  <a:pt x="1542" y="1946"/>
                  <a:pt x="1514" y="1961"/>
                </a:cubicBezTo>
                <a:cubicBezTo>
                  <a:pt x="1513" y="1961"/>
                  <a:pt x="1513" y="1961"/>
                  <a:pt x="1513" y="1961"/>
                </a:cubicBezTo>
                <a:cubicBezTo>
                  <a:pt x="1513" y="1961"/>
                  <a:pt x="1513" y="1961"/>
                  <a:pt x="1513" y="1961"/>
                </a:cubicBezTo>
                <a:cubicBezTo>
                  <a:pt x="1479" y="1978"/>
                  <a:pt x="1445" y="1994"/>
                  <a:pt x="1410" y="2007"/>
                </a:cubicBezTo>
                <a:cubicBezTo>
                  <a:pt x="1409" y="2008"/>
                  <a:pt x="1408" y="2008"/>
                  <a:pt x="1407" y="2008"/>
                </a:cubicBezTo>
                <a:close/>
                <a:moveTo>
                  <a:pt x="603" y="1980"/>
                </a:moveTo>
                <a:cubicBezTo>
                  <a:pt x="602" y="1980"/>
                  <a:pt x="601" y="1980"/>
                  <a:pt x="600" y="1979"/>
                </a:cubicBezTo>
                <a:cubicBezTo>
                  <a:pt x="595" y="1977"/>
                  <a:pt x="594" y="1972"/>
                  <a:pt x="596" y="1968"/>
                </a:cubicBezTo>
                <a:cubicBezTo>
                  <a:pt x="597" y="1964"/>
                  <a:pt x="603" y="1962"/>
                  <a:pt x="607" y="1964"/>
                </a:cubicBezTo>
                <a:cubicBezTo>
                  <a:pt x="607" y="1964"/>
                  <a:pt x="607" y="1964"/>
                  <a:pt x="607" y="1964"/>
                </a:cubicBezTo>
                <a:cubicBezTo>
                  <a:pt x="611" y="1966"/>
                  <a:pt x="613" y="1971"/>
                  <a:pt x="611" y="1975"/>
                </a:cubicBezTo>
                <a:cubicBezTo>
                  <a:pt x="610" y="1978"/>
                  <a:pt x="607" y="1980"/>
                  <a:pt x="603" y="1980"/>
                </a:cubicBezTo>
                <a:close/>
                <a:moveTo>
                  <a:pt x="578" y="1968"/>
                </a:moveTo>
                <a:cubicBezTo>
                  <a:pt x="576" y="1968"/>
                  <a:pt x="575" y="1968"/>
                  <a:pt x="574" y="1967"/>
                </a:cubicBezTo>
                <a:cubicBezTo>
                  <a:pt x="545" y="1953"/>
                  <a:pt x="517" y="1937"/>
                  <a:pt x="489" y="1920"/>
                </a:cubicBezTo>
                <a:cubicBezTo>
                  <a:pt x="457" y="1900"/>
                  <a:pt x="426" y="1878"/>
                  <a:pt x="396" y="1854"/>
                </a:cubicBezTo>
                <a:cubicBezTo>
                  <a:pt x="394" y="1853"/>
                  <a:pt x="393" y="1851"/>
                  <a:pt x="393" y="1849"/>
                </a:cubicBezTo>
                <a:cubicBezTo>
                  <a:pt x="393" y="1846"/>
                  <a:pt x="393" y="1844"/>
                  <a:pt x="395" y="1842"/>
                </a:cubicBezTo>
                <a:cubicBezTo>
                  <a:pt x="397" y="1839"/>
                  <a:pt x="403" y="1838"/>
                  <a:pt x="406" y="1841"/>
                </a:cubicBezTo>
                <a:cubicBezTo>
                  <a:pt x="436" y="1864"/>
                  <a:pt x="467" y="1886"/>
                  <a:pt x="498" y="1905"/>
                </a:cubicBezTo>
                <a:cubicBezTo>
                  <a:pt x="525" y="1922"/>
                  <a:pt x="553" y="1938"/>
                  <a:pt x="582" y="1952"/>
                </a:cubicBezTo>
                <a:cubicBezTo>
                  <a:pt x="586" y="1954"/>
                  <a:pt x="587" y="1959"/>
                  <a:pt x="585" y="1963"/>
                </a:cubicBezTo>
                <a:cubicBezTo>
                  <a:pt x="584" y="1966"/>
                  <a:pt x="581" y="1968"/>
                  <a:pt x="578" y="1968"/>
                </a:cubicBezTo>
                <a:close/>
                <a:moveTo>
                  <a:pt x="1617" y="1898"/>
                </a:moveTo>
                <a:cubicBezTo>
                  <a:pt x="1614" y="1898"/>
                  <a:pt x="1611" y="1897"/>
                  <a:pt x="1610" y="1894"/>
                </a:cubicBezTo>
                <a:cubicBezTo>
                  <a:pt x="1607" y="1890"/>
                  <a:pt x="1608" y="1885"/>
                  <a:pt x="1612" y="1883"/>
                </a:cubicBezTo>
                <a:cubicBezTo>
                  <a:pt x="1616" y="1880"/>
                  <a:pt x="1621" y="1881"/>
                  <a:pt x="1624" y="1885"/>
                </a:cubicBezTo>
                <a:cubicBezTo>
                  <a:pt x="1626" y="1889"/>
                  <a:pt x="1625" y="1894"/>
                  <a:pt x="1622" y="1897"/>
                </a:cubicBezTo>
                <a:cubicBezTo>
                  <a:pt x="1620" y="1898"/>
                  <a:pt x="1618" y="1898"/>
                  <a:pt x="1617" y="1898"/>
                </a:cubicBezTo>
                <a:close/>
                <a:moveTo>
                  <a:pt x="1640" y="1882"/>
                </a:moveTo>
                <a:cubicBezTo>
                  <a:pt x="1637" y="1882"/>
                  <a:pt x="1635" y="1881"/>
                  <a:pt x="1633" y="1878"/>
                </a:cubicBezTo>
                <a:cubicBezTo>
                  <a:pt x="1630" y="1875"/>
                  <a:pt x="1631" y="1869"/>
                  <a:pt x="1635" y="1866"/>
                </a:cubicBezTo>
                <a:cubicBezTo>
                  <a:pt x="1665" y="1845"/>
                  <a:pt x="1695" y="1821"/>
                  <a:pt x="1722" y="1796"/>
                </a:cubicBezTo>
                <a:cubicBezTo>
                  <a:pt x="1746" y="1775"/>
                  <a:pt x="1769" y="1752"/>
                  <a:pt x="1790" y="1729"/>
                </a:cubicBezTo>
                <a:cubicBezTo>
                  <a:pt x="1793" y="1726"/>
                  <a:pt x="1799" y="1725"/>
                  <a:pt x="1802" y="1728"/>
                </a:cubicBezTo>
                <a:cubicBezTo>
                  <a:pt x="1805" y="1732"/>
                  <a:pt x="1806" y="1737"/>
                  <a:pt x="1803" y="1740"/>
                </a:cubicBezTo>
                <a:cubicBezTo>
                  <a:pt x="1781" y="1764"/>
                  <a:pt x="1758" y="1787"/>
                  <a:pt x="1734" y="1808"/>
                </a:cubicBezTo>
                <a:cubicBezTo>
                  <a:pt x="1734" y="1809"/>
                  <a:pt x="1734" y="1809"/>
                  <a:pt x="1734" y="1809"/>
                </a:cubicBezTo>
                <a:cubicBezTo>
                  <a:pt x="1734" y="1809"/>
                  <a:pt x="1733" y="1809"/>
                  <a:pt x="1733" y="1809"/>
                </a:cubicBezTo>
                <a:cubicBezTo>
                  <a:pt x="1705" y="1834"/>
                  <a:pt x="1676" y="1858"/>
                  <a:pt x="1645" y="1880"/>
                </a:cubicBezTo>
                <a:cubicBezTo>
                  <a:pt x="1643" y="1881"/>
                  <a:pt x="1642" y="1882"/>
                  <a:pt x="1640" y="1882"/>
                </a:cubicBezTo>
                <a:close/>
                <a:moveTo>
                  <a:pt x="379" y="1838"/>
                </a:moveTo>
                <a:cubicBezTo>
                  <a:pt x="377" y="1838"/>
                  <a:pt x="376" y="1838"/>
                  <a:pt x="374" y="1837"/>
                </a:cubicBezTo>
                <a:cubicBezTo>
                  <a:pt x="374" y="1837"/>
                  <a:pt x="374" y="1837"/>
                  <a:pt x="374" y="1837"/>
                </a:cubicBezTo>
                <a:cubicBezTo>
                  <a:pt x="374" y="1836"/>
                  <a:pt x="374" y="1836"/>
                  <a:pt x="374" y="1836"/>
                </a:cubicBezTo>
                <a:cubicBezTo>
                  <a:pt x="372" y="1835"/>
                  <a:pt x="371" y="1833"/>
                  <a:pt x="371" y="1831"/>
                </a:cubicBezTo>
                <a:cubicBezTo>
                  <a:pt x="371" y="1828"/>
                  <a:pt x="371" y="1826"/>
                  <a:pt x="373" y="1825"/>
                </a:cubicBezTo>
                <a:cubicBezTo>
                  <a:pt x="376" y="1821"/>
                  <a:pt x="381" y="1821"/>
                  <a:pt x="385" y="1823"/>
                </a:cubicBezTo>
                <a:cubicBezTo>
                  <a:pt x="388" y="1826"/>
                  <a:pt x="389" y="1832"/>
                  <a:pt x="386" y="1835"/>
                </a:cubicBezTo>
                <a:cubicBezTo>
                  <a:pt x="384" y="1837"/>
                  <a:pt x="382" y="1838"/>
                  <a:pt x="379" y="1838"/>
                </a:cubicBezTo>
                <a:close/>
                <a:moveTo>
                  <a:pt x="358" y="1820"/>
                </a:moveTo>
                <a:cubicBezTo>
                  <a:pt x="356" y="1820"/>
                  <a:pt x="354" y="1819"/>
                  <a:pt x="352" y="1818"/>
                </a:cubicBezTo>
                <a:cubicBezTo>
                  <a:pt x="328" y="1797"/>
                  <a:pt x="304" y="1774"/>
                  <a:pt x="282" y="1751"/>
                </a:cubicBezTo>
                <a:cubicBezTo>
                  <a:pt x="256" y="1723"/>
                  <a:pt x="232" y="1694"/>
                  <a:pt x="209" y="1663"/>
                </a:cubicBezTo>
                <a:cubicBezTo>
                  <a:pt x="207" y="1662"/>
                  <a:pt x="207" y="1659"/>
                  <a:pt x="207" y="1657"/>
                </a:cubicBezTo>
                <a:cubicBezTo>
                  <a:pt x="208" y="1655"/>
                  <a:pt x="209" y="1653"/>
                  <a:pt x="211" y="1652"/>
                </a:cubicBezTo>
                <a:cubicBezTo>
                  <a:pt x="214" y="1649"/>
                  <a:pt x="220" y="1650"/>
                  <a:pt x="222" y="1653"/>
                </a:cubicBezTo>
                <a:cubicBezTo>
                  <a:pt x="245" y="1683"/>
                  <a:pt x="269" y="1712"/>
                  <a:pt x="294" y="1739"/>
                </a:cubicBezTo>
                <a:cubicBezTo>
                  <a:pt x="295" y="1739"/>
                  <a:pt x="295" y="1739"/>
                  <a:pt x="295" y="1739"/>
                </a:cubicBezTo>
                <a:cubicBezTo>
                  <a:pt x="295" y="1739"/>
                  <a:pt x="295" y="1739"/>
                  <a:pt x="295" y="1739"/>
                </a:cubicBezTo>
                <a:cubicBezTo>
                  <a:pt x="316" y="1762"/>
                  <a:pt x="339" y="1784"/>
                  <a:pt x="363" y="1805"/>
                </a:cubicBezTo>
                <a:cubicBezTo>
                  <a:pt x="365" y="1807"/>
                  <a:pt x="366" y="1809"/>
                  <a:pt x="366" y="1811"/>
                </a:cubicBezTo>
                <a:cubicBezTo>
                  <a:pt x="366" y="1813"/>
                  <a:pt x="366" y="1815"/>
                  <a:pt x="364" y="1817"/>
                </a:cubicBezTo>
                <a:cubicBezTo>
                  <a:pt x="362" y="1819"/>
                  <a:pt x="360" y="1820"/>
                  <a:pt x="358" y="1820"/>
                </a:cubicBezTo>
                <a:close/>
                <a:moveTo>
                  <a:pt x="1815" y="1722"/>
                </a:moveTo>
                <a:cubicBezTo>
                  <a:pt x="1813" y="1722"/>
                  <a:pt x="1811" y="1721"/>
                  <a:pt x="1810" y="1720"/>
                </a:cubicBezTo>
                <a:cubicBezTo>
                  <a:pt x="1808" y="1719"/>
                  <a:pt x="1807" y="1716"/>
                  <a:pt x="1807" y="1714"/>
                </a:cubicBezTo>
                <a:cubicBezTo>
                  <a:pt x="1806" y="1712"/>
                  <a:pt x="1807" y="1710"/>
                  <a:pt x="1809" y="1708"/>
                </a:cubicBezTo>
                <a:cubicBezTo>
                  <a:pt x="1812" y="1705"/>
                  <a:pt x="1817" y="1704"/>
                  <a:pt x="1821" y="1707"/>
                </a:cubicBezTo>
                <a:cubicBezTo>
                  <a:pt x="1822" y="1709"/>
                  <a:pt x="1823" y="1711"/>
                  <a:pt x="1824" y="1713"/>
                </a:cubicBezTo>
                <a:cubicBezTo>
                  <a:pt x="1824" y="1715"/>
                  <a:pt x="1823" y="1717"/>
                  <a:pt x="1821" y="1719"/>
                </a:cubicBezTo>
                <a:cubicBezTo>
                  <a:pt x="1820" y="1721"/>
                  <a:pt x="1818" y="1722"/>
                  <a:pt x="1815" y="1722"/>
                </a:cubicBezTo>
                <a:close/>
                <a:moveTo>
                  <a:pt x="1833" y="1700"/>
                </a:moveTo>
                <a:cubicBezTo>
                  <a:pt x="1831" y="1700"/>
                  <a:pt x="1829" y="1700"/>
                  <a:pt x="1828" y="1699"/>
                </a:cubicBezTo>
                <a:cubicBezTo>
                  <a:pt x="1826" y="1697"/>
                  <a:pt x="1825" y="1695"/>
                  <a:pt x="1825" y="1693"/>
                </a:cubicBezTo>
                <a:cubicBezTo>
                  <a:pt x="1825" y="1691"/>
                  <a:pt x="1825" y="1688"/>
                  <a:pt x="1827" y="1687"/>
                </a:cubicBezTo>
                <a:cubicBezTo>
                  <a:pt x="1850" y="1658"/>
                  <a:pt x="1873" y="1627"/>
                  <a:pt x="1893" y="1596"/>
                </a:cubicBezTo>
                <a:cubicBezTo>
                  <a:pt x="1910" y="1570"/>
                  <a:pt x="1926" y="1542"/>
                  <a:pt x="1941" y="1514"/>
                </a:cubicBezTo>
                <a:cubicBezTo>
                  <a:pt x="1943" y="1510"/>
                  <a:pt x="1949" y="1508"/>
                  <a:pt x="1953" y="1510"/>
                </a:cubicBezTo>
                <a:cubicBezTo>
                  <a:pt x="1957" y="1513"/>
                  <a:pt x="1958" y="1518"/>
                  <a:pt x="1956" y="1522"/>
                </a:cubicBezTo>
                <a:cubicBezTo>
                  <a:pt x="1941" y="1550"/>
                  <a:pt x="1925" y="1578"/>
                  <a:pt x="1907" y="1605"/>
                </a:cubicBezTo>
                <a:cubicBezTo>
                  <a:pt x="1887" y="1637"/>
                  <a:pt x="1864" y="1668"/>
                  <a:pt x="1840" y="1697"/>
                </a:cubicBezTo>
                <a:cubicBezTo>
                  <a:pt x="1838" y="1699"/>
                  <a:pt x="1836" y="1700"/>
                  <a:pt x="1833" y="1700"/>
                </a:cubicBezTo>
                <a:close/>
                <a:moveTo>
                  <a:pt x="199" y="1644"/>
                </a:moveTo>
                <a:cubicBezTo>
                  <a:pt x="196" y="1644"/>
                  <a:pt x="194" y="1643"/>
                  <a:pt x="192" y="1640"/>
                </a:cubicBezTo>
                <a:cubicBezTo>
                  <a:pt x="191" y="1639"/>
                  <a:pt x="190" y="1636"/>
                  <a:pt x="191" y="1634"/>
                </a:cubicBezTo>
                <a:cubicBezTo>
                  <a:pt x="191" y="1632"/>
                  <a:pt x="192" y="1630"/>
                  <a:pt x="194" y="1629"/>
                </a:cubicBezTo>
                <a:cubicBezTo>
                  <a:pt x="198" y="1626"/>
                  <a:pt x="203" y="1627"/>
                  <a:pt x="206" y="1631"/>
                </a:cubicBezTo>
                <a:cubicBezTo>
                  <a:pt x="209" y="1634"/>
                  <a:pt x="208" y="1640"/>
                  <a:pt x="204" y="1642"/>
                </a:cubicBezTo>
                <a:cubicBezTo>
                  <a:pt x="202" y="1643"/>
                  <a:pt x="201" y="1644"/>
                  <a:pt x="199" y="1644"/>
                </a:cubicBezTo>
                <a:close/>
                <a:moveTo>
                  <a:pt x="183" y="1621"/>
                </a:moveTo>
                <a:cubicBezTo>
                  <a:pt x="180" y="1621"/>
                  <a:pt x="177" y="1619"/>
                  <a:pt x="176" y="1617"/>
                </a:cubicBezTo>
                <a:cubicBezTo>
                  <a:pt x="158" y="1590"/>
                  <a:pt x="141" y="1562"/>
                  <a:pt x="126" y="1534"/>
                </a:cubicBezTo>
                <a:cubicBezTo>
                  <a:pt x="125" y="1532"/>
                  <a:pt x="124" y="1530"/>
                  <a:pt x="125" y="1528"/>
                </a:cubicBezTo>
                <a:cubicBezTo>
                  <a:pt x="126" y="1525"/>
                  <a:pt x="127" y="1524"/>
                  <a:pt x="129" y="1523"/>
                </a:cubicBezTo>
                <a:cubicBezTo>
                  <a:pt x="133" y="1520"/>
                  <a:pt x="138" y="1522"/>
                  <a:pt x="141" y="1526"/>
                </a:cubicBezTo>
                <a:cubicBezTo>
                  <a:pt x="156" y="1554"/>
                  <a:pt x="172" y="1581"/>
                  <a:pt x="190" y="1608"/>
                </a:cubicBezTo>
                <a:cubicBezTo>
                  <a:pt x="192" y="1611"/>
                  <a:pt x="191" y="1617"/>
                  <a:pt x="188" y="1619"/>
                </a:cubicBezTo>
                <a:cubicBezTo>
                  <a:pt x="186" y="1620"/>
                  <a:pt x="185" y="1621"/>
                  <a:pt x="183" y="1621"/>
                </a:cubicBezTo>
                <a:close/>
                <a:moveTo>
                  <a:pt x="1962" y="1501"/>
                </a:moveTo>
                <a:cubicBezTo>
                  <a:pt x="1962" y="1501"/>
                  <a:pt x="1962" y="1501"/>
                  <a:pt x="1962" y="1501"/>
                </a:cubicBezTo>
                <a:cubicBezTo>
                  <a:pt x="1960" y="1501"/>
                  <a:pt x="1959" y="1501"/>
                  <a:pt x="1958" y="1500"/>
                </a:cubicBezTo>
                <a:cubicBezTo>
                  <a:pt x="1956" y="1499"/>
                  <a:pt x="1954" y="1498"/>
                  <a:pt x="1954" y="1495"/>
                </a:cubicBezTo>
                <a:cubicBezTo>
                  <a:pt x="1953" y="1493"/>
                  <a:pt x="1953" y="1491"/>
                  <a:pt x="1954" y="1489"/>
                </a:cubicBezTo>
                <a:cubicBezTo>
                  <a:pt x="1956" y="1485"/>
                  <a:pt x="1961" y="1483"/>
                  <a:pt x="1965" y="1485"/>
                </a:cubicBezTo>
                <a:cubicBezTo>
                  <a:pt x="1967" y="1486"/>
                  <a:pt x="1969" y="1488"/>
                  <a:pt x="1970" y="1490"/>
                </a:cubicBezTo>
                <a:cubicBezTo>
                  <a:pt x="1970" y="1492"/>
                  <a:pt x="1970" y="1494"/>
                  <a:pt x="1969" y="1496"/>
                </a:cubicBezTo>
                <a:cubicBezTo>
                  <a:pt x="1968" y="1499"/>
                  <a:pt x="1965" y="1501"/>
                  <a:pt x="1962" y="1501"/>
                </a:cubicBezTo>
                <a:close/>
                <a:moveTo>
                  <a:pt x="1974" y="1476"/>
                </a:moveTo>
                <a:cubicBezTo>
                  <a:pt x="1972" y="1476"/>
                  <a:pt x="1971" y="1475"/>
                  <a:pt x="1970" y="1475"/>
                </a:cubicBezTo>
                <a:cubicBezTo>
                  <a:pt x="1966" y="1473"/>
                  <a:pt x="1964" y="1468"/>
                  <a:pt x="1966" y="1464"/>
                </a:cubicBezTo>
                <a:cubicBezTo>
                  <a:pt x="1981" y="1430"/>
                  <a:pt x="1995" y="1396"/>
                  <a:pt x="2006" y="1361"/>
                </a:cubicBezTo>
                <a:cubicBezTo>
                  <a:pt x="2007" y="1360"/>
                  <a:pt x="2007" y="1360"/>
                  <a:pt x="2007" y="1360"/>
                </a:cubicBezTo>
                <a:cubicBezTo>
                  <a:pt x="2007" y="1360"/>
                  <a:pt x="2007" y="1360"/>
                  <a:pt x="2007" y="1359"/>
                </a:cubicBezTo>
                <a:cubicBezTo>
                  <a:pt x="2017" y="1329"/>
                  <a:pt x="2026" y="1298"/>
                  <a:pt x="2033" y="1267"/>
                </a:cubicBezTo>
                <a:cubicBezTo>
                  <a:pt x="2034" y="1263"/>
                  <a:pt x="2038" y="1260"/>
                  <a:pt x="2043" y="1261"/>
                </a:cubicBezTo>
                <a:cubicBezTo>
                  <a:pt x="2047" y="1262"/>
                  <a:pt x="2050" y="1267"/>
                  <a:pt x="2049" y="1271"/>
                </a:cubicBezTo>
                <a:cubicBezTo>
                  <a:pt x="2042" y="1303"/>
                  <a:pt x="2033" y="1334"/>
                  <a:pt x="2023" y="1365"/>
                </a:cubicBezTo>
                <a:cubicBezTo>
                  <a:pt x="2023" y="1365"/>
                  <a:pt x="2023" y="1365"/>
                  <a:pt x="2023" y="1365"/>
                </a:cubicBezTo>
                <a:cubicBezTo>
                  <a:pt x="2023" y="1366"/>
                  <a:pt x="2023" y="1366"/>
                  <a:pt x="2022" y="1366"/>
                </a:cubicBezTo>
                <a:cubicBezTo>
                  <a:pt x="2011" y="1402"/>
                  <a:pt x="1997" y="1437"/>
                  <a:pt x="1981" y="1471"/>
                </a:cubicBezTo>
                <a:cubicBezTo>
                  <a:pt x="1981" y="1471"/>
                  <a:pt x="1981" y="1471"/>
                  <a:pt x="1981" y="1471"/>
                </a:cubicBezTo>
                <a:cubicBezTo>
                  <a:pt x="1981" y="1471"/>
                  <a:pt x="1981" y="1471"/>
                  <a:pt x="1981" y="1471"/>
                </a:cubicBezTo>
                <a:cubicBezTo>
                  <a:pt x="1980" y="1474"/>
                  <a:pt x="1977" y="1476"/>
                  <a:pt x="1974" y="1476"/>
                </a:cubicBezTo>
                <a:close/>
                <a:moveTo>
                  <a:pt x="92" y="1454"/>
                </a:moveTo>
                <a:cubicBezTo>
                  <a:pt x="89" y="1454"/>
                  <a:pt x="86" y="1452"/>
                  <a:pt x="84" y="1449"/>
                </a:cubicBezTo>
                <a:cubicBezTo>
                  <a:pt x="70" y="1416"/>
                  <a:pt x="58" y="1382"/>
                  <a:pt x="47" y="1348"/>
                </a:cubicBezTo>
                <a:cubicBezTo>
                  <a:pt x="47" y="1348"/>
                  <a:pt x="47" y="1348"/>
                  <a:pt x="47" y="1348"/>
                </a:cubicBezTo>
                <a:cubicBezTo>
                  <a:pt x="46" y="1347"/>
                  <a:pt x="46" y="1347"/>
                  <a:pt x="46" y="1347"/>
                </a:cubicBezTo>
                <a:cubicBezTo>
                  <a:pt x="46" y="1345"/>
                  <a:pt x="46" y="1343"/>
                  <a:pt x="47" y="1341"/>
                </a:cubicBezTo>
                <a:cubicBezTo>
                  <a:pt x="48" y="1339"/>
                  <a:pt x="50" y="1337"/>
                  <a:pt x="52" y="1336"/>
                </a:cubicBezTo>
                <a:cubicBezTo>
                  <a:pt x="56" y="1335"/>
                  <a:pt x="61" y="1338"/>
                  <a:pt x="63" y="1342"/>
                </a:cubicBezTo>
                <a:cubicBezTo>
                  <a:pt x="73" y="1376"/>
                  <a:pt x="86" y="1410"/>
                  <a:pt x="100" y="1442"/>
                </a:cubicBezTo>
                <a:cubicBezTo>
                  <a:pt x="102" y="1447"/>
                  <a:pt x="100" y="1452"/>
                  <a:pt x="95" y="1454"/>
                </a:cubicBezTo>
                <a:cubicBezTo>
                  <a:pt x="94" y="1454"/>
                  <a:pt x="93" y="1454"/>
                  <a:pt x="92" y="1454"/>
                </a:cubicBezTo>
                <a:close/>
                <a:moveTo>
                  <a:pt x="47" y="1326"/>
                </a:moveTo>
                <a:cubicBezTo>
                  <a:pt x="43" y="1326"/>
                  <a:pt x="39" y="1323"/>
                  <a:pt x="38" y="1320"/>
                </a:cubicBezTo>
                <a:cubicBezTo>
                  <a:pt x="38" y="1320"/>
                  <a:pt x="38" y="1320"/>
                  <a:pt x="38" y="1320"/>
                </a:cubicBezTo>
                <a:cubicBezTo>
                  <a:pt x="38" y="1318"/>
                  <a:pt x="38" y="1315"/>
                  <a:pt x="39" y="1313"/>
                </a:cubicBezTo>
                <a:cubicBezTo>
                  <a:pt x="40" y="1311"/>
                  <a:pt x="42" y="1310"/>
                  <a:pt x="44" y="1309"/>
                </a:cubicBezTo>
                <a:cubicBezTo>
                  <a:pt x="49" y="1308"/>
                  <a:pt x="53" y="1311"/>
                  <a:pt x="55" y="1315"/>
                </a:cubicBezTo>
                <a:cubicBezTo>
                  <a:pt x="55" y="1317"/>
                  <a:pt x="55" y="1320"/>
                  <a:pt x="54" y="1322"/>
                </a:cubicBezTo>
                <a:cubicBezTo>
                  <a:pt x="53" y="1324"/>
                  <a:pt x="51" y="1325"/>
                  <a:pt x="49" y="1326"/>
                </a:cubicBezTo>
                <a:cubicBezTo>
                  <a:pt x="48" y="1326"/>
                  <a:pt x="47" y="1326"/>
                  <a:pt x="47" y="1326"/>
                </a:cubicBezTo>
                <a:close/>
                <a:moveTo>
                  <a:pt x="39" y="1299"/>
                </a:moveTo>
                <a:cubicBezTo>
                  <a:pt x="35" y="1299"/>
                  <a:pt x="32" y="1296"/>
                  <a:pt x="31" y="1292"/>
                </a:cubicBezTo>
                <a:cubicBezTo>
                  <a:pt x="23" y="1261"/>
                  <a:pt x="17" y="1229"/>
                  <a:pt x="12" y="1197"/>
                </a:cubicBezTo>
                <a:cubicBezTo>
                  <a:pt x="6" y="1160"/>
                  <a:pt x="2" y="1121"/>
                  <a:pt x="0" y="1084"/>
                </a:cubicBezTo>
                <a:cubicBezTo>
                  <a:pt x="0" y="1081"/>
                  <a:pt x="1" y="1079"/>
                  <a:pt x="3" y="1078"/>
                </a:cubicBezTo>
                <a:cubicBezTo>
                  <a:pt x="4" y="1076"/>
                  <a:pt x="6" y="1075"/>
                  <a:pt x="9" y="1075"/>
                </a:cubicBezTo>
                <a:cubicBezTo>
                  <a:pt x="13" y="1075"/>
                  <a:pt x="17" y="1078"/>
                  <a:pt x="17" y="1083"/>
                </a:cubicBezTo>
                <a:cubicBezTo>
                  <a:pt x="19" y="1120"/>
                  <a:pt x="23" y="1158"/>
                  <a:pt x="28" y="1195"/>
                </a:cubicBezTo>
                <a:cubicBezTo>
                  <a:pt x="28" y="1195"/>
                  <a:pt x="28" y="1195"/>
                  <a:pt x="28" y="1195"/>
                </a:cubicBezTo>
                <a:cubicBezTo>
                  <a:pt x="33" y="1226"/>
                  <a:pt x="40" y="1257"/>
                  <a:pt x="47" y="1288"/>
                </a:cubicBezTo>
                <a:cubicBezTo>
                  <a:pt x="49" y="1293"/>
                  <a:pt x="46" y="1297"/>
                  <a:pt x="41" y="1298"/>
                </a:cubicBezTo>
                <a:cubicBezTo>
                  <a:pt x="41" y="1298"/>
                  <a:pt x="40" y="1299"/>
                  <a:pt x="39" y="1299"/>
                </a:cubicBezTo>
                <a:close/>
                <a:moveTo>
                  <a:pt x="2047" y="1250"/>
                </a:moveTo>
                <a:cubicBezTo>
                  <a:pt x="2046" y="1250"/>
                  <a:pt x="2046" y="1250"/>
                  <a:pt x="2045" y="1250"/>
                </a:cubicBezTo>
                <a:cubicBezTo>
                  <a:pt x="2041" y="1249"/>
                  <a:pt x="2038" y="1245"/>
                  <a:pt x="2039" y="1240"/>
                </a:cubicBezTo>
                <a:cubicBezTo>
                  <a:pt x="2039" y="1240"/>
                  <a:pt x="2039" y="1240"/>
                  <a:pt x="2039" y="1240"/>
                </a:cubicBezTo>
                <a:cubicBezTo>
                  <a:pt x="2040" y="1235"/>
                  <a:pt x="2044" y="1232"/>
                  <a:pt x="2049" y="1233"/>
                </a:cubicBezTo>
                <a:cubicBezTo>
                  <a:pt x="2053" y="1234"/>
                  <a:pt x="2056" y="1239"/>
                  <a:pt x="2055" y="1243"/>
                </a:cubicBezTo>
                <a:cubicBezTo>
                  <a:pt x="2054" y="1247"/>
                  <a:pt x="2051" y="1250"/>
                  <a:pt x="2047" y="1250"/>
                </a:cubicBezTo>
                <a:close/>
                <a:moveTo>
                  <a:pt x="2052" y="1222"/>
                </a:moveTo>
                <a:cubicBezTo>
                  <a:pt x="2052" y="1222"/>
                  <a:pt x="2051" y="1222"/>
                  <a:pt x="2051" y="1222"/>
                </a:cubicBezTo>
                <a:cubicBezTo>
                  <a:pt x="2049" y="1222"/>
                  <a:pt x="2047" y="1221"/>
                  <a:pt x="2045" y="1219"/>
                </a:cubicBezTo>
                <a:cubicBezTo>
                  <a:pt x="2044" y="1217"/>
                  <a:pt x="2043" y="1215"/>
                  <a:pt x="2044" y="1212"/>
                </a:cubicBezTo>
                <a:cubicBezTo>
                  <a:pt x="2050" y="1176"/>
                  <a:pt x="2055" y="1138"/>
                  <a:pt x="2057" y="1101"/>
                </a:cubicBezTo>
                <a:cubicBezTo>
                  <a:pt x="2058" y="1080"/>
                  <a:pt x="2059" y="1059"/>
                  <a:pt x="2059" y="1038"/>
                </a:cubicBezTo>
                <a:cubicBezTo>
                  <a:pt x="2059" y="1027"/>
                  <a:pt x="2059" y="1016"/>
                  <a:pt x="2058" y="1006"/>
                </a:cubicBezTo>
                <a:cubicBezTo>
                  <a:pt x="2058" y="1001"/>
                  <a:pt x="2062" y="997"/>
                  <a:pt x="2067" y="997"/>
                </a:cubicBezTo>
                <a:cubicBezTo>
                  <a:pt x="2071" y="997"/>
                  <a:pt x="2075" y="1000"/>
                  <a:pt x="2075" y="1005"/>
                </a:cubicBezTo>
                <a:cubicBezTo>
                  <a:pt x="2076" y="1016"/>
                  <a:pt x="2076" y="1027"/>
                  <a:pt x="2076" y="1038"/>
                </a:cubicBezTo>
                <a:cubicBezTo>
                  <a:pt x="2076" y="1059"/>
                  <a:pt x="2075" y="1081"/>
                  <a:pt x="2074" y="1102"/>
                </a:cubicBezTo>
                <a:cubicBezTo>
                  <a:pt x="2072" y="1140"/>
                  <a:pt x="2067" y="1178"/>
                  <a:pt x="2061" y="1215"/>
                </a:cubicBezTo>
                <a:cubicBezTo>
                  <a:pt x="2061" y="1215"/>
                  <a:pt x="2061" y="1215"/>
                  <a:pt x="2061" y="1215"/>
                </a:cubicBezTo>
                <a:cubicBezTo>
                  <a:pt x="2060" y="1219"/>
                  <a:pt x="2056" y="1222"/>
                  <a:pt x="2052" y="1222"/>
                </a:cubicBezTo>
                <a:close/>
                <a:moveTo>
                  <a:pt x="8" y="1064"/>
                </a:moveTo>
                <a:cubicBezTo>
                  <a:pt x="8" y="1064"/>
                  <a:pt x="8" y="1064"/>
                  <a:pt x="8" y="1064"/>
                </a:cubicBezTo>
                <a:cubicBezTo>
                  <a:pt x="3" y="1064"/>
                  <a:pt x="0" y="1060"/>
                  <a:pt x="0" y="1055"/>
                </a:cubicBezTo>
                <a:cubicBezTo>
                  <a:pt x="0" y="1053"/>
                  <a:pt x="0" y="1051"/>
                  <a:pt x="2" y="1049"/>
                </a:cubicBezTo>
                <a:cubicBezTo>
                  <a:pt x="4" y="1048"/>
                  <a:pt x="6" y="1047"/>
                  <a:pt x="8" y="1047"/>
                </a:cubicBezTo>
                <a:cubicBezTo>
                  <a:pt x="8" y="1047"/>
                  <a:pt x="8" y="1047"/>
                  <a:pt x="8" y="1047"/>
                </a:cubicBezTo>
                <a:cubicBezTo>
                  <a:pt x="13" y="1047"/>
                  <a:pt x="16" y="1050"/>
                  <a:pt x="17" y="1055"/>
                </a:cubicBezTo>
                <a:cubicBezTo>
                  <a:pt x="17" y="1060"/>
                  <a:pt x="13" y="1063"/>
                  <a:pt x="8" y="1064"/>
                </a:cubicBezTo>
                <a:close/>
                <a:moveTo>
                  <a:pt x="8" y="1035"/>
                </a:moveTo>
                <a:cubicBezTo>
                  <a:pt x="8" y="1035"/>
                  <a:pt x="8" y="1035"/>
                  <a:pt x="8" y="1035"/>
                </a:cubicBezTo>
                <a:cubicBezTo>
                  <a:pt x="6" y="1035"/>
                  <a:pt x="4" y="1034"/>
                  <a:pt x="2" y="1033"/>
                </a:cubicBezTo>
                <a:cubicBezTo>
                  <a:pt x="0" y="1031"/>
                  <a:pt x="0" y="1029"/>
                  <a:pt x="0" y="1027"/>
                </a:cubicBezTo>
                <a:cubicBezTo>
                  <a:pt x="0" y="995"/>
                  <a:pt x="2" y="962"/>
                  <a:pt x="5" y="930"/>
                </a:cubicBezTo>
                <a:cubicBezTo>
                  <a:pt x="9" y="892"/>
                  <a:pt x="15" y="855"/>
                  <a:pt x="23" y="818"/>
                </a:cubicBezTo>
                <a:cubicBezTo>
                  <a:pt x="23" y="817"/>
                  <a:pt x="23" y="817"/>
                  <a:pt x="23" y="817"/>
                </a:cubicBezTo>
                <a:cubicBezTo>
                  <a:pt x="24" y="813"/>
                  <a:pt x="29" y="810"/>
                  <a:pt x="34" y="811"/>
                </a:cubicBezTo>
                <a:cubicBezTo>
                  <a:pt x="36" y="811"/>
                  <a:pt x="38" y="813"/>
                  <a:pt x="39" y="815"/>
                </a:cubicBezTo>
                <a:cubicBezTo>
                  <a:pt x="40" y="817"/>
                  <a:pt x="40" y="819"/>
                  <a:pt x="40" y="821"/>
                </a:cubicBezTo>
                <a:cubicBezTo>
                  <a:pt x="32" y="857"/>
                  <a:pt x="26" y="895"/>
                  <a:pt x="22" y="932"/>
                </a:cubicBezTo>
                <a:cubicBezTo>
                  <a:pt x="19" y="963"/>
                  <a:pt x="17" y="995"/>
                  <a:pt x="17" y="1027"/>
                </a:cubicBezTo>
                <a:cubicBezTo>
                  <a:pt x="16" y="1032"/>
                  <a:pt x="13" y="1035"/>
                  <a:pt x="8" y="1035"/>
                </a:cubicBezTo>
                <a:close/>
                <a:moveTo>
                  <a:pt x="2066" y="986"/>
                </a:moveTo>
                <a:cubicBezTo>
                  <a:pt x="2061" y="986"/>
                  <a:pt x="2057" y="982"/>
                  <a:pt x="2057" y="978"/>
                </a:cubicBezTo>
                <a:cubicBezTo>
                  <a:pt x="2057" y="975"/>
                  <a:pt x="2058" y="973"/>
                  <a:pt x="2059" y="972"/>
                </a:cubicBezTo>
                <a:cubicBezTo>
                  <a:pt x="2061" y="970"/>
                  <a:pt x="2063" y="969"/>
                  <a:pt x="2065" y="969"/>
                </a:cubicBezTo>
                <a:cubicBezTo>
                  <a:pt x="2070" y="968"/>
                  <a:pt x="2074" y="972"/>
                  <a:pt x="2074" y="976"/>
                </a:cubicBezTo>
                <a:cubicBezTo>
                  <a:pt x="2074" y="977"/>
                  <a:pt x="2074" y="977"/>
                  <a:pt x="2074" y="977"/>
                </a:cubicBezTo>
                <a:cubicBezTo>
                  <a:pt x="2074" y="981"/>
                  <a:pt x="2071" y="985"/>
                  <a:pt x="2066" y="986"/>
                </a:cubicBezTo>
                <a:cubicBezTo>
                  <a:pt x="2066" y="986"/>
                  <a:pt x="2066" y="986"/>
                  <a:pt x="2066" y="986"/>
                </a:cubicBezTo>
                <a:close/>
                <a:moveTo>
                  <a:pt x="2064" y="957"/>
                </a:moveTo>
                <a:cubicBezTo>
                  <a:pt x="2059" y="957"/>
                  <a:pt x="2055" y="954"/>
                  <a:pt x="2055" y="950"/>
                </a:cubicBezTo>
                <a:cubicBezTo>
                  <a:pt x="2052" y="913"/>
                  <a:pt x="2047" y="875"/>
                  <a:pt x="2039" y="839"/>
                </a:cubicBezTo>
                <a:cubicBezTo>
                  <a:pt x="2033" y="808"/>
                  <a:pt x="2025" y="777"/>
                  <a:pt x="2016" y="746"/>
                </a:cubicBezTo>
                <a:cubicBezTo>
                  <a:pt x="2016" y="744"/>
                  <a:pt x="2016" y="742"/>
                  <a:pt x="2017" y="740"/>
                </a:cubicBezTo>
                <a:cubicBezTo>
                  <a:pt x="2018" y="738"/>
                  <a:pt x="2020" y="736"/>
                  <a:pt x="2022" y="736"/>
                </a:cubicBezTo>
                <a:cubicBezTo>
                  <a:pt x="2026" y="734"/>
                  <a:pt x="2031" y="737"/>
                  <a:pt x="2032" y="741"/>
                </a:cubicBezTo>
                <a:cubicBezTo>
                  <a:pt x="2042" y="772"/>
                  <a:pt x="2050" y="804"/>
                  <a:pt x="2056" y="835"/>
                </a:cubicBezTo>
                <a:cubicBezTo>
                  <a:pt x="2063" y="873"/>
                  <a:pt x="2069" y="911"/>
                  <a:pt x="2072" y="948"/>
                </a:cubicBezTo>
                <a:cubicBezTo>
                  <a:pt x="2072" y="953"/>
                  <a:pt x="2069" y="957"/>
                  <a:pt x="2064" y="957"/>
                </a:cubicBezTo>
                <a:cubicBezTo>
                  <a:pt x="2064" y="957"/>
                  <a:pt x="2064" y="957"/>
                  <a:pt x="2064" y="957"/>
                </a:cubicBezTo>
                <a:close/>
                <a:moveTo>
                  <a:pt x="38" y="800"/>
                </a:moveTo>
                <a:cubicBezTo>
                  <a:pt x="37" y="800"/>
                  <a:pt x="37" y="800"/>
                  <a:pt x="36" y="800"/>
                </a:cubicBezTo>
                <a:cubicBezTo>
                  <a:pt x="32" y="799"/>
                  <a:pt x="29" y="794"/>
                  <a:pt x="30" y="790"/>
                </a:cubicBezTo>
                <a:cubicBezTo>
                  <a:pt x="30" y="788"/>
                  <a:pt x="30" y="788"/>
                  <a:pt x="30" y="788"/>
                </a:cubicBezTo>
                <a:cubicBezTo>
                  <a:pt x="30" y="788"/>
                  <a:pt x="30" y="788"/>
                  <a:pt x="30" y="788"/>
                </a:cubicBezTo>
                <a:cubicBezTo>
                  <a:pt x="32" y="785"/>
                  <a:pt x="36" y="782"/>
                  <a:pt x="40" y="783"/>
                </a:cubicBezTo>
                <a:cubicBezTo>
                  <a:pt x="42" y="784"/>
                  <a:pt x="44" y="785"/>
                  <a:pt x="45" y="787"/>
                </a:cubicBezTo>
                <a:cubicBezTo>
                  <a:pt x="47" y="789"/>
                  <a:pt x="47" y="791"/>
                  <a:pt x="46" y="794"/>
                </a:cubicBezTo>
                <a:cubicBezTo>
                  <a:pt x="45" y="797"/>
                  <a:pt x="42" y="800"/>
                  <a:pt x="38" y="800"/>
                </a:cubicBezTo>
                <a:close/>
                <a:moveTo>
                  <a:pt x="45" y="773"/>
                </a:moveTo>
                <a:cubicBezTo>
                  <a:pt x="45" y="773"/>
                  <a:pt x="44" y="773"/>
                  <a:pt x="43" y="772"/>
                </a:cubicBezTo>
                <a:cubicBezTo>
                  <a:pt x="41" y="772"/>
                  <a:pt x="39" y="770"/>
                  <a:pt x="38" y="768"/>
                </a:cubicBezTo>
                <a:cubicBezTo>
                  <a:pt x="37" y="766"/>
                  <a:pt x="36" y="764"/>
                  <a:pt x="37" y="762"/>
                </a:cubicBezTo>
                <a:cubicBezTo>
                  <a:pt x="46" y="731"/>
                  <a:pt x="56" y="700"/>
                  <a:pt x="67" y="670"/>
                </a:cubicBezTo>
                <a:cubicBezTo>
                  <a:pt x="67" y="670"/>
                  <a:pt x="67" y="670"/>
                  <a:pt x="67" y="670"/>
                </a:cubicBezTo>
                <a:cubicBezTo>
                  <a:pt x="67" y="670"/>
                  <a:pt x="67" y="670"/>
                  <a:pt x="67" y="670"/>
                </a:cubicBezTo>
                <a:cubicBezTo>
                  <a:pt x="68" y="669"/>
                  <a:pt x="68" y="669"/>
                  <a:pt x="68" y="669"/>
                </a:cubicBezTo>
                <a:cubicBezTo>
                  <a:pt x="68" y="668"/>
                  <a:pt x="68" y="667"/>
                  <a:pt x="69" y="666"/>
                </a:cubicBezTo>
                <a:cubicBezTo>
                  <a:pt x="82" y="632"/>
                  <a:pt x="97" y="598"/>
                  <a:pt x="113" y="566"/>
                </a:cubicBezTo>
                <a:cubicBezTo>
                  <a:pt x="115" y="562"/>
                  <a:pt x="121" y="560"/>
                  <a:pt x="125" y="562"/>
                </a:cubicBezTo>
                <a:cubicBezTo>
                  <a:pt x="129" y="564"/>
                  <a:pt x="131" y="569"/>
                  <a:pt x="129" y="573"/>
                </a:cubicBezTo>
                <a:cubicBezTo>
                  <a:pt x="112" y="605"/>
                  <a:pt x="97" y="638"/>
                  <a:pt x="85" y="672"/>
                </a:cubicBezTo>
                <a:cubicBezTo>
                  <a:pt x="84" y="672"/>
                  <a:pt x="84" y="673"/>
                  <a:pt x="84" y="674"/>
                </a:cubicBezTo>
                <a:cubicBezTo>
                  <a:pt x="84" y="675"/>
                  <a:pt x="83" y="675"/>
                  <a:pt x="83" y="676"/>
                </a:cubicBezTo>
                <a:cubicBezTo>
                  <a:pt x="72" y="706"/>
                  <a:pt x="62" y="736"/>
                  <a:pt x="53" y="767"/>
                </a:cubicBezTo>
                <a:cubicBezTo>
                  <a:pt x="52" y="770"/>
                  <a:pt x="49" y="773"/>
                  <a:pt x="45" y="773"/>
                </a:cubicBezTo>
                <a:close/>
                <a:moveTo>
                  <a:pt x="2016" y="725"/>
                </a:moveTo>
                <a:cubicBezTo>
                  <a:pt x="2012" y="725"/>
                  <a:pt x="2009" y="723"/>
                  <a:pt x="2008" y="719"/>
                </a:cubicBezTo>
                <a:cubicBezTo>
                  <a:pt x="2007" y="717"/>
                  <a:pt x="2007" y="715"/>
                  <a:pt x="2008" y="713"/>
                </a:cubicBezTo>
                <a:cubicBezTo>
                  <a:pt x="2009" y="711"/>
                  <a:pt x="2011" y="709"/>
                  <a:pt x="2013" y="709"/>
                </a:cubicBezTo>
                <a:cubicBezTo>
                  <a:pt x="2018" y="707"/>
                  <a:pt x="2023" y="710"/>
                  <a:pt x="2024" y="714"/>
                </a:cubicBezTo>
                <a:cubicBezTo>
                  <a:pt x="2025" y="719"/>
                  <a:pt x="2023" y="723"/>
                  <a:pt x="2019" y="725"/>
                </a:cubicBezTo>
                <a:cubicBezTo>
                  <a:pt x="2018" y="725"/>
                  <a:pt x="2017" y="725"/>
                  <a:pt x="2016" y="725"/>
                </a:cubicBezTo>
                <a:close/>
                <a:moveTo>
                  <a:pt x="2007" y="698"/>
                </a:moveTo>
                <a:cubicBezTo>
                  <a:pt x="2003" y="698"/>
                  <a:pt x="2000" y="696"/>
                  <a:pt x="1999" y="693"/>
                </a:cubicBezTo>
                <a:cubicBezTo>
                  <a:pt x="1986" y="659"/>
                  <a:pt x="1972" y="625"/>
                  <a:pt x="1956" y="592"/>
                </a:cubicBezTo>
                <a:cubicBezTo>
                  <a:pt x="1956" y="591"/>
                  <a:pt x="1956" y="591"/>
                  <a:pt x="1956" y="591"/>
                </a:cubicBezTo>
                <a:cubicBezTo>
                  <a:pt x="1956" y="591"/>
                  <a:pt x="1955" y="590"/>
                  <a:pt x="1955" y="590"/>
                </a:cubicBezTo>
                <a:cubicBezTo>
                  <a:pt x="1941" y="561"/>
                  <a:pt x="1926" y="533"/>
                  <a:pt x="1909" y="506"/>
                </a:cubicBezTo>
                <a:cubicBezTo>
                  <a:pt x="1907" y="502"/>
                  <a:pt x="1908" y="497"/>
                  <a:pt x="1912" y="494"/>
                </a:cubicBezTo>
                <a:cubicBezTo>
                  <a:pt x="1916" y="492"/>
                  <a:pt x="1921" y="493"/>
                  <a:pt x="1924" y="497"/>
                </a:cubicBezTo>
                <a:cubicBezTo>
                  <a:pt x="1940" y="525"/>
                  <a:pt x="1956" y="553"/>
                  <a:pt x="1970" y="582"/>
                </a:cubicBezTo>
                <a:cubicBezTo>
                  <a:pt x="1970" y="582"/>
                  <a:pt x="1971" y="583"/>
                  <a:pt x="1971" y="583"/>
                </a:cubicBezTo>
                <a:cubicBezTo>
                  <a:pt x="1971" y="584"/>
                  <a:pt x="1971" y="584"/>
                  <a:pt x="1971" y="584"/>
                </a:cubicBezTo>
                <a:cubicBezTo>
                  <a:pt x="1988" y="618"/>
                  <a:pt x="2002" y="652"/>
                  <a:pt x="2015" y="687"/>
                </a:cubicBezTo>
                <a:cubicBezTo>
                  <a:pt x="2015" y="687"/>
                  <a:pt x="2015" y="687"/>
                  <a:pt x="2015" y="687"/>
                </a:cubicBezTo>
                <a:cubicBezTo>
                  <a:pt x="2015" y="689"/>
                  <a:pt x="2015" y="692"/>
                  <a:pt x="2014" y="694"/>
                </a:cubicBezTo>
                <a:cubicBezTo>
                  <a:pt x="2013" y="696"/>
                  <a:pt x="2012" y="697"/>
                  <a:pt x="2010" y="698"/>
                </a:cubicBezTo>
                <a:cubicBezTo>
                  <a:pt x="2009" y="698"/>
                  <a:pt x="2008" y="698"/>
                  <a:pt x="2007" y="698"/>
                </a:cubicBezTo>
                <a:close/>
                <a:moveTo>
                  <a:pt x="134" y="553"/>
                </a:moveTo>
                <a:cubicBezTo>
                  <a:pt x="133" y="553"/>
                  <a:pt x="131" y="553"/>
                  <a:pt x="130" y="552"/>
                </a:cubicBezTo>
                <a:cubicBezTo>
                  <a:pt x="128" y="551"/>
                  <a:pt x="127" y="549"/>
                  <a:pt x="126" y="547"/>
                </a:cubicBezTo>
                <a:cubicBezTo>
                  <a:pt x="125" y="545"/>
                  <a:pt x="126" y="542"/>
                  <a:pt x="127" y="540"/>
                </a:cubicBezTo>
                <a:cubicBezTo>
                  <a:pt x="129" y="536"/>
                  <a:pt x="134" y="535"/>
                  <a:pt x="138" y="537"/>
                </a:cubicBezTo>
                <a:cubicBezTo>
                  <a:pt x="142" y="539"/>
                  <a:pt x="144" y="544"/>
                  <a:pt x="142" y="549"/>
                </a:cubicBezTo>
                <a:cubicBezTo>
                  <a:pt x="140" y="551"/>
                  <a:pt x="137" y="553"/>
                  <a:pt x="134" y="553"/>
                </a:cubicBezTo>
                <a:close/>
                <a:moveTo>
                  <a:pt x="148" y="528"/>
                </a:moveTo>
                <a:cubicBezTo>
                  <a:pt x="147" y="528"/>
                  <a:pt x="145" y="528"/>
                  <a:pt x="144" y="527"/>
                </a:cubicBezTo>
                <a:cubicBezTo>
                  <a:pt x="140" y="525"/>
                  <a:pt x="138" y="520"/>
                  <a:pt x="141" y="516"/>
                </a:cubicBezTo>
                <a:cubicBezTo>
                  <a:pt x="157" y="488"/>
                  <a:pt x="175" y="460"/>
                  <a:pt x="193" y="434"/>
                </a:cubicBezTo>
                <a:cubicBezTo>
                  <a:pt x="215" y="403"/>
                  <a:pt x="239" y="373"/>
                  <a:pt x="265" y="345"/>
                </a:cubicBezTo>
                <a:cubicBezTo>
                  <a:pt x="268" y="342"/>
                  <a:pt x="273" y="342"/>
                  <a:pt x="277" y="345"/>
                </a:cubicBezTo>
                <a:cubicBezTo>
                  <a:pt x="280" y="348"/>
                  <a:pt x="280" y="353"/>
                  <a:pt x="277" y="357"/>
                </a:cubicBezTo>
                <a:cubicBezTo>
                  <a:pt x="252" y="384"/>
                  <a:pt x="229" y="414"/>
                  <a:pt x="207" y="444"/>
                </a:cubicBezTo>
                <a:cubicBezTo>
                  <a:pt x="189" y="470"/>
                  <a:pt x="171" y="497"/>
                  <a:pt x="155" y="524"/>
                </a:cubicBezTo>
                <a:cubicBezTo>
                  <a:pt x="154" y="527"/>
                  <a:pt x="151" y="528"/>
                  <a:pt x="148" y="528"/>
                </a:cubicBezTo>
                <a:close/>
                <a:moveTo>
                  <a:pt x="1901" y="486"/>
                </a:moveTo>
                <a:cubicBezTo>
                  <a:pt x="1899" y="486"/>
                  <a:pt x="1896" y="485"/>
                  <a:pt x="1895" y="483"/>
                </a:cubicBezTo>
                <a:cubicBezTo>
                  <a:pt x="1895" y="483"/>
                  <a:pt x="1895" y="483"/>
                  <a:pt x="1895" y="483"/>
                </a:cubicBezTo>
                <a:cubicBezTo>
                  <a:pt x="1894" y="482"/>
                  <a:pt x="1894" y="482"/>
                  <a:pt x="1894" y="482"/>
                </a:cubicBezTo>
                <a:cubicBezTo>
                  <a:pt x="1892" y="478"/>
                  <a:pt x="1893" y="473"/>
                  <a:pt x="1897" y="470"/>
                </a:cubicBezTo>
                <a:cubicBezTo>
                  <a:pt x="1901" y="468"/>
                  <a:pt x="1906" y="469"/>
                  <a:pt x="1908" y="473"/>
                </a:cubicBezTo>
                <a:cubicBezTo>
                  <a:pt x="1911" y="477"/>
                  <a:pt x="1910" y="482"/>
                  <a:pt x="1906" y="485"/>
                </a:cubicBezTo>
                <a:cubicBezTo>
                  <a:pt x="1905" y="486"/>
                  <a:pt x="1903" y="486"/>
                  <a:pt x="1901" y="486"/>
                </a:cubicBezTo>
                <a:close/>
                <a:moveTo>
                  <a:pt x="1886" y="463"/>
                </a:moveTo>
                <a:cubicBezTo>
                  <a:pt x="1883" y="463"/>
                  <a:pt x="1880" y="461"/>
                  <a:pt x="1879" y="459"/>
                </a:cubicBezTo>
                <a:cubicBezTo>
                  <a:pt x="1857" y="428"/>
                  <a:pt x="1834" y="398"/>
                  <a:pt x="1810" y="370"/>
                </a:cubicBezTo>
                <a:cubicBezTo>
                  <a:pt x="1789" y="346"/>
                  <a:pt x="1767" y="323"/>
                  <a:pt x="1744" y="301"/>
                </a:cubicBezTo>
                <a:cubicBezTo>
                  <a:pt x="1743" y="299"/>
                  <a:pt x="1742" y="297"/>
                  <a:pt x="1742" y="295"/>
                </a:cubicBezTo>
                <a:cubicBezTo>
                  <a:pt x="1742" y="293"/>
                  <a:pt x="1743" y="291"/>
                  <a:pt x="1744" y="289"/>
                </a:cubicBezTo>
                <a:cubicBezTo>
                  <a:pt x="1747" y="286"/>
                  <a:pt x="1753" y="286"/>
                  <a:pt x="1756" y="289"/>
                </a:cubicBezTo>
                <a:cubicBezTo>
                  <a:pt x="1779" y="311"/>
                  <a:pt x="1802" y="335"/>
                  <a:pt x="1823" y="359"/>
                </a:cubicBezTo>
                <a:cubicBezTo>
                  <a:pt x="1848" y="388"/>
                  <a:pt x="1871" y="418"/>
                  <a:pt x="1893" y="449"/>
                </a:cubicBezTo>
                <a:cubicBezTo>
                  <a:pt x="1895" y="453"/>
                  <a:pt x="1894" y="458"/>
                  <a:pt x="1890" y="461"/>
                </a:cubicBezTo>
                <a:cubicBezTo>
                  <a:pt x="1889" y="462"/>
                  <a:pt x="1887" y="463"/>
                  <a:pt x="1886" y="463"/>
                </a:cubicBezTo>
                <a:close/>
                <a:moveTo>
                  <a:pt x="290" y="339"/>
                </a:moveTo>
                <a:cubicBezTo>
                  <a:pt x="288" y="339"/>
                  <a:pt x="286" y="338"/>
                  <a:pt x="284" y="336"/>
                </a:cubicBezTo>
                <a:cubicBezTo>
                  <a:pt x="281" y="333"/>
                  <a:pt x="281" y="328"/>
                  <a:pt x="284" y="324"/>
                </a:cubicBezTo>
                <a:cubicBezTo>
                  <a:pt x="287" y="321"/>
                  <a:pt x="293" y="321"/>
                  <a:pt x="296" y="324"/>
                </a:cubicBezTo>
                <a:cubicBezTo>
                  <a:pt x="298" y="325"/>
                  <a:pt x="298" y="328"/>
                  <a:pt x="299" y="330"/>
                </a:cubicBezTo>
                <a:cubicBezTo>
                  <a:pt x="299" y="332"/>
                  <a:pt x="298" y="334"/>
                  <a:pt x="296" y="336"/>
                </a:cubicBezTo>
                <a:cubicBezTo>
                  <a:pt x="295" y="338"/>
                  <a:pt x="292" y="339"/>
                  <a:pt x="290" y="339"/>
                </a:cubicBezTo>
                <a:close/>
                <a:moveTo>
                  <a:pt x="310" y="318"/>
                </a:moveTo>
                <a:cubicBezTo>
                  <a:pt x="308" y="318"/>
                  <a:pt x="305" y="317"/>
                  <a:pt x="304" y="316"/>
                </a:cubicBezTo>
                <a:cubicBezTo>
                  <a:pt x="300" y="312"/>
                  <a:pt x="300" y="307"/>
                  <a:pt x="304" y="304"/>
                </a:cubicBezTo>
                <a:cubicBezTo>
                  <a:pt x="327" y="281"/>
                  <a:pt x="351" y="259"/>
                  <a:pt x="376" y="239"/>
                </a:cubicBezTo>
                <a:cubicBezTo>
                  <a:pt x="405" y="215"/>
                  <a:pt x="436" y="192"/>
                  <a:pt x="467" y="171"/>
                </a:cubicBezTo>
                <a:cubicBezTo>
                  <a:pt x="468" y="171"/>
                  <a:pt x="468" y="171"/>
                  <a:pt x="468" y="171"/>
                </a:cubicBezTo>
                <a:cubicBezTo>
                  <a:pt x="468" y="171"/>
                  <a:pt x="468" y="171"/>
                  <a:pt x="468" y="171"/>
                </a:cubicBezTo>
                <a:cubicBezTo>
                  <a:pt x="471" y="168"/>
                  <a:pt x="477" y="170"/>
                  <a:pt x="479" y="173"/>
                </a:cubicBezTo>
                <a:cubicBezTo>
                  <a:pt x="482" y="177"/>
                  <a:pt x="481" y="183"/>
                  <a:pt x="477" y="185"/>
                </a:cubicBezTo>
                <a:cubicBezTo>
                  <a:pt x="445" y="206"/>
                  <a:pt x="415" y="228"/>
                  <a:pt x="386" y="252"/>
                </a:cubicBezTo>
                <a:cubicBezTo>
                  <a:pt x="362" y="272"/>
                  <a:pt x="338" y="293"/>
                  <a:pt x="316" y="316"/>
                </a:cubicBezTo>
                <a:cubicBezTo>
                  <a:pt x="314" y="317"/>
                  <a:pt x="312" y="318"/>
                  <a:pt x="310" y="318"/>
                </a:cubicBezTo>
                <a:close/>
                <a:moveTo>
                  <a:pt x="1730" y="284"/>
                </a:moveTo>
                <a:cubicBezTo>
                  <a:pt x="1728" y="284"/>
                  <a:pt x="1725" y="283"/>
                  <a:pt x="1724" y="282"/>
                </a:cubicBezTo>
                <a:cubicBezTo>
                  <a:pt x="1722" y="280"/>
                  <a:pt x="1721" y="278"/>
                  <a:pt x="1721" y="276"/>
                </a:cubicBezTo>
                <a:cubicBezTo>
                  <a:pt x="1721" y="274"/>
                  <a:pt x="1722" y="272"/>
                  <a:pt x="1723" y="270"/>
                </a:cubicBezTo>
                <a:cubicBezTo>
                  <a:pt x="1726" y="267"/>
                  <a:pt x="1732" y="266"/>
                  <a:pt x="1735" y="269"/>
                </a:cubicBezTo>
                <a:cubicBezTo>
                  <a:pt x="1737" y="271"/>
                  <a:pt x="1738" y="273"/>
                  <a:pt x="1738" y="275"/>
                </a:cubicBezTo>
                <a:cubicBezTo>
                  <a:pt x="1738" y="277"/>
                  <a:pt x="1737" y="280"/>
                  <a:pt x="1736" y="281"/>
                </a:cubicBezTo>
                <a:cubicBezTo>
                  <a:pt x="1734" y="283"/>
                  <a:pt x="1732" y="284"/>
                  <a:pt x="1730" y="284"/>
                </a:cubicBezTo>
                <a:close/>
                <a:moveTo>
                  <a:pt x="1708" y="265"/>
                </a:moveTo>
                <a:cubicBezTo>
                  <a:pt x="1706" y="265"/>
                  <a:pt x="1704" y="265"/>
                  <a:pt x="1703" y="263"/>
                </a:cubicBezTo>
                <a:cubicBezTo>
                  <a:pt x="1675" y="239"/>
                  <a:pt x="1645" y="216"/>
                  <a:pt x="1614" y="195"/>
                </a:cubicBezTo>
                <a:cubicBezTo>
                  <a:pt x="1614" y="195"/>
                  <a:pt x="1614" y="195"/>
                  <a:pt x="1614" y="195"/>
                </a:cubicBezTo>
                <a:cubicBezTo>
                  <a:pt x="1614" y="195"/>
                  <a:pt x="1614" y="195"/>
                  <a:pt x="1614" y="195"/>
                </a:cubicBezTo>
                <a:cubicBezTo>
                  <a:pt x="1588" y="177"/>
                  <a:pt x="1560" y="160"/>
                  <a:pt x="1533" y="145"/>
                </a:cubicBezTo>
                <a:cubicBezTo>
                  <a:pt x="1529" y="143"/>
                  <a:pt x="1527" y="138"/>
                  <a:pt x="1529" y="134"/>
                </a:cubicBezTo>
                <a:cubicBezTo>
                  <a:pt x="1532" y="130"/>
                  <a:pt x="1537" y="128"/>
                  <a:pt x="1541" y="130"/>
                </a:cubicBezTo>
                <a:cubicBezTo>
                  <a:pt x="1569" y="146"/>
                  <a:pt x="1597" y="163"/>
                  <a:pt x="1623" y="181"/>
                </a:cubicBezTo>
                <a:cubicBezTo>
                  <a:pt x="1655" y="202"/>
                  <a:pt x="1685" y="226"/>
                  <a:pt x="1714" y="250"/>
                </a:cubicBezTo>
                <a:cubicBezTo>
                  <a:pt x="1716" y="252"/>
                  <a:pt x="1717" y="254"/>
                  <a:pt x="1717" y="256"/>
                </a:cubicBezTo>
                <a:cubicBezTo>
                  <a:pt x="1717" y="259"/>
                  <a:pt x="1716" y="261"/>
                  <a:pt x="1715" y="262"/>
                </a:cubicBezTo>
                <a:cubicBezTo>
                  <a:pt x="1713" y="264"/>
                  <a:pt x="1711" y="265"/>
                  <a:pt x="1708" y="265"/>
                </a:cubicBezTo>
                <a:close/>
                <a:moveTo>
                  <a:pt x="496" y="171"/>
                </a:moveTo>
                <a:cubicBezTo>
                  <a:pt x="493" y="171"/>
                  <a:pt x="490" y="170"/>
                  <a:pt x="489" y="167"/>
                </a:cubicBezTo>
                <a:cubicBezTo>
                  <a:pt x="487" y="165"/>
                  <a:pt x="487" y="163"/>
                  <a:pt x="488" y="161"/>
                </a:cubicBezTo>
                <a:cubicBezTo>
                  <a:pt x="488" y="159"/>
                  <a:pt x="489" y="157"/>
                  <a:pt x="491" y="156"/>
                </a:cubicBezTo>
                <a:cubicBezTo>
                  <a:pt x="495" y="153"/>
                  <a:pt x="501" y="155"/>
                  <a:pt x="503" y="158"/>
                </a:cubicBezTo>
                <a:cubicBezTo>
                  <a:pt x="504" y="160"/>
                  <a:pt x="505" y="163"/>
                  <a:pt x="504" y="165"/>
                </a:cubicBezTo>
                <a:cubicBezTo>
                  <a:pt x="504" y="167"/>
                  <a:pt x="502" y="169"/>
                  <a:pt x="500" y="170"/>
                </a:cubicBezTo>
                <a:cubicBezTo>
                  <a:pt x="499" y="171"/>
                  <a:pt x="497" y="171"/>
                  <a:pt x="496" y="171"/>
                </a:cubicBezTo>
                <a:close/>
                <a:moveTo>
                  <a:pt x="520" y="157"/>
                </a:moveTo>
                <a:cubicBezTo>
                  <a:pt x="517" y="157"/>
                  <a:pt x="514" y="155"/>
                  <a:pt x="513" y="153"/>
                </a:cubicBezTo>
                <a:cubicBezTo>
                  <a:pt x="512" y="151"/>
                  <a:pt x="511" y="148"/>
                  <a:pt x="512" y="146"/>
                </a:cubicBezTo>
                <a:cubicBezTo>
                  <a:pt x="512" y="144"/>
                  <a:pt x="514" y="142"/>
                  <a:pt x="516" y="141"/>
                </a:cubicBezTo>
                <a:cubicBezTo>
                  <a:pt x="544" y="125"/>
                  <a:pt x="573" y="110"/>
                  <a:pt x="602" y="96"/>
                </a:cubicBezTo>
                <a:cubicBezTo>
                  <a:pt x="602" y="96"/>
                  <a:pt x="603" y="96"/>
                  <a:pt x="604" y="95"/>
                </a:cubicBezTo>
                <a:cubicBezTo>
                  <a:pt x="605" y="95"/>
                  <a:pt x="605" y="95"/>
                  <a:pt x="605" y="95"/>
                </a:cubicBezTo>
                <a:cubicBezTo>
                  <a:pt x="638" y="79"/>
                  <a:pt x="673" y="66"/>
                  <a:pt x="708" y="54"/>
                </a:cubicBezTo>
                <a:cubicBezTo>
                  <a:pt x="712" y="53"/>
                  <a:pt x="717" y="55"/>
                  <a:pt x="718" y="59"/>
                </a:cubicBezTo>
                <a:cubicBezTo>
                  <a:pt x="720" y="64"/>
                  <a:pt x="718" y="69"/>
                  <a:pt x="713" y="70"/>
                </a:cubicBezTo>
                <a:cubicBezTo>
                  <a:pt x="679" y="82"/>
                  <a:pt x="645" y="95"/>
                  <a:pt x="612" y="110"/>
                </a:cubicBezTo>
                <a:cubicBezTo>
                  <a:pt x="611" y="110"/>
                  <a:pt x="611" y="111"/>
                  <a:pt x="610" y="111"/>
                </a:cubicBezTo>
                <a:cubicBezTo>
                  <a:pt x="609" y="112"/>
                  <a:pt x="609" y="112"/>
                  <a:pt x="609" y="112"/>
                </a:cubicBezTo>
                <a:cubicBezTo>
                  <a:pt x="609" y="112"/>
                  <a:pt x="609" y="112"/>
                  <a:pt x="609" y="112"/>
                </a:cubicBezTo>
                <a:cubicBezTo>
                  <a:pt x="609" y="112"/>
                  <a:pt x="609" y="112"/>
                  <a:pt x="609" y="112"/>
                </a:cubicBezTo>
                <a:cubicBezTo>
                  <a:pt x="580" y="125"/>
                  <a:pt x="552" y="140"/>
                  <a:pt x="524" y="156"/>
                </a:cubicBezTo>
                <a:cubicBezTo>
                  <a:pt x="523" y="156"/>
                  <a:pt x="522" y="157"/>
                  <a:pt x="520" y="157"/>
                </a:cubicBezTo>
                <a:close/>
                <a:moveTo>
                  <a:pt x="1512" y="133"/>
                </a:moveTo>
                <a:cubicBezTo>
                  <a:pt x="1511" y="133"/>
                  <a:pt x="1509" y="133"/>
                  <a:pt x="1508" y="132"/>
                </a:cubicBezTo>
                <a:cubicBezTo>
                  <a:pt x="1506" y="131"/>
                  <a:pt x="1504" y="129"/>
                  <a:pt x="1504" y="127"/>
                </a:cubicBezTo>
                <a:cubicBezTo>
                  <a:pt x="1503" y="125"/>
                  <a:pt x="1503" y="122"/>
                  <a:pt x="1504" y="120"/>
                </a:cubicBezTo>
                <a:cubicBezTo>
                  <a:pt x="1506" y="116"/>
                  <a:pt x="1512" y="115"/>
                  <a:pt x="1516" y="117"/>
                </a:cubicBezTo>
                <a:cubicBezTo>
                  <a:pt x="1520" y="119"/>
                  <a:pt x="1522" y="124"/>
                  <a:pt x="1519" y="128"/>
                </a:cubicBezTo>
                <a:cubicBezTo>
                  <a:pt x="1518" y="131"/>
                  <a:pt x="1515" y="133"/>
                  <a:pt x="1512" y="133"/>
                </a:cubicBezTo>
                <a:close/>
                <a:moveTo>
                  <a:pt x="1487" y="120"/>
                </a:moveTo>
                <a:cubicBezTo>
                  <a:pt x="1485" y="120"/>
                  <a:pt x="1484" y="120"/>
                  <a:pt x="1483" y="119"/>
                </a:cubicBezTo>
                <a:cubicBezTo>
                  <a:pt x="1450" y="104"/>
                  <a:pt x="1416" y="89"/>
                  <a:pt x="1382" y="77"/>
                </a:cubicBezTo>
                <a:cubicBezTo>
                  <a:pt x="1381" y="77"/>
                  <a:pt x="1380" y="76"/>
                  <a:pt x="1379" y="76"/>
                </a:cubicBezTo>
                <a:cubicBezTo>
                  <a:pt x="1350" y="65"/>
                  <a:pt x="1319" y="56"/>
                  <a:pt x="1288" y="48"/>
                </a:cubicBezTo>
                <a:cubicBezTo>
                  <a:pt x="1284" y="47"/>
                  <a:pt x="1281" y="43"/>
                  <a:pt x="1282" y="38"/>
                </a:cubicBezTo>
                <a:cubicBezTo>
                  <a:pt x="1283" y="34"/>
                  <a:pt x="1288" y="31"/>
                  <a:pt x="1292" y="32"/>
                </a:cubicBezTo>
                <a:cubicBezTo>
                  <a:pt x="1324" y="40"/>
                  <a:pt x="1355" y="49"/>
                  <a:pt x="1385" y="60"/>
                </a:cubicBezTo>
                <a:cubicBezTo>
                  <a:pt x="1386" y="60"/>
                  <a:pt x="1386" y="61"/>
                  <a:pt x="1387" y="61"/>
                </a:cubicBezTo>
                <a:cubicBezTo>
                  <a:pt x="1388" y="61"/>
                  <a:pt x="1388" y="61"/>
                  <a:pt x="1388" y="61"/>
                </a:cubicBezTo>
                <a:cubicBezTo>
                  <a:pt x="1423" y="74"/>
                  <a:pt x="1457" y="88"/>
                  <a:pt x="1490" y="104"/>
                </a:cubicBezTo>
                <a:cubicBezTo>
                  <a:pt x="1492" y="105"/>
                  <a:pt x="1494" y="107"/>
                  <a:pt x="1495" y="109"/>
                </a:cubicBezTo>
                <a:cubicBezTo>
                  <a:pt x="1495" y="111"/>
                  <a:pt x="1495" y="113"/>
                  <a:pt x="1494" y="115"/>
                </a:cubicBezTo>
                <a:cubicBezTo>
                  <a:pt x="1493" y="118"/>
                  <a:pt x="1490" y="120"/>
                  <a:pt x="1487" y="120"/>
                </a:cubicBezTo>
                <a:close/>
                <a:moveTo>
                  <a:pt x="737" y="62"/>
                </a:moveTo>
                <a:cubicBezTo>
                  <a:pt x="734" y="62"/>
                  <a:pt x="730" y="59"/>
                  <a:pt x="729" y="56"/>
                </a:cubicBezTo>
                <a:cubicBezTo>
                  <a:pt x="728" y="51"/>
                  <a:pt x="730" y="47"/>
                  <a:pt x="735" y="45"/>
                </a:cubicBezTo>
                <a:cubicBezTo>
                  <a:pt x="739" y="44"/>
                  <a:pt x="744" y="47"/>
                  <a:pt x="745" y="51"/>
                </a:cubicBezTo>
                <a:cubicBezTo>
                  <a:pt x="747" y="55"/>
                  <a:pt x="744" y="60"/>
                  <a:pt x="740" y="62"/>
                </a:cubicBezTo>
                <a:cubicBezTo>
                  <a:pt x="739" y="62"/>
                  <a:pt x="738" y="62"/>
                  <a:pt x="737" y="62"/>
                </a:cubicBezTo>
                <a:close/>
                <a:moveTo>
                  <a:pt x="764" y="54"/>
                </a:moveTo>
                <a:cubicBezTo>
                  <a:pt x="761" y="54"/>
                  <a:pt x="757" y="51"/>
                  <a:pt x="756" y="48"/>
                </a:cubicBezTo>
                <a:cubicBezTo>
                  <a:pt x="755" y="43"/>
                  <a:pt x="758" y="39"/>
                  <a:pt x="762" y="37"/>
                </a:cubicBezTo>
                <a:cubicBezTo>
                  <a:pt x="793" y="29"/>
                  <a:pt x="825" y="22"/>
                  <a:pt x="857" y="16"/>
                </a:cubicBezTo>
                <a:cubicBezTo>
                  <a:pt x="894" y="9"/>
                  <a:pt x="932" y="5"/>
                  <a:pt x="970" y="2"/>
                </a:cubicBezTo>
                <a:cubicBezTo>
                  <a:pt x="975" y="2"/>
                  <a:pt x="979" y="5"/>
                  <a:pt x="979" y="10"/>
                </a:cubicBezTo>
                <a:cubicBezTo>
                  <a:pt x="979" y="15"/>
                  <a:pt x="976" y="19"/>
                  <a:pt x="971" y="19"/>
                </a:cubicBezTo>
                <a:cubicBezTo>
                  <a:pt x="934" y="22"/>
                  <a:pt x="897" y="26"/>
                  <a:pt x="860" y="33"/>
                </a:cubicBezTo>
                <a:cubicBezTo>
                  <a:pt x="828" y="38"/>
                  <a:pt x="797" y="45"/>
                  <a:pt x="767" y="54"/>
                </a:cubicBezTo>
                <a:cubicBezTo>
                  <a:pt x="766" y="54"/>
                  <a:pt x="765" y="54"/>
                  <a:pt x="764" y="54"/>
                </a:cubicBezTo>
                <a:close/>
                <a:moveTo>
                  <a:pt x="1263" y="42"/>
                </a:moveTo>
                <a:cubicBezTo>
                  <a:pt x="1262" y="42"/>
                  <a:pt x="1262" y="42"/>
                  <a:pt x="1261" y="42"/>
                </a:cubicBezTo>
                <a:cubicBezTo>
                  <a:pt x="1256" y="41"/>
                  <a:pt x="1253" y="36"/>
                  <a:pt x="1254" y="32"/>
                </a:cubicBezTo>
                <a:cubicBezTo>
                  <a:pt x="1255" y="27"/>
                  <a:pt x="1260" y="24"/>
                  <a:pt x="1265" y="25"/>
                </a:cubicBezTo>
                <a:cubicBezTo>
                  <a:pt x="1267" y="26"/>
                  <a:pt x="1269" y="27"/>
                  <a:pt x="1270" y="29"/>
                </a:cubicBezTo>
                <a:cubicBezTo>
                  <a:pt x="1271" y="31"/>
                  <a:pt x="1272" y="33"/>
                  <a:pt x="1271" y="35"/>
                </a:cubicBezTo>
                <a:cubicBezTo>
                  <a:pt x="1270" y="39"/>
                  <a:pt x="1267" y="42"/>
                  <a:pt x="1263" y="42"/>
                </a:cubicBezTo>
                <a:close/>
                <a:moveTo>
                  <a:pt x="1235" y="36"/>
                </a:moveTo>
                <a:cubicBezTo>
                  <a:pt x="1235" y="36"/>
                  <a:pt x="1234" y="36"/>
                  <a:pt x="1233" y="36"/>
                </a:cubicBezTo>
                <a:cubicBezTo>
                  <a:pt x="1197" y="29"/>
                  <a:pt x="1160" y="24"/>
                  <a:pt x="1123" y="21"/>
                </a:cubicBezTo>
                <a:cubicBezTo>
                  <a:pt x="1123" y="21"/>
                  <a:pt x="1123" y="21"/>
                  <a:pt x="1122" y="21"/>
                </a:cubicBezTo>
                <a:cubicBezTo>
                  <a:pt x="1094" y="18"/>
                  <a:pt x="1065" y="17"/>
                  <a:pt x="1037" y="17"/>
                </a:cubicBezTo>
                <a:cubicBezTo>
                  <a:pt x="1034" y="17"/>
                  <a:pt x="1031" y="17"/>
                  <a:pt x="1027" y="17"/>
                </a:cubicBezTo>
                <a:cubicBezTo>
                  <a:pt x="1027" y="17"/>
                  <a:pt x="1027" y="17"/>
                  <a:pt x="1027" y="17"/>
                </a:cubicBezTo>
                <a:cubicBezTo>
                  <a:pt x="1022" y="17"/>
                  <a:pt x="1019" y="13"/>
                  <a:pt x="1019" y="9"/>
                </a:cubicBezTo>
                <a:cubicBezTo>
                  <a:pt x="1018" y="4"/>
                  <a:pt x="1022" y="0"/>
                  <a:pt x="1027" y="0"/>
                </a:cubicBezTo>
                <a:cubicBezTo>
                  <a:pt x="1031" y="0"/>
                  <a:pt x="1034" y="0"/>
                  <a:pt x="1037" y="0"/>
                </a:cubicBezTo>
                <a:cubicBezTo>
                  <a:pt x="1066" y="0"/>
                  <a:pt x="1095" y="1"/>
                  <a:pt x="1124" y="4"/>
                </a:cubicBezTo>
                <a:cubicBezTo>
                  <a:pt x="1162" y="7"/>
                  <a:pt x="1200" y="12"/>
                  <a:pt x="1237" y="19"/>
                </a:cubicBezTo>
                <a:cubicBezTo>
                  <a:pt x="1241" y="20"/>
                  <a:pt x="1244" y="25"/>
                  <a:pt x="1243" y="29"/>
                </a:cubicBezTo>
                <a:cubicBezTo>
                  <a:pt x="1243" y="33"/>
                  <a:pt x="1239" y="36"/>
                  <a:pt x="1235" y="36"/>
                </a:cubicBezTo>
                <a:close/>
                <a:moveTo>
                  <a:pt x="999" y="18"/>
                </a:moveTo>
                <a:cubicBezTo>
                  <a:pt x="994" y="18"/>
                  <a:pt x="990" y="14"/>
                  <a:pt x="990" y="10"/>
                </a:cubicBezTo>
                <a:cubicBezTo>
                  <a:pt x="990" y="7"/>
                  <a:pt x="991" y="5"/>
                  <a:pt x="993" y="3"/>
                </a:cubicBezTo>
                <a:cubicBezTo>
                  <a:pt x="994" y="2"/>
                  <a:pt x="996" y="1"/>
                  <a:pt x="998" y="1"/>
                </a:cubicBezTo>
                <a:cubicBezTo>
                  <a:pt x="999" y="1"/>
                  <a:pt x="999" y="1"/>
                  <a:pt x="999" y="1"/>
                </a:cubicBezTo>
                <a:cubicBezTo>
                  <a:pt x="1003" y="1"/>
                  <a:pt x="1007" y="4"/>
                  <a:pt x="1007" y="9"/>
                </a:cubicBezTo>
                <a:cubicBezTo>
                  <a:pt x="1007" y="14"/>
                  <a:pt x="1004" y="18"/>
                  <a:pt x="999" y="18"/>
                </a:cubicBezTo>
                <a:cubicBezTo>
                  <a:pt x="999" y="18"/>
                  <a:pt x="999" y="18"/>
                  <a:pt x="999" y="18"/>
                </a:cubicBezTo>
                <a:close/>
              </a:path>
            </a:pathLst>
          </a:custGeom>
          <a:solidFill>
            <a:srgbClr val="377D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7A9C8164-320D-48C7-A0F7-D1696BB87EFD}"/>
              </a:ext>
            </a:extLst>
          </p:cNvPr>
          <p:cNvSpPr>
            <a:spLocks noEditPoints="1"/>
          </p:cNvSpPr>
          <p:nvPr/>
        </p:nvSpPr>
        <p:spPr bwMode="auto">
          <a:xfrm>
            <a:off x="9009062" y="3665538"/>
            <a:ext cx="6369050" cy="6378575"/>
          </a:xfrm>
          <a:custGeom>
            <a:avLst/>
            <a:gdLst>
              <a:gd name="T0" fmla="*/ 991 w 2004"/>
              <a:gd name="T1" fmla="*/ 1989 h 2006"/>
              <a:gd name="T2" fmla="*/ 1003 w 2004"/>
              <a:gd name="T3" fmla="*/ 2006 h 2006"/>
              <a:gd name="T4" fmla="*/ 1354 w 2004"/>
              <a:gd name="T5" fmla="*/ 1924 h 2006"/>
              <a:gd name="T6" fmla="*/ 1037 w 2004"/>
              <a:gd name="T7" fmla="*/ 2005 h 2006"/>
              <a:gd name="T8" fmla="*/ 631 w 2004"/>
              <a:gd name="T9" fmla="*/ 1925 h 2006"/>
              <a:gd name="T10" fmla="*/ 958 w 2004"/>
              <a:gd name="T11" fmla="*/ 2005 h 2006"/>
              <a:gd name="T12" fmla="*/ 1408 w 2004"/>
              <a:gd name="T13" fmla="*/ 1920 h 2006"/>
              <a:gd name="T14" fmla="*/ 584 w 2004"/>
              <a:gd name="T15" fmla="*/ 1905 h 2006"/>
              <a:gd name="T16" fmla="*/ 1422 w 2004"/>
              <a:gd name="T17" fmla="*/ 1904 h 2006"/>
              <a:gd name="T18" fmla="*/ 1704 w 2004"/>
              <a:gd name="T19" fmla="*/ 1707 h 2006"/>
              <a:gd name="T20" fmla="*/ 1430 w 2004"/>
              <a:gd name="T21" fmla="*/ 1909 h 2006"/>
              <a:gd name="T22" fmla="*/ 294 w 2004"/>
              <a:gd name="T23" fmla="*/ 1701 h 2006"/>
              <a:gd name="T24" fmla="*/ 566 w 2004"/>
              <a:gd name="T25" fmla="*/ 1905 h 2006"/>
              <a:gd name="T26" fmla="*/ 1739 w 2004"/>
              <a:gd name="T27" fmla="*/ 1682 h 2006"/>
              <a:gd name="T28" fmla="*/ 259 w 2004"/>
              <a:gd name="T29" fmla="*/ 1664 h 2006"/>
              <a:gd name="T30" fmla="*/ 1746 w 2004"/>
              <a:gd name="T31" fmla="*/ 1662 h 2006"/>
              <a:gd name="T32" fmla="*/ 1926 w 2004"/>
              <a:gd name="T33" fmla="*/ 1369 h 2006"/>
              <a:gd name="T34" fmla="*/ 1752 w 2004"/>
              <a:gd name="T35" fmla="*/ 1664 h 2006"/>
              <a:gd name="T36" fmla="*/ 70 w 2004"/>
              <a:gd name="T37" fmla="*/ 1372 h 2006"/>
              <a:gd name="T38" fmla="*/ 253 w 2004"/>
              <a:gd name="T39" fmla="*/ 1643 h 2006"/>
              <a:gd name="T40" fmla="*/ 1933 w 2004"/>
              <a:gd name="T41" fmla="*/ 1327 h 2006"/>
              <a:gd name="T42" fmla="*/ 60 w 2004"/>
              <a:gd name="T43" fmla="*/ 1345 h 2006"/>
              <a:gd name="T44" fmla="*/ 68 w 2004"/>
              <a:gd name="T45" fmla="*/ 1351 h 2006"/>
              <a:gd name="T46" fmla="*/ 1987 w 2004"/>
              <a:gd name="T47" fmla="*/ 1037 h 2006"/>
              <a:gd name="T48" fmla="*/ 2004 w 2004"/>
              <a:gd name="T49" fmla="*/ 1037 h 2006"/>
              <a:gd name="T50" fmla="*/ 44 w 2004"/>
              <a:gd name="T51" fmla="*/ 1297 h 2006"/>
              <a:gd name="T52" fmla="*/ 9 w 2004"/>
              <a:gd name="T53" fmla="*/ 962 h 2006"/>
              <a:gd name="T54" fmla="*/ 60 w 2004"/>
              <a:gd name="T55" fmla="*/ 1292 h 2006"/>
              <a:gd name="T56" fmla="*/ 1992 w 2004"/>
              <a:gd name="T57" fmla="*/ 920 h 2006"/>
              <a:gd name="T58" fmla="*/ 10 w 2004"/>
              <a:gd name="T59" fmla="*/ 951 h 2006"/>
              <a:gd name="T60" fmla="*/ 10 w 2004"/>
              <a:gd name="T61" fmla="*/ 951 h 2006"/>
              <a:gd name="T62" fmla="*/ 1896 w 2004"/>
              <a:gd name="T63" fmla="*/ 589 h 2006"/>
              <a:gd name="T64" fmla="*/ 1999 w 2004"/>
              <a:gd name="T65" fmla="*/ 899 h 2006"/>
              <a:gd name="T66" fmla="*/ 54 w 2004"/>
              <a:gd name="T67" fmla="*/ 679 h 2006"/>
              <a:gd name="T68" fmla="*/ 85 w 2004"/>
              <a:gd name="T69" fmla="*/ 643 h 2006"/>
              <a:gd name="T70" fmla="*/ 1883 w 2004"/>
              <a:gd name="T71" fmla="*/ 564 h 2006"/>
              <a:gd name="T72" fmla="*/ 1891 w 2004"/>
              <a:gd name="T73" fmla="*/ 568 h 2006"/>
              <a:gd name="T74" fmla="*/ 135 w 2004"/>
              <a:gd name="T75" fmla="*/ 536 h 2006"/>
              <a:gd name="T76" fmla="*/ 1799 w 2004"/>
              <a:gd name="T77" fmla="*/ 425 h 2006"/>
              <a:gd name="T78" fmla="*/ 1813 w 2004"/>
              <a:gd name="T79" fmla="*/ 415 h 2006"/>
              <a:gd name="T80" fmla="*/ 137 w 2004"/>
              <a:gd name="T81" fmla="*/ 515 h 2006"/>
              <a:gd name="T82" fmla="*/ 355 w 2004"/>
              <a:gd name="T83" fmla="*/ 249 h 2006"/>
              <a:gd name="T84" fmla="*/ 141 w 2004"/>
              <a:gd name="T85" fmla="*/ 516 h 2006"/>
              <a:gd name="T86" fmla="*/ 1646 w 2004"/>
              <a:gd name="T87" fmla="*/ 236 h 2006"/>
              <a:gd name="T88" fmla="*/ 383 w 2004"/>
              <a:gd name="T89" fmla="*/ 216 h 2006"/>
              <a:gd name="T90" fmla="*/ 1596 w 2004"/>
              <a:gd name="T91" fmla="*/ 217 h 2006"/>
              <a:gd name="T92" fmla="*/ 1314 w 2004"/>
              <a:gd name="T93" fmla="*/ 51 h 2006"/>
              <a:gd name="T94" fmla="*/ 1601 w 2004"/>
              <a:gd name="T95" fmla="*/ 219 h 2006"/>
              <a:gd name="T96" fmla="*/ 599 w 2004"/>
              <a:gd name="T97" fmla="*/ 105 h 2006"/>
              <a:gd name="T98" fmla="*/ 718 w 2004"/>
              <a:gd name="T99" fmla="*/ 42 h 2006"/>
              <a:gd name="T100" fmla="*/ 723 w 2004"/>
              <a:gd name="T101" fmla="*/ 59 h 2006"/>
              <a:gd name="T102" fmla="*/ 1254 w 2004"/>
              <a:gd name="T103" fmla="*/ 42 h 2006"/>
              <a:gd name="T104" fmla="*/ 1233 w 2004"/>
              <a:gd name="T105" fmla="*/ 46 h 2006"/>
              <a:gd name="T106" fmla="*/ 909 w 2004"/>
              <a:gd name="T107" fmla="*/ 6 h 2006"/>
              <a:gd name="T108" fmla="*/ 1235 w 2004"/>
              <a:gd name="T109" fmla="*/ 46 h 2006"/>
              <a:gd name="T110" fmla="*/ 882 w 2004"/>
              <a:gd name="T111" fmla="*/ 26 h 20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004" h="2006">
                <a:moveTo>
                  <a:pt x="1003" y="2006"/>
                </a:moveTo>
                <a:cubicBezTo>
                  <a:pt x="999" y="2006"/>
                  <a:pt x="995" y="2006"/>
                  <a:pt x="991" y="2006"/>
                </a:cubicBezTo>
                <a:cubicBezTo>
                  <a:pt x="986" y="2006"/>
                  <a:pt x="986" y="2006"/>
                  <a:pt x="986" y="2006"/>
                </a:cubicBezTo>
                <a:cubicBezTo>
                  <a:pt x="981" y="2006"/>
                  <a:pt x="978" y="2002"/>
                  <a:pt x="978" y="1997"/>
                </a:cubicBezTo>
                <a:cubicBezTo>
                  <a:pt x="978" y="1992"/>
                  <a:pt x="982" y="1989"/>
                  <a:pt x="986" y="1989"/>
                </a:cubicBezTo>
                <a:cubicBezTo>
                  <a:pt x="991" y="1989"/>
                  <a:pt x="991" y="1989"/>
                  <a:pt x="991" y="1989"/>
                </a:cubicBezTo>
                <a:cubicBezTo>
                  <a:pt x="995" y="1989"/>
                  <a:pt x="999" y="1989"/>
                  <a:pt x="1003" y="1989"/>
                </a:cubicBezTo>
                <a:cubicBezTo>
                  <a:pt x="1009" y="1989"/>
                  <a:pt x="1009" y="1989"/>
                  <a:pt x="1009" y="1989"/>
                </a:cubicBezTo>
                <a:cubicBezTo>
                  <a:pt x="1009" y="1989"/>
                  <a:pt x="1009" y="1989"/>
                  <a:pt x="1009" y="1989"/>
                </a:cubicBezTo>
                <a:cubicBezTo>
                  <a:pt x="1014" y="1989"/>
                  <a:pt x="1017" y="1993"/>
                  <a:pt x="1017" y="1997"/>
                </a:cubicBezTo>
                <a:cubicBezTo>
                  <a:pt x="1017" y="2002"/>
                  <a:pt x="1014" y="2006"/>
                  <a:pt x="1009" y="2006"/>
                </a:cubicBezTo>
                <a:lnTo>
                  <a:pt x="1003" y="2006"/>
                </a:lnTo>
                <a:close/>
                <a:moveTo>
                  <a:pt x="1037" y="2005"/>
                </a:moveTo>
                <a:cubicBezTo>
                  <a:pt x="1033" y="2005"/>
                  <a:pt x="1029" y="2002"/>
                  <a:pt x="1029" y="1997"/>
                </a:cubicBezTo>
                <a:cubicBezTo>
                  <a:pt x="1029" y="1992"/>
                  <a:pt x="1032" y="1988"/>
                  <a:pt x="1037" y="1988"/>
                </a:cubicBezTo>
                <a:cubicBezTo>
                  <a:pt x="1074" y="1987"/>
                  <a:pt x="1111" y="1983"/>
                  <a:pt x="1148" y="1978"/>
                </a:cubicBezTo>
                <a:cubicBezTo>
                  <a:pt x="1148" y="1978"/>
                  <a:pt x="1148" y="1978"/>
                  <a:pt x="1148" y="1978"/>
                </a:cubicBezTo>
                <a:cubicBezTo>
                  <a:pt x="1219" y="1967"/>
                  <a:pt x="1288" y="1949"/>
                  <a:pt x="1354" y="1924"/>
                </a:cubicBezTo>
                <a:cubicBezTo>
                  <a:pt x="1359" y="1922"/>
                  <a:pt x="1363" y="1924"/>
                  <a:pt x="1365" y="1929"/>
                </a:cubicBezTo>
                <a:cubicBezTo>
                  <a:pt x="1367" y="1933"/>
                  <a:pt x="1365" y="1938"/>
                  <a:pt x="1360" y="1939"/>
                </a:cubicBezTo>
                <a:cubicBezTo>
                  <a:pt x="1293" y="1965"/>
                  <a:pt x="1223" y="1984"/>
                  <a:pt x="1151" y="1995"/>
                </a:cubicBezTo>
                <a:cubicBezTo>
                  <a:pt x="1151" y="1995"/>
                  <a:pt x="1151" y="1995"/>
                  <a:pt x="1151" y="1995"/>
                </a:cubicBezTo>
                <a:cubicBezTo>
                  <a:pt x="1113" y="2000"/>
                  <a:pt x="1075" y="2004"/>
                  <a:pt x="1037" y="2005"/>
                </a:cubicBezTo>
                <a:cubicBezTo>
                  <a:pt x="1037" y="2005"/>
                  <a:pt x="1037" y="2005"/>
                  <a:pt x="1037" y="2005"/>
                </a:cubicBezTo>
                <a:close/>
                <a:moveTo>
                  <a:pt x="958" y="2005"/>
                </a:moveTo>
                <a:cubicBezTo>
                  <a:pt x="958" y="2005"/>
                  <a:pt x="958" y="2005"/>
                  <a:pt x="958" y="2005"/>
                </a:cubicBezTo>
                <a:cubicBezTo>
                  <a:pt x="886" y="2002"/>
                  <a:pt x="814" y="1990"/>
                  <a:pt x="744" y="1972"/>
                </a:cubicBezTo>
                <a:cubicBezTo>
                  <a:pt x="744" y="1972"/>
                  <a:pt x="744" y="1972"/>
                  <a:pt x="744" y="1972"/>
                </a:cubicBezTo>
                <a:cubicBezTo>
                  <a:pt x="707" y="1962"/>
                  <a:pt x="671" y="1950"/>
                  <a:pt x="635" y="1936"/>
                </a:cubicBezTo>
                <a:cubicBezTo>
                  <a:pt x="631" y="1934"/>
                  <a:pt x="629" y="1929"/>
                  <a:pt x="631" y="1925"/>
                </a:cubicBezTo>
                <a:cubicBezTo>
                  <a:pt x="632" y="1921"/>
                  <a:pt x="637" y="1919"/>
                  <a:pt x="642" y="1920"/>
                </a:cubicBezTo>
                <a:cubicBezTo>
                  <a:pt x="676" y="1934"/>
                  <a:pt x="712" y="1946"/>
                  <a:pt x="748" y="1955"/>
                </a:cubicBezTo>
                <a:cubicBezTo>
                  <a:pt x="748" y="1955"/>
                  <a:pt x="748" y="1955"/>
                  <a:pt x="748" y="1955"/>
                </a:cubicBezTo>
                <a:cubicBezTo>
                  <a:pt x="817" y="1974"/>
                  <a:pt x="888" y="1985"/>
                  <a:pt x="958" y="1988"/>
                </a:cubicBezTo>
                <a:cubicBezTo>
                  <a:pt x="963" y="1988"/>
                  <a:pt x="967" y="1992"/>
                  <a:pt x="966" y="1997"/>
                </a:cubicBezTo>
                <a:cubicBezTo>
                  <a:pt x="966" y="2001"/>
                  <a:pt x="963" y="2005"/>
                  <a:pt x="958" y="2005"/>
                </a:cubicBezTo>
                <a:close/>
                <a:moveTo>
                  <a:pt x="1384" y="1930"/>
                </a:moveTo>
                <a:cubicBezTo>
                  <a:pt x="1380" y="1930"/>
                  <a:pt x="1377" y="1928"/>
                  <a:pt x="1376" y="1924"/>
                </a:cubicBezTo>
                <a:cubicBezTo>
                  <a:pt x="1374" y="1920"/>
                  <a:pt x="1376" y="1915"/>
                  <a:pt x="1380" y="1913"/>
                </a:cubicBezTo>
                <a:cubicBezTo>
                  <a:pt x="1387" y="1910"/>
                  <a:pt x="1394" y="1907"/>
                  <a:pt x="1401" y="1904"/>
                </a:cubicBezTo>
                <a:cubicBezTo>
                  <a:pt x="1405" y="1902"/>
                  <a:pt x="1410" y="1904"/>
                  <a:pt x="1412" y="1909"/>
                </a:cubicBezTo>
                <a:cubicBezTo>
                  <a:pt x="1414" y="1913"/>
                  <a:pt x="1412" y="1918"/>
                  <a:pt x="1408" y="1920"/>
                </a:cubicBezTo>
                <a:cubicBezTo>
                  <a:pt x="1401" y="1923"/>
                  <a:pt x="1394" y="1926"/>
                  <a:pt x="1387" y="1929"/>
                </a:cubicBezTo>
                <a:cubicBezTo>
                  <a:pt x="1386" y="1929"/>
                  <a:pt x="1385" y="1930"/>
                  <a:pt x="1384" y="1930"/>
                </a:cubicBezTo>
                <a:close/>
                <a:moveTo>
                  <a:pt x="612" y="1926"/>
                </a:moveTo>
                <a:cubicBezTo>
                  <a:pt x="611" y="1926"/>
                  <a:pt x="610" y="1926"/>
                  <a:pt x="609" y="1925"/>
                </a:cubicBezTo>
                <a:cubicBezTo>
                  <a:pt x="602" y="1922"/>
                  <a:pt x="595" y="1919"/>
                  <a:pt x="588" y="1916"/>
                </a:cubicBezTo>
                <a:cubicBezTo>
                  <a:pt x="584" y="1914"/>
                  <a:pt x="582" y="1909"/>
                  <a:pt x="584" y="1905"/>
                </a:cubicBezTo>
                <a:cubicBezTo>
                  <a:pt x="586" y="1901"/>
                  <a:pt x="591" y="1899"/>
                  <a:pt x="595" y="1901"/>
                </a:cubicBezTo>
                <a:cubicBezTo>
                  <a:pt x="602" y="1904"/>
                  <a:pt x="609" y="1907"/>
                  <a:pt x="616" y="1910"/>
                </a:cubicBezTo>
                <a:cubicBezTo>
                  <a:pt x="620" y="1911"/>
                  <a:pt x="622" y="1916"/>
                  <a:pt x="620" y="1921"/>
                </a:cubicBezTo>
                <a:cubicBezTo>
                  <a:pt x="619" y="1924"/>
                  <a:pt x="616" y="1926"/>
                  <a:pt x="612" y="1926"/>
                </a:cubicBezTo>
                <a:close/>
                <a:moveTo>
                  <a:pt x="1430" y="1909"/>
                </a:moveTo>
                <a:cubicBezTo>
                  <a:pt x="1427" y="1909"/>
                  <a:pt x="1424" y="1907"/>
                  <a:pt x="1422" y="1904"/>
                </a:cubicBezTo>
                <a:cubicBezTo>
                  <a:pt x="1420" y="1900"/>
                  <a:pt x="1422" y="1895"/>
                  <a:pt x="1426" y="1893"/>
                </a:cubicBezTo>
                <a:cubicBezTo>
                  <a:pt x="1460" y="1877"/>
                  <a:pt x="1493" y="1858"/>
                  <a:pt x="1524" y="1839"/>
                </a:cubicBezTo>
                <a:cubicBezTo>
                  <a:pt x="1524" y="1839"/>
                  <a:pt x="1525" y="1839"/>
                  <a:pt x="1525" y="1839"/>
                </a:cubicBezTo>
                <a:cubicBezTo>
                  <a:pt x="1582" y="1803"/>
                  <a:pt x="1635" y="1762"/>
                  <a:pt x="1683" y="1716"/>
                </a:cubicBezTo>
                <a:cubicBezTo>
                  <a:pt x="1686" y="1713"/>
                  <a:pt x="1689" y="1710"/>
                  <a:pt x="1692" y="1707"/>
                </a:cubicBezTo>
                <a:cubicBezTo>
                  <a:pt x="1695" y="1704"/>
                  <a:pt x="1700" y="1704"/>
                  <a:pt x="1704" y="1707"/>
                </a:cubicBezTo>
                <a:cubicBezTo>
                  <a:pt x="1707" y="1711"/>
                  <a:pt x="1707" y="1716"/>
                  <a:pt x="1704" y="1719"/>
                </a:cubicBezTo>
                <a:cubicBezTo>
                  <a:pt x="1701" y="1722"/>
                  <a:pt x="1698" y="1725"/>
                  <a:pt x="1695" y="1728"/>
                </a:cubicBezTo>
                <a:cubicBezTo>
                  <a:pt x="1646" y="1775"/>
                  <a:pt x="1592" y="1817"/>
                  <a:pt x="1534" y="1853"/>
                </a:cubicBezTo>
                <a:cubicBezTo>
                  <a:pt x="1534" y="1853"/>
                  <a:pt x="1534" y="1853"/>
                  <a:pt x="1534" y="1853"/>
                </a:cubicBezTo>
                <a:cubicBezTo>
                  <a:pt x="1501" y="1873"/>
                  <a:pt x="1468" y="1892"/>
                  <a:pt x="1434" y="1908"/>
                </a:cubicBezTo>
                <a:cubicBezTo>
                  <a:pt x="1432" y="1909"/>
                  <a:pt x="1431" y="1909"/>
                  <a:pt x="1430" y="1909"/>
                </a:cubicBezTo>
                <a:close/>
                <a:moveTo>
                  <a:pt x="566" y="1905"/>
                </a:moveTo>
                <a:cubicBezTo>
                  <a:pt x="565" y="1905"/>
                  <a:pt x="564" y="1905"/>
                  <a:pt x="562" y="1904"/>
                </a:cubicBezTo>
                <a:cubicBezTo>
                  <a:pt x="497" y="1872"/>
                  <a:pt x="436" y="1833"/>
                  <a:pt x="379" y="1789"/>
                </a:cubicBezTo>
                <a:cubicBezTo>
                  <a:pt x="379" y="1789"/>
                  <a:pt x="379" y="1789"/>
                  <a:pt x="379" y="1789"/>
                </a:cubicBezTo>
                <a:cubicBezTo>
                  <a:pt x="349" y="1765"/>
                  <a:pt x="321" y="1740"/>
                  <a:pt x="294" y="1713"/>
                </a:cubicBezTo>
                <a:cubicBezTo>
                  <a:pt x="291" y="1710"/>
                  <a:pt x="291" y="1704"/>
                  <a:pt x="294" y="1701"/>
                </a:cubicBezTo>
                <a:cubicBezTo>
                  <a:pt x="297" y="1698"/>
                  <a:pt x="303" y="1698"/>
                  <a:pt x="306" y="1701"/>
                </a:cubicBezTo>
                <a:cubicBezTo>
                  <a:pt x="332" y="1727"/>
                  <a:pt x="360" y="1752"/>
                  <a:pt x="390" y="1775"/>
                </a:cubicBezTo>
                <a:cubicBezTo>
                  <a:pt x="390" y="1775"/>
                  <a:pt x="390" y="1775"/>
                  <a:pt x="390" y="1775"/>
                </a:cubicBezTo>
                <a:cubicBezTo>
                  <a:pt x="445" y="1819"/>
                  <a:pt x="506" y="1858"/>
                  <a:pt x="570" y="1889"/>
                </a:cubicBezTo>
                <a:cubicBezTo>
                  <a:pt x="574" y="1891"/>
                  <a:pt x="576" y="1896"/>
                  <a:pt x="574" y="1900"/>
                </a:cubicBezTo>
                <a:cubicBezTo>
                  <a:pt x="572" y="1903"/>
                  <a:pt x="569" y="1905"/>
                  <a:pt x="566" y="1905"/>
                </a:cubicBezTo>
                <a:close/>
                <a:moveTo>
                  <a:pt x="1718" y="1702"/>
                </a:moveTo>
                <a:cubicBezTo>
                  <a:pt x="1715" y="1702"/>
                  <a:pt x="1713" y="1701"/>
                  <a:pt x="1712" y="1699"/>
                </a:cubicBezTo>
                <a:cubicBezTo>
                  <a:pt x="1708" y="1696"/>
                  <a:pt x="1708" y="1691"/>
                  <a:pt x="1711" y="1687"/>
                </a:cubicBezTo>
                <a:cubicBezTo>
                  <a:pt x="1717" y="1682"/>
                  <a:pt x="1722" y="1676"/>
                  <a:pt x="1727" y="1671"/>
                </a:cubicBezTo>
                <a:cubicBezTo>
                  <a:pt x="1730" y="1667"/>
                  <a:pt x="1735" y="1667"/>
                  <a:pt x="1739" y="1670"/>
                </a:cubicBezTo>
                <a:cubicBezTo>
                  <a:pt x="1742" y="1674"/>
                  <a:pt x="1742" y="1679"/>
                  <a:pt x="1739" y="1682"/>
                </a:cubicBezTo>
                <a:cubicBezTo>
                  <a:pt x="1734" y="1688"/>
                  <a:pt x="1729" y="1693"/>
                  <a:pt x="1724" y="1699"/>
                </a:cubicBezTo>
                <a:cubicBezTo>
                  <a:pt x="1722" y="1701"/>
                  <a:pt x="1720" y="1702"/>
                  <a:pt x="1718" y="1702"/>
                </a:cubicBezTo>
                <a:close/>
                <a:moveTo>
                  <a:pt x="280" y="1695"/>
                </a:moveTo>
                <a:cubicBezTo>
                  <a:pt x="278" y="1695"/>
                  <a:pt x="276" y="1694"/>
                  <a:pt x="274" y="1692"/>
                </a:cubicBezTo>
                <a:cubicBezTo>
                  <a:pt x="269" y="1687"/>
                  <a:pt x="264" y="1681"/>
                  <a:pt x="259" y="1676"/>
                </a:cubicBezTo>
                <a:cubicBezTo>
                  <a:pt x="255" y="1672"/>
                  <a:pt x="256" y="1667"/>
                  <a:pt x="259" y="1664"/>
                </a:cubicBezTo>
                <a:cubicBezTo>
                  <a:pt x="263" y="1661"/>
                  <a:pt x="268" y="1661"/>
                  <a:pt x="271" y="1664"/>
                </a:cubicBezTo>
                <a:cubicBezTo>
                  <a:pt x="276" y="1670"/>
                  <a:pt x="281" y="1675"/>
                  <a:pt x="286" y="1681"/>
                </a:cubicBezTo>
                <a:cubicBezTo>
                  <a:pt x="290" y="1684"/>
                  <a:pt x="289" y="1690"/>
                  <a:pt x="286" y="1693"/>
                </a:cubicBezTo>
                <a:cubicBezTo>
                  <a:pt x="284" y="1694"/>
                  <a:pt x="282" y="1695"/>
                  <a:pt x="280" y="1695"/>
                </a:cubicBezTo>
                <a:close/>
                <a:moveTo>
                  <a:pt x="1752" y="1664"/>
                </a:moveTo>
                <a:cubicBezTo>
                  <a:pt x="1750" y="1664"/>
                  <a:pt x="1748" y="1663"/>
                  <a:pt x="1746" y="1662"/>
                </a:cubicBezTo>
                <a:cubicBezTo>
                  <a:pt x="1743" y="1659"/>
                  <a:pt x="1742" y="1653"/>
                  <a:pt x="1746" y="1650"/>
                </a:cubicBezTo>
                <a:cubicBezTo>
                  <a:pt x="1770" y="1622"/>
                  <a:pt x="1793" y="1592"/>
                  <a:pt x="1814" y="1561"/>
                </a:cubicBezTo>
                <a:cubicBezTo>
                  <a:pt x="1814" y="1561"/>
                  <a:pt x="1814" y="1561"/>
                  <a:pt x="1814" y="1561"/>
                </a:cubicBezTo>
                <a:cubicBezTo>
                  <a:pt x="1848" y="1512"/>
                  <a:pt x="1877" y="1460"/>
                  <a:pt x="1901" y="1406"/>
                </a:cubicBezTo>
                <a:cubicBezTo>
                  <a:pt x="1906" y="1395"/>
                  <a:pt x="1910" y="1385"/>
                  <a:pt x="1915" y="1374"/>
                </a:cubicBezTo>
                <a:cubicBezTo>
                  <a:pt x="1917" y="1370"/>
                  <a:pt x="1922" y="1367"/>
                  <a:pt x="1926" y="1369"/>
                </a:cubicBezTo>
                <a:cubicBezTo>
                  <a:pt x="1930" y="1371"/>
                  <a:pt x="1932" y="1376"/>
                  <a:pt x="1931" y="1380"/>
                </a:cubicBezTo>
                <a:cubicBezTo>
                  <a:pt x="1926" y="1391"/>
                  <a:pt x="1921" y="1402"/>
                  <a:pt x="1917" y="1413"/>
                </a:cubicBezTo>
                <a:cubicBezTo>
                  <a:pt x="1892" y="1468"/>
                  <a:pt x="1862" y="1521"/>
                  <a:pt x="1828" y="1571"/>
                </a:cubicBezTo>
                <a:cubicBezTo>
                  <a:pt x="1828" y="1571"/>
                  <a:pt x="1828" y="1571"/>
                  <a:pt x="1828" y="1571"/>
                </a:cubicBezTo>
                <a:cubicBezTo>
                  <a:pt x="1806" y="1602"/>
                  <a:pt x="1783" y="1633"/>
                  <a:pt x="1758" y="1661"/>
                </a:cubicBezTo>
                <a:cubicBezTo>
                  <a:pt x="1757" y="1663"/>
                  <a:pt x="1754" y="1664"/>
                  <a:pt x="1752" y="1664"/>
                </a:cubicBezTo>
                <a:close/>
                <a:moveTo>
                  <a:pt x="246" y="1657"/>
                </a:moveTo>
                <a:cubicBezTo>
                  <a:pt x="244" y="1657"/>
                  <a:pt x="241" y="1656"/>
                  <a:pt x="240" y="1654"/>
                </a:cubicBezTo>
                <a:cubicBezTo>
                  <a:pt x="193" y="1599"/>
                  <a:pt x="152" y="1539"/>
                  <a:pt x="118" y="1475"/>
                </a:cubicBezTo>
                <a:cubicBezTo>
                  <a:pt x="118" y="1475"/>
                  <a:pt x="118" y="1475"/>
                  <a:pt x="118" y="1475"/>
                </a:cubicBezTo>
                <a:cubicBezTo>
                  <a:pt x="104" y="1448"/>
                  <a:pt x="90" y="1421"/>
                  <a:pt x="79" y="1393"/>
                </a:cubicBezTo>
                <a:cubicBezTo>
                  <a:pt x="76" y="1386"/>
                  <a:pt x="73" y="1379"/>
                  <a:pt x="70" y="1372"/>
                </a:cubicBezTo>
                <a:cubicBezTo>
                  <a:pt x="69" y="1368"/>
                  <a:pt x="71" y="1363"/>
                  <a:pt x="75" y="1361"/>
                </a:cubicBezTo>
                <a:cubicBezTo>
                  <a:pt x="79" y="1359"/>
                  <a:pt x="84" y="1361"/>
                  <a:pt x="86" y="1366"/>
                </a:cubicBezTo>
                <a:cubicBezTo>
                  <a:pt x="89" y="1372"/>
                  <a:pt x="91" y="1379"/>
                  <a:pt x="94" y="1386"/>
                </a:cubicBezTo>
                <a:cubicBezTo>
                  <a:pt x="106" y="1414"/>
                  <a:pt x="119" y="1441"/>
                  <a:pt x="133" y="1467"/>
                </a:cubicBezTo>
                <a:cubicBezTo>
                  <a:pt x="133" y="1467"/>
                  <a:pt x="133" y="1467"/>
                  <a:pt x="133" y="1467"/>
                </a:cubicBezTo>
                <a:cubicBezTo>
                  <a:pt x="166" y="1530"/>
                  <a:pt x="207" y="1589"/>
                  <a:pt x="253" y="1643"/>
                </a:cubicBezTo>
                <a:cubicBezTo>
                  <a:pt x="256" y="1647"/>
                  <a:pt x="255" y="1652"/>
                  <a:pt x="252" y="1655"/>
                </a:cubicBezTo>
                <a:cubicBezTo>
                  <a:pt x="250" y="1657"/>
                  <a:pt x="248" y="1657"/>
                  <a:pt x="246" y="1657"/>
                </a:cubicBezTo>
                <a:close/>
                <a:moveTo>
                  <a:pt x="1933" y="1359"/>
                </a:moveTo>
                <a:cubicBezTo>
                  <a:pt x="1932" y="1359"/>
                  <a:pt x="1931" y="1359"/>
                  <a:pt x="1930" y="1359"/>
                </a:cubicBezTo>
                <a:cubicBezTo>
                  <a:pt x="1926" y="1357"/>
                  <a:pt x="1923" y="1352"/>
                  <a:pt x="1925" y="1348"/>
                </a:cubicBezTo>
                <a:cubicBezTo>
                  <a:pt x="1928" y="1341"/>
                  <a:pt x="1930" y="1334"/>
                  <a:pt x="1933" y="1327"/>
                </a:cubicBezTo>
                <a:cubicBezTo>
                  <a:pt x="1934" y="1322"/>
                  <a:pt x="1939" y="1320"/>
                  <a:pt x="1943" y="1321"/>
                </a:cubicBezTo>
                <a:cubicBezTo>
                  <a:pt x="1948" y="1323"/>
                  <a:pt x="1950" y="1328"/>
                  <a:pt x="1949" y="1332"/>
                </a:cubicBezTo>
                <a:cubicBezTo>
                  <a:pt x="1946" y="1339"/>
                  <a:pt x="1944" y="1347"/>
                  <a:pt x="1941" y="1354"/>
                </a:cubicBezTo>
                <a:cubicBezTo>
                  <a:pt x="1940" y="1357"/>
                  <a:pt x="1936" y="1359"/>
                  <a:pt x="1933" y="1359"/>
                </a:cubicBezTo>
                <a:close/>
                <a:moveTo>
                  <a:pt x="68" y="1351"/>
                </a:moveTo>
                <a:cubicBezTo>
                  <a:pt x="65" y="1351"/>
                  <a:pt x="61" y="1349"/>
                  <a:pt x="60" y="1345"/>
                </a:cubicBezTo>
                <a:cubicBezTo>
                  <a:pt x="58" y="1338"/>
                  <a:pt x="55" y="1331"/>
                  <a:pt x="53" y="1324"/>
                </a:cubicBezTo>
                <a:cubicBezTo>
                  <a:pt x="51" y="1319"/>
                  <a:pt x="53" y="1314"/>
                  <a:pt x="58" y="1313"/>
                </a:cubicBezTo>
                <a:cubicBezTo>
                  <a:pt x="62" y="1311"/>
                  <a:pt x="67" y="1314"/>
                  <a:pt x="69" y="1318"/>
                </a:cubicBezTo>
                <a:cubicBezTo>
                  <a:pt x="71" y="1325"/>
                  <a:pt x="74" y="1332"/>
                  <a:pt x="76" y="1339"/>
                </a:cubicBezTo>
                <a:cubicBezTo>
                  <a:pt x="78" y="1344"/>
                  <a:pt x="75" y="1349"/>
                  <a:pt x="71" y="1350"/>
                </a:cubicBezTo>
                <a:cubicBezTo>
                  <a:pt x="70" y="1351"/>
                  <a:pt x="69" y="1351"/>
                  <a:pt x="68" y="1351"/>
                </a:cubicBezTo>
                <a:close/>
                <a:moveTo>
                  <a:pt x="1950" y="1311"/>
                </a:moveTo>
                <a:cubicBezTo>
                  <a:pt x="1949" y="1311"/>
                  <a:pt x="1948" y="1311"/>
                  <a:pt x="1947" y="1311"/>
                </a:cubicBezTo>
                <a:cubicBezTo>
                  <a:pt x="1942" y="1309"/>
                  <a:pt x="1940" y="1304"/>
                  <a:pt x="1941" y="1300"/>
                </a:cubicBezTo>
                <a:cubicBezTo>
                  <a:pt x="1953" y="1264"/>
                  <a:pt x="1962" y="1228"/>
                  <a:pt x="1969" y="1191"/>
                </a:cubicBezTo>
                <a:cubicBezTo>
                  <a:pt x="1969" y="1191"/>
                  <a:pt x="1969" y="1191"/>
                  <a:pt x="1969" y="1191"/>
                </a:cubicBezTo>
                <a:cubicBezTo>
                  <a:pt x="1979" y="1140"/>
                  <a:pt x="1985" y="1088"/>
                  <a:pt x="1987" y="1037"/>
                </a:cubicBezTo>
                <a:cubicBezTo>
                  <a:pt x="1987" y="1026"/>
                  <a:pt x="1987" y="1014"/>
                  <a:pt x="1987" y="1003"/>
                </a:cubicBezTo>
                <a:cubicBezTo>
                  <a:pt x="1987" y="995"/>
                  <a:pt x="1987" y="987"/>
                  <a:pt x="1987" y="979"/>
                </a:cubicBezTo>
                <a:cubicBezTo>
                  <a:pt x="1987" y="975"/>
                  <a:pt x="1991" y="971"/>
                  <a:pt x="1995" y="971"/>
                </a:cubicBezTo>
                <a:cubicBezTo>
                  <a:pt x="2000" y="971"/>
                  <a:pt x="2004" y="974"/>
                  <a:pt x="2004" y="979"/>
                </a:cubicBezTo>
                <a:cubicBezTo>
                  <a:pt x="2004" y="987"/>
                  <a:pt x="2004" y="995"/>
                  <a:pt x="2004" y="1003"/>
                </a:cubicBezTo>
                <a:cubicBezTo>
                  <a:pt x="2004" y="1015"/>
                  <a:pt x="2004" y="1026"/>
                  <a:pt x="2004" y="1037"/>
                </a:cubicBezTo>
                <a:cubicBezTo>
                  <a:pt x="2002" y="1090"/>
                  <a:pt x="1996" y="1143"/>
                  <a:pt x="1986" y="1195"/>
                </a:cubicBezTo>
                <a:cubicBezTo>
                  <a:pt x="1986" y="1195"/>
                  <a:pt x="1986" y="1195"/>
                  <a:pt x="1986" y="1195"/>
                </a:cubicBezTo>
                <a:cubicBezTo>
                  <a:pt x="1978" y="1232"/>
                  <a:pt x="1969" y="1269"/>
                  <a:pt x="1958" y="1305"/>
                </a:cubicBezTo>
                <a:cubicBezTo>
                  <a:pt x="1956" y="1309"/>
                  <a:pt x="1953" y="1311"/>
                  <a:pt x="1950" y="1311"/>
                </a:cubicBezTo>
                <a:close/>
                <a:moveTo>
                  <a:pt x="52" y="1303"/>
                </a:moveTo>
                <a:cubicBezTo>
                  <a:pt x="48" y="1303"/>
                  <a:pt x="45" y="1300"/>
                  <a:pt x="44" y="1297"/>
                </a:cubicBezTo>
                <a:cubicBezTo>
                  <a:pt x="23" y="1227"/>
                  <a:pt x="9" y="1156"/>
                  <a:pt x="3" y="1084"/>
                </a:cubicBezTo>
                <a:cubicBezTo>
                  <a:pt x="3" y="1084"/>
                  <a:pt x="3" y="1084"/>
                  <a:pt x="3" y="1084"/>
                </a:cubicBezTo>
                <a:cubicBezTo>
                  <a:pt x="1" y="1061"/>
                  <a:pt x="0" y="1038"/>
                  <a:pt x="0" y="1015"/>
                </a:cubicBezTo>
                <a:cubicBezTo>
                  <a:pt x="0" y="1011"/>
                  <a:pt x="0" y="1007"/>
                  <a:pt x="0" y="1003"/>
                </a:cubicBezTo>
                <a:cubicBezTo>
                  <a:pt x="0" y="992"/>
                  <a:pt x="0" y="981"/>
                  <a:pt x="0" y="970"/>
                </a:cubicBezTo>
                <a:cubicBezTo>
                  <a:pt x="0" y="965"/>
                  <a:pt x="4" y="962"/>
                  <a:pt x="9" y="962"/>
                </a:cubicBezTo>
                <a:cubicBezTo>
                  <a:pt x="14" y="962"/>
                  <a:pt x="17" y="966"/>
                  <a:pt x="17" y="971"/>
                </a:cubicBezTo>
                <a:cubicBezTo>
                  <a:pt x="17" y="981"/>
                  <a:pt x="17" y="992"/>
                  <a:pt x="17" y="1003"/>
                </a:cubicBezTo>
                <a:cubicBezTo>
                  <a:pt x="17" y="1007"/>
                  <a:pt x="17" y="1011"/>
                  <a:pt x="17" y="1015"/>
                </a:cubicBezTo>
                <a:cubicBezTo>
                  <a:pt x="17" y="1037"/>
                  <a:pt x="18" y="1060"/>
                  <a:pt x="20" y="1083"/>
                </a:cubicBezTo>
                <a:cubicBezTo>
                  <a:pt x="20" y="1083"/>
                  <a:pt x="20" y="1083"/>
                  <a:pt x="20" y="1083"/>
                </a:cubicBezTo>
                <a:cubicBezTo>
                  <a:pt x="26" y="1153"/>
                  <a:pt x="39" y="1223"/>
                  <a:pt x="60" y="1292"/>
                </a:cubicBezTo>
                <a:cubicBezTo>
                  <a:pt x="61" y="1296"/>
                  <a:pt x="59" y="1301"/>
                  <a:pt x="54" y="1302"/>
                </a:cubicBezTo>
                <a:cubicBezTo>
                  <a:pt x="54" y="1302"/>
                  <a:pt x="53" y="1303"/>
                  <a:pt x="52" y="1303"/>
                </a:cubicBezTo>
                <a:close/>
                <a:moveTo>
                  <a:pt x="1994" y="959"/>
                </a:moveTo>
                <a:cubicBezTo>
                  <a:pt x="1990" y="959"/>
                  <a:pt x="1986" y="956"/>
                  <a:pt x="1986" y="951"/>
                </a:cubicBezTo>
                <a:cubicBezTo>
                  <a:pt x="1986" y="944"/>
                  <a:pt x="1985" y="936"/>
                  <a:pt x="1984" y="929"/>
                </a:cubicBezTo>
                <a:cubicBezTo>
                  <a:pt x="1984" y="924"/>
                  <a:pt x="1988" y="920"/>
                  <a:pt x="1992" y="920"/>
                </a:cubicBezTo>
                <a:cubicBezTo>
                  <a:pt x="1997" y="920"/>
                  <a:pt x="2001" y="923"/>
                  <a:pt x="2001" y="928"/>
                </a:cubicBezTo>
                <a:cubicBezTo>
                  <a:pt x="2002" y="935"/>
                  <a:pt x="2002" y="943"/>
                  <a:pt x="2003" y="951"/>
                </a:cubicBezTo>
                <a:cubicBezTo>
                  <a:pt x="2003" y="955"/>
                  <a:pt x="2000" y="959"/>
                  <a:pt x="1995" y="959"/>
                </a:cubicBezTo>
                <a:cubicBezTo>
                  <a:pt x="1995" y="959"/>
                  <a:pt x="1995" y="959"/>
                  <a:pt x="1994" y="959"/>
                </a:cubicBezTo>
                <a:close/>
                <a:moveTo>
                  <a:pt x="10" y="951"/>
                </a:moveTo>
                <a:cubicBezTo>
                  <a:pt x="10" y="951"/>
                  <a:pt x="10" y="951"/>
                  <a:pt x="10" y="951"/>
                </a:cubicBezTo>
                <a:cubicBezTo>
                  <a:pt x="5" y="950"/>
                  <a:pt x="1" y="946"/>
                  <a:pt x="2" y="942"/>
                </a:cubicBezTo>
                <a:cubicBezTo>
                  <a:pt x="2" y="934"/>
                  <a:pt x="3" y="926"/>
                  <a:pt x="3" y="919"/>
                </a:cubicBezTo>
                <a:cubicBezTo>
                  <a:pt x="4" y="914"/>
                  <a:pt x="8" y="911"/>
                  <a:pt x="13" y="911"/>
                </a:cubicBezTo>
                <a:cubicBezTo>
                  <a:pt x="17" y="911"/>
                  <a:pt x="21" y="916"/>
                  <a:pt x="20" y="920"/>
                </a:cubicBezTo>
                <a:cubicBezTo>
                  <a:pt x="20" y="928"/>
                  <a:pt x="19" y="935"/>
                  <a:pt x="19" y="943"/>
                </a:cubicBezTo>
                <a:cubicBezTo>
                  <a:pt x="18" y="947"/>
                  <a:pt x="15" y="951"/>
                  <a:pt x="10" y="951"/>
                </a:cubicBezTo>
                <a:close/>
                <a:moveTo>
                  <a:pt x="1990" y="909"/>
                </a:moveTo>
                <a:cubicBezTo>
                  <a:pt x="1986" y="909"/>
                  <a:pt x="1982" y="905"/>
                  <a:pt x="1982" y="901"/>
                </a:cubicBezTo>
                <a:cubicBezTo>
                  <a:pt x="1978" y="864"/>
                  <a:pt x="1972" y="827"/>
                  <a:pt x="1964" y="791"/>
                </a:cubicBezTo>
                <a:cubicBezTo>
                  <a:pt x="1964" y="791"/>
                  <a:pt x="1964" y="790"/>
                  <a:pt x="1964" y="790"/>
                </a:cubicBezTo>
                <a:cubicBezTo>
                  <a:pt x="1954" y="747"/>
                  <a:pt x="1942" y="704"/>
                  <a:pt x="1926" y="663"/>
                </a:cubicBezTo>
                <a:cubicBezTo>
                  <a:pt x="1917" y="638"/>
                  <a:pt x="1907" y="613"/>
                  <a:pt x="1896" y="589"/>
                </a:cubicBezTo>
                <a:cubicBezTo>
                  <a:pt x="1894" y="585"/>
                  <a:pt x="1895" y="580"/>
                  <a:pt x="1900" y="578"/>
                </a:cubicBezTo>
                <a:cubicBezTo>
                  <a:pt x="1904" y="576"/>
                  <a:pt x="1909" y="578"/>
                  <a:pt x="1911" y="582"/>
                </a:cubicBezTo>
                <a:cubicBezTo>
                  <a:pt x="1922" y="606"/>
                  <a:pt x="1933" y="632"/>
                  <a:pt x="1942" y="657"/>
                </a:cubicBezTo>
                <a:cubicBezTo>
                  <a:pt x="1958" y="699"/>
                  <a:pt x="1971" y="743"/>
                  <a:pt x="1980" y="787"/>
                </a:cubicBezTo>
                <a:cubicBezTo>
                  <a:pt x="1980" y="787"/>
                  <a:pt x="1980" y="787"/>
                  <a:pt x="1980" y="787"/>
                </a:cubicBezTo>
                <a:cubicBezTo>
                  <a:pt x="1989" y="824"/>
                  <a:pt x="1995" y="862"/>
                  <a:pt x="1999" y="899"/>
                </a:cubicBezTo>
                <a:cubicBezTo>
                  <a:pt x="1999" y="904"/>
                  <a:pt x="1996" y="908"/>
                  <a:pt x="1991" y="909"/>
                </a:cubicBezTo>
                <a:cubicBezTo>
                  <a:pt x="1991" y="909"/>
                  <a:pt x="1991" y="909"/>
                  <a:pt x="1990" y="909"/>
                </a:cubicBezTo>
                <a:close/>
                <a:moveTo>
                  <a:pt x="15" y="900"/>
                </a:moveTo>
                <a:cubicBezTo>
                  <a:pt x="14" y="900"/>
                  <a:pt x="14" y="900"/>
                  <a:pt x="14" y="900"/>
                </a:cubicBezTo>
                <a:cubicBezTo>
                  <a:pt x="9" y="899"/>
                  <a:pt x="6" y="895"/>
                  <a:pt x="6" y="890"/>
                </a:cubicBezTo>
                <a:cubicBezTo>
                  <a:pt x="14" y="819"/>
                  <a:pt x="30" y="748"/>
                  <a:pt x="54" y="679"/>
                </a:cubicBezTo>
                <a:cubicBezTo>
                  <a:pt x="54" y="679"/>
                  <a:pt x="54" y="679"/>
                  <a:pt x="54" y="679"/>
                </a:cubicBezTo>
                <a:cubicBezTo>
                  <a:pt x="59" y="665"/>
                  <a:pt x="64" y="650"/>
                  <a:pt x="70" y="636"/>
                </a:cubicBezTo>
                <a:cubicBezTo>
                  <a:pt x="78" y="615"/>
                  <a:pt x="87" y="594"/>
                  <a:pt x="97" y="574"/>
                </a:cubicBezTo>
                <a:cubicBezTo>
                  <a:pt x="99" y="569"/>
                  <a:pt x="104" y="568"/>
                  <a:pt x="108" y="570"/>
                </a:cubicBezTo>
                <a:cubicBezTo>
                  <a:pt x="112" y="572"/>
                  <a:pt x="114" y="577"/>
                  <a:pt x="112" y="581"/>
                </a:cubicBezTo>
                <a:cubicBezTo>
                  <a:pt x="103" y="601"/>
                  <a:pt x="94" y="622"/>
                  <a:pt x="85" y="643"/>
                </a:cubicBezTo>
                <a:cubicBezTo>
                  <a:pt x="80" y="656"/>
                  <a:pt x="75" y="671"/>
                  <a:pt x="70" y="685"/>
                </a:cubicBezTo>
                <a:cubicBezTo>
                  <a:pt x="70" y="685"/>
                  <a:pt x="70" y="685"/>
                  <a:pt x="70" y="685"/>
                </a:cubicBezTo>
                <a:cubicBezTo>
                  <a:pt x="47" y="752"/>
                  <a:pt x="31" y="822"/>
                  <a:pt x="23" y="892"/>
                </a:cubicBezTo>
                <a:cubicBezTo>
                  <a:pt x="23" y="897"/>
                  <a:pt x="19" y="900"/>
                  <a:pt x="15" y="900"/>
                </a:cubicBezTo>
                <a:close/>
                <a:moveTo>
                  <a:pt x="1891" y="568"/>
                </a:moveTo>
                <a:cubicBezTo>
                  <a:pt x="1888" y="568"/>
                  <a:pt x="1885" y="567"/>
                  <a:pt x="1883" y="564"/>
                </a:cubicBezTo>
                <a:cubicBezTo>
                  <a:pt x="1880" y="557"/>
                  <a:pt x="1877" y="550"/>
                  <a:pt x="1873" y="544"/>
                </a:cubicBezTo>
                <a:cubicBezTo>
                  <a:pt x="1871" y="540"/>
                  <a:pt x="1873" y="534"/>
                  <a:pt x="1877" y="532"/>
                </a:cubicBezTo>
                <a:cubicBezTo>
                  <a:pt x="1881" y="530"/>
                  <a:pt x="1886" y="532"/>
                  <a:pt x="1888" y="536"/>
                </a:cubicBezTo>
                <a:cubicBezTo>
                  <a:pt x="1892" y="543"/>
                  <a:pt x="1895" y="549"/>
                  <a:pt x="1899" y="556"/>
                </a:cubicBezTo>
                <a:cubicBezTo>
                  <a:pt x="1901" y="560"/>
                  <a:pt x="1899" y="565"/>
                  <a:pt x="1895" y="568"/>
                </a:cubicBezTo>
                <a:cubicBezTo>
                  <a:pt x="1894" y="568"/>
                  <a:pt x="1892" y="568"/>
                  <a:pt x="1891" y="568"/>
                </a:cubicBezTo>
                <a:close/>
                <a:moveTo>
                  <a:pt x="117" y="560"/>
                </a:moveTo>
                <a:cubicBezTo>
                  <a:pt x="116" y="560"/>
                  <a:pt x="114" y="560"/>
                  <a:pt x="113" y="560"/>
                </a:cubicBezTo>
                <a:cubicBezTo>
                  <a:pt x="109" y="557"/>
                  <a:pt x="107" y="552"/>
                  <a:pt x="109" y="548"/>
                </a:cubicBezTo>
                <a:cubicBezTo>
                  <a:pt x="113" y="541"/>
                  <a:pt x="116" y="535"/>
                  <a:pt x="120" y="528"/>
                </a:cubicBezTo>
                <a:cubicBezTo>
                  <a:pt x="122" y="524"/>
                  <a:pt x="127" y="522"/>
                  <a:pt x="132" y="524"/>
                </a:cubicBezTo>
                <a:cubicBezTo>
                  <a:pt x="136" y="527"/>
                  <a:pt x="137" y="532"/>
                  <a:pt x="135" y="536"/>
                </a:cubicBezTo>
                <a:cubicBezTo>
                  <a:pt x="131" y="543"/>
                  <a:pt x="128" y="549"/>
                  <a:pt x="125" y="556"/>
                </a:cubicBezTo>
                <a:cubicBezTo>
                  <a:pt x="123" y="559"/>
                  <a:pt x="120" y="560"/>
                  <a:pt x="117" y="560"/>
                </a:cubicBezTo>
                <a:close/>
                <a:moveTo>
                  <a:pt x="1867" y="523"/>
                </a:moveTo>
                <a:cubicBezTo>
                  <a:pt x="1864" y="523"/>
                  <a:pt x="1861" y="522"/>
                  <a:pt x="1860" y="519"/>
                </a:cubicBezTo>
                <a:cubicBezTo>
                  <a:pt x="1841" y="487"/>
                  <a:pt x="1821" y="455"/>
                  <a:pt x="1799" y="425"/>
                </a:cubicBezTo>
                <a:cubicBezTo>
                  <a:pt x="1799" y="425"/>
                  <a:pt x="1799" y="425"/>
                  <a:pt x="1799" y="425"/>
                </a:cubicBezTo>
                <a:cubicBezTo>
                  <a:pt x="1778" y="395"/>
                  <a:pt x="1754" y="366"/>
                  <a:pt x="1729" y="339"/>
                </a:cubicBezTo>
                <a:cubicBezTo>
                  <a:pt x="1707" y="314"/>
                  <a:pt x="1682" y="290"/>
                  <a:pt x="1657" y="267"/>
                </a:cubicBezTo>
                <a:cubicBezTo>
                  <a:pt x="1653" y="264"/>
                  <a:pt x="1653" y="259"/>
                  <a:pt x="1656" y="255"/>
                </a:cubicBezTo>
                <a:cubicBezTo>
                  <a:pt x="1659" y="252"/>
                  <a:pt x="1664" y="251"/>
                  <a:pt x="1668" y="254"/>
                </a:cubicBezTo>
                <a:cubicBezTo>
                  <a:pt x="1694" y="277"/>
                  <a:pt x="1719" y="302"/>
                  <a:pt x="1742" y="327"/>
                </a:cubicBezTo>
                <a:cubicBezTo>
                  <a:pt x="1767" y="355"/>
                  <a:pt x="1791" y="384"/>
                  <a:pt x="1813" y="415"/>
                </a:cubicBezTo>
                <a:cubicBezTo>
                  <a:pt x="1813" y="415"/>
                  <a:pt x="1813" y="415"/>
                  <a:pt x="1813" y="415"/>
                </a:cubicBezTo>
                <a:cubicBezTo>
                  <a:pt x="1835" y="446"/>
                  <a:pt x="1856" y="478"/>
                  <a:pt x="1875" y="511"/>
                </a:cubicBezTo>
                <a:cubicBezTo>
                  <a:pt x="1877" y="515"/>
                  <a:pt x="1875" y="520"/>
                  <a:pt x="1871" y="522"/>
                </a:cubicBezTo>
                <a:cubicBezTo>
                  <a:pt x="1870" y="523"/>
                  <a:pt x="1869" y="523"/>
                  <a:pt x="1867" y="523"/>
                </a:cubicBezTo>
                <a:close/>
                <a:moveTo>
                  <a:pt x="141" y="516"/>
                </a:moveTo>
                <a:cubicBezTo>
                  <a:pt x="140" y="516"/>
                  <a:pt x="138" y="515"/>
                  <a:pt x="137" y="515"/>
                </a:cubicBezTo>
                <a:cubicBezTo>
                  <a:pt x="133" y="512"/>
                  <a:pt x="132" y="507"/>
                  <a:pt x="134" y="503"/>
                </a:cubicBezTo>
                <a:cubicBezTo>
                  <a:pt x="170" y="440"/>
                  <a:pt x="213" y="381"/>
                  <a:pt x="261" y="328"/>
                </a:cubicBezTo>
                <a:cubicBezTo>
                  <a:pt x="261" y="328"/>
                  <a:pt x="261" y="328"/>
                  <a:pt x="262" y="328"/>
                </a:cubicBezTo>
                <a:cubicBezTo>
                  <a:pt x="267" y="323"/>
                  <a:pt x="272" y="317"/>
                  <a:pt x="277" y="312"/>
                </a:cubicBezTo>
                <a:cubicBezTo>
                  <a:pt x="298" y="290"/>
                  <a:pt x="320" y="268"/>
                  <a:pt x="343" y="248"/>
                </a:cubicBezTo>
                <a:cubicBezTo>
                  <a:pt x="347" y="245"/>
                  <a:pt x="352" y="246"/>
                  <a:pt x="355" y="249"/>
                </a:cubicBezTo>
                <a:cubicBezTo>
                  <a:pt x="358" y="253"/>
                  <a:pt x="358" y="258"/>
                  <a:pt x="354" y="261"/>
                </a:cubicBezTo>
                <a:cubicBezTo>
                  <a:pt x="332" y="281"/>
                  <a:pt x="310" y="302"/>
                  <a:pt x="289" y="323"/>
                </a:cubicBezTo>
                <a:cubicBezTo>
                  <a:pt x="284" y="329"/>
                  <a:pt x="279" y="334"/>
                  <a:pt x="274" y="340"/>
                </a:cubicBezTo>
                <a:cubicBezTo>
                  <a:pt x="274" y="340"/>
                  <a:pt x="274" y="340"/>
                  <a:pt x="274" y="340"/>
                </a:cubicBezTo>
                <a:cubicBezTo>
                  <a:pt x="226" y="392"/>
                  <a:pt x="184" y="450"/>
                  <a:pt x="149" y="511"/>
                </a:cubicBezTo>
                <a:cubicBezTo>
                  <a:pt x="147" y="514"/>
                  <a:pt x="144" y="516"/>
                  <a:pt x="141" y="516"/>
                </a:cubicBezTo>
                <a:close/>
                <a:moveTo>
                  <a:pt x="1641" y="251"/>
                </a:moveTo>
                <a:cubicBezTo>
                  <a:pt x="1639" y="251"/>
                  <a:pt x="1637" y="250"/>
                  <a:pt x="1635" y="249"/>
                </a:cubicBezTo>
                <a:cubicBezTo>
                  <a:pt x="1630" y="244"/>
                  <a:pt x="1624" y="239"/>
                  <a:pt x="1618" y="235"/>
                </a:cubicBezTo>
                <a:cubicBezTo>
                  <a:pt x="1614" y="232"/>
                  <a:pt x="1614" y="226"/>
                  <a:pt x="1617" y="223"/>
                </a:cubicBezTo>
                <a:cubicBezTo>
                  <a:pt x="1620" y="219"/>
                  <a:pt x="1625" y="218"/>
                  <a:pt x="1629" y="221"/>
                </a:cubicBezTo>
                <a:cubicBezTo>
                  <a:pt x="1634" y="226"/>
                  <a:pt x="1640" y="231"/>
                  <a:pt x="1646" y="236"/>
                </a:cubicBezTo>
                <a:cubicBezTo>
                  <a:pt x="1650" y="239"/>
                  <a:pt x="1650" y="244"/>
                  <a:pt x="1647" y="248"/>
                </a:cubicBezTo>
                <a:cubicBezTo>
                  <a:pt x="1646" y="250"/>
                  <a:pt x="1643" y="251"/>
                  <a:pt x="1641" y="251"/>
                </a:cubicBezTo>
                <a:close/>
                <a:moveTo>
                  <a:pt x="370" y="245"/>
                </a:moveTo>
                <a:cubicBezTo>
                  <a:pt x="368" y="245"/>
                  <a:pt x="365" y="244"/>
                  <a:pt x="364" y="242"/>
                </a:cubicBezTo>
                <a:cubicBezTo>
                  <a:pt x="361" y="238"/>
                  <a:pt x="361" y="233"/>
                  <a:pt x="365" y="230"/>
                </a:cubicBezTo>
                <a:cubicBezTo>
                  <a:pt x="371" y="225"/>
                  <a:pt x="377" y="220"/>
                  <a:pt x="383" y="216"/>
                </a:cubicBezTo>
                <a:cubicBezTo>
                  <a:pt x="386" y="213"/>
                  <a:pt x="392" y="213"/>
                  <a:pt x="394" y="217"/>
                </a:cubicBezTo>
                <a:cubicBezTo>
                  <a:pt x="397" y="221"/>
                  <a:pt x="397" y="226"/>
                  <a:pt x="393" y="229"/>
                </a:cubicBezTo>
                <a:cubicBezTo>
                  <a:pt x="387" y="234"/>
                  <a:pt x="381" y="238"/>
                  <a:pt x="376" y="243"/>
                </a:cubicBezTo>
                <a:cubicBezTo>
                  <a:pt x="374" y="244"/>
                  <a:pt x="372" y="245"/>
                  <a:pt x="370" y="245"/>
                </a:cubicBezTo>
                <a:close/>
                <a:moveTo>
                  <a:pt x="1601" y="219"/>
                </a:moveTo>
                <a:cubicBezTo>
                  <a:pt x="1599" y="219"/>
                  <a:pt x="1597" y="219"/>
                  <a:pt x="1596" y="217"/>
                </a:cubicBezTo>
                <a:cubicBezTo>
                  <a:pt x="1566" y="195"/>
                  <a:pt x="1535" y="174"/>
                  <a:pt x="1503" y="155"/>
                </a:cubicBezTo>
                <a:cubicBezTo>
                  <a:pt x="1503" y="155"/>
                  <a:pt x="1503" y="155"/>
                  <a:pt x="1503" y="155"/>
                </a:cubicBezTo>
                <a:cubicBezTo>
                  <a:pt x="1477" y="140"/>
                  <a:pt x="1451" y="126"/>
                  <a:pt x="1425" y="114"/>
                </a:cubicBezTo>
                <a:cubicBezTo>
                  <a:pt x="1387" y="96"/>
                  <a:pt x="1348" y="80"/>
                  <a:pt x="1309" y="67"/>
                </a:cubicBezTo>
                <a:cubicBezTo>
                  <a:pt x="1304" y="66"/>
                  <a:pt x="1302" y="61"/>
                  <a:pt x="1303" y="57"/>
                </a:cubicBezTo>
                <a:cubicBezTo>
                  <a:pt x="1305" y="52"/>
                  <a:pt x="1310" y="50"/>
                  <a:pt x="1314" y="51"/>
                </a:cubicBezTo>
                <a:cubicBezTo>
                  <a:pt x="1354" y="64"/>
                  <a:pt x="1394" y="80"/>
                  <a:pt x="1432" y="98"/>
                </a:cubicBezTo>
                <a:cubicBezTo>
                  <a:pt x="1459" y="111"/>
                  <a:pt x="1485" y="125"/>
                  <a:pt x="1511" y="140"/>
                </a:cubicBezTo>
                <a:cubicBezTo>
                  <a:pt x="1511" y="140"/>
                  <a:pt x="1511" y="140"/>
                  <a:pt x="1511" y="140"/>
                </a:cubicBezTo>
                <a:cubicBezTo>
                  <a:pt x="1544" y="160"/>
                  <a:pt x="1576" y="181"/>
                  <a:pt x="1606" y="204"/>
                </a:cubicBezTo>
                <a:cubicBezTo>
                  <a:pt x="1610" y="207"/>
                  <a:pt x="1611" y="212"/>
                  <a:pt x="1608" y="216"/>
                </a:cubicBezTo>
                <a:cubicBezTo>
                  <a:pt x="1606" y="218"/>
                  <a:pt x="1603" y="219"/>
                  <a:pt x="1601" y="219"/>
                </a:cubicBezTo>
                <a:close/>
                <a:moveTo>
                  <a:pt x="410" y="214"/>
                </a:moveTo>
                <a:cubicBezTo>
                  <a:pt x="408" y="214"/>
                  <a:pt x="405" y="212"/>
                  <a:pt x="403" y="210"/>
                </a:cubicBezTo>
                <a:cubicBezTo>
                  <a:pt x="401" y="206"/>
                  <a:pt x="401" y="201"/>
                  <a:pt x="405" y="198"/>
                </a:cubicBezTo>
                <a:cubicBezTo>
                  <a:pt x="463" y="155"/>
                  <a:pt x="526" y="119"/>
                  <a:pt x="592" y="89"/>
                </a:cubicBezTo>
                <a:cubicBezTo>
                  <a:pt x="596" y="87"/>
                  <a:pt x="601" y="89"/>
                  <a:pt x="603" y="93"/>
                </a:cubicBezTo>
                <a:cubicBezTo>
                  <a:pt x="605" y="98"/>
                  <a:pt x="603" y="103"/>
                  <a:pt x="599" y="105"/>
                </a:cubicBezTo>
                <a:cubicBezTo>
                  <a:pt x="534" y="134"/>
                  <a:pt x="472" y="170"/>
                  <a:pt x="415" y="212"/>
                </a:cubicBezTo>
                <a:cubicBezTo>
                  <a:pt x="414" y="213"/>
                  <a:pt x="412" y="214"/>
                  <a:pt x="410" y="214"/>
                </a:cubicBezTo>
                <a:close/>
                <a:moveTo>
                  <a:pt x="680" y="72"/>
                </a:moveTo>
                <a:cubicBezTo>
                  <a:pt x="676" y="72"/>
                  <a:pt x="673" y="70"/>
                  <a:pt x="672" y="66"/>
                </a:cubicBezTo>
                <a:cubicBezTo>
                  <a:pt x="670" y="62"/>
                  <a:pt x="672" y="57"/>
                  <a:pt x="677" y="56"/>
                </a:cubicBezTo>
                <a:cubicBezTo>
                  <a:pt x="690" y="51"/>
                  <a:pt x="704" y="46"/>
                  <a:pt x="718" y="42"/>
                </a:cubicBezTo>
                <a:cubicBezTo>
                  <a:pt x="718" y="42"/>
                  <a:pt x="718" y="42"/>
                  <a:pt x="719" y="42"/>
                </a:cubicBezTo>
                <a:cubicBezTo>
                  <a:pt x="755" y="32"/>
                  <a:pt x="792" y="23"/>
                  <a:pt x="830" y="16"/>
                </a:cubicBezTo>
                <a:cubicBezTo>
                  <a:pt x="834" y="15"/>
                  <a:pt x="839" y="19"/>
                  <a:pt x="839" y="23"/>
                </a:cubicBezTo>
                <a:cubicBezTo>
                  <a:pt x="840" y="28"/>
                  <a:pt x="837" y="32"/>
                  <a:pt x="833" y="33"/>
                </a:cubicBezTo>
                <a:cubicBezTo>
                  <a:pt x="796" y="39"/>
                  <a:pt x="759" y="48"/>
                  <a:pt x="724" y="58"/>
                </a:cubicBezTo>
                <a:cubicBezTo>
                  <a:pt x="724" y="58"/>
                  <a:pt x="723" y="59"/>
                  <a:pt x="723" y="59"/>
                </a:cubicBezTo>
                <a:cubicBezTo>
                  <a:pt x="710" y="63"/>
                  <a:pt x="696" y="67"/>
                  <a:pt x="682" y="72"/>
                </a:cubicBezTo>
                <a:cubicBezTo>
                  <a:pt x="681" y="72"/>
                  <a:pt x="680" y="72"/>
                  <a:pt x="680" y="72"/>
                </a:cubicBezTo>
                <a:close/>
                <a:moveTo>
                  <a:pt x="1284" y="59"/>
                </a:moveTo>
                <a:cubicBezTo>
                  <a:pt x="1284" y="59"/>
                  <a:pt x="1283" y="59"/>
                  <a:pt x="1282" y="59"/>
                </a:cubicBezTo>
                <a:cubicBezTo>
                  <a:pt x="1275" y="57"/>
                  <a:pt x="1268" y="55"/>
                  <a:pt x="1260" y="53"/>
                </a:cubicBezTo>
                <a:cubicBezTo>
                  <a:pt x="1256" y="52"/>
                  <a:pt x="1253" y="47"/>
                  <a:pt x="1254" y="42"/>
                </a:cubicBezTo>
                <a:cubicBezTo>
                  <a:pt x="1256" y="38"/>
                  <a:pt x="1260" y="35"/>
                  <a:pt x="1265" y="37"/>
                </a:cubicBezTo>
                <a:cubicBezTo>
                  <a:pt x="1272" y="39"/>
                  <a:pt x="1280" y="41"/>
                  <a:pt x="1287" y="43"/>
                </a:cubicBezTo>
                <a:cubicBezTo>
                  <a:pt x="1291" y="44"/>
                  <a:pt x="1294" y="49"/>
                  <a:pt x="1293" y="53"/>
                </a:cubicBezTo>
                <a:cubicBezTo>
                  <a:pt x="1291" y="57"/>
                  <a:pt x="1288" y="59"/>
                  <a:pt x="1284" y="59"/>
                </a:cubicBezTo>
                <a:close/>
                <a:moveTo>
                  <a:pt x="1235" y="46"/>
                </a:moveTo>
                <a:cubicBezTo>
                  <a:pt x="1235" y="46"/>
                  <a:pt x="1234" y="46"/>
                  <a:pt x="1233" y="46"/>
                </a:cubicBezTo>
                <a:cubicBezTo>
                  <a:pt x="1197" y="37"/>
                  <a:pt x="1160" y="30"/>
                  <a:pt x="1123" y="26"/>
                </a:cubicBezTo>
                <a:cubicBezTo>
                  <a:pt x="1123" y="26"/>
                  <a:pt x="1123" y="26"/>
                  <a:pt x="1123" y="26"/>
                </a:cubicBezTo>
                <a:cubicBezTo>
                  <a:pt x="1101" y="23"/>
                  <a:pt x="1079" y="21"/>
                  <a:pt x="1058" y="20"/>
                </a:cubicBezTo>
                <a:cubicBezTo>
                  <a:pt x="1009" y="17"/>
                  <a:pt x="959" y="18"/>
                  <a:pt x="910" y="23"/>
                </a:cubicBezTo>
                <a:cubicBezTo>
                  <a:pt x="906" y="23"/>
                  <a:pt x="902" y="20"/>
                  <a:pt x="901" y="15"/>
                </a:cubicBezTo>
                <a:cubicBezTo>
                  <a:pt x="901" y="10"/>
                  <a:pt x="904" y="6"/>
                  <a:pt x="909" y="6"/>
                </a:cubicBezTo>
                <a:cubicBezTo>
                  <a:pt x="959" y="1"/>
                  <a:pt x="1009" y="0"/>
                  <a:pt x="1059" y="3"/>
                </a:cubicBezTo>
                <a:cubicBezTo>
                  <a:pt x="1081" y="4"/>
                  <a:pt x="1103" y="6"/>
                  <a:pt x="1125" y="9"/>
                </a:cubicBezTo>
                <a:cubicBezTo>
                  <a:pt x="1125" y="9"/>
                  <a:pt x="1125" y="9"/>
                  <a:pt x="1125" y="9"/>
                </a:cubicBezTo>
                <a:cubicBezTo>
                  <a:pt x="1163" y="14"/>
                  <a:pt x="1200" y="20"/>
                  <a:pt x="1237" y="29"/>
                </a:cubicBezTo>
                <a:cubicBezTo>
                  <a:pt x="1242" y="31"/>
                  <a:pt x="1245" y="35"/>
                  <a:pt x="1244" y="40"/>
                </a:cubicBezTo>
                <a:cubicBezTo>
                  <a:pt x="1243" y="44"/>
                  <a:pt x="1239" y="46"/>
                  <a:pt x="1235" y="46"/>
                </a:cubicBezTo>
                <a:close/>
                <a:moveTo>
                  <a:pt x="859" y="29"/>
                </a:moveTo>
                <a:cubicBezTo>
                  <a:pt x="855" y="29"/>
                  <a:pt x="851" y="26"/>
                  <a:pt x="851" y="21"/>
                </a:cubicBezTo>
                <a:cubicBezTo>
                  <a:pt x="850" y="17"/>
                  <a:pt x="853" y="12"/>
                  <a:pt x="858" y="12"/>
                </a:cubicBezTo>
                <a:cubicBezTo>
                  <a:pt x="865" y="11"/>
                  <a:pt x="873" y="10"/>
                  <a:pt x="880" y="9"/>
                </a:cubicBezTo>
                <a:cubicBezTo>
                  <a:pt x="885" y="8"/>
                  <a:pt x="889" y="11"/>
                  <a:pt x="890" y="16"/>
                </a:cubicBezTo>
                <a:cubicBezTo>
                  <a:pt x="890" y="21"/>
                  <a:pt x="887" y="25"/>
                  <a:pt x="882" y="26"/>
                </a:cubicBezTo>
                <a:cubicBezTo>
                  <a:pt x="875" y="26"/>
                  <a:pt x="868" y="27"/>
                  <a:pt x="860" y="29"/>
                </a:cubicBezTo>
                <a:cubicBezTo>
                  <a:pt x="860" y="29"/>
                  <a:pt x="859" y="29"/>
                  <a:pt x="859" y="29"/>
                </a:cubicBezTo>
                <a:close/>
              </a:path>
            </a:pathLst>
          </a:custGeom>
          <a:solidFill>
            <a:srgbClr val="377D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CA392C95-40C2-449D-9AE7-AC994DD4B089}"/>
              </a:ext>
            </a:extLst>
          </p:cNvPr>
          <p:cNvSpPr>
            <a:spLocks noEditPoints="1"/>
          </p:cNvSpPr>
          <p:nvPr/>
        </p:nvSpPr>
        <p:spPr bwMode="auto">
          <a:xfrm>
            <a:off x="9123362" y="3783013"/>
            <a:ext cx="6143625" cy="6146800"/>
          </a:xfrm>
          <a:custGeom>
            <a:avLst/>
            <a:gdLst>
              <a:gd name="T0" fmla="*/ 785 w 1933"/>
              <a:gd name="T1" fmla="*/ 1899 h 1933"/>
              <a:gd name="T2" fmla="*/ 1043 w 1933"/>
              <a:gd name="T3" fmla="*/ 1930 h 1933"/>
              <a:gd name="T4" fmla="*/ 1092 w 1933"/>
              <a:gd name="T5" fmla="*/ 1908 h 1933"/>
              <a:gd name="T6" fmla="*/ 1113 w 1933"/>
              <a:gd name="T7" fmla="*/ 1914 h 1933"/>
              <a:gd name="T8" fmla="*/ 1377 w 1933"/>
              <a:gd name="T9" fmla="*/ 1833 h 1933"/>
              <a:gd name="T10" fmla="*/ 1121 w 1933"/>
              <a:gd name="T11" fmla="*/ 1921 h 1933"/>
              <a:gd name="T12" fmla="*/ 758 w 1933"/>
              <a:gd name="T13" fmla="*/ 1893 h 1933"/>
              <a:gd name="T14" fmla="*/ 596 w 1933"/>
              <a:gd name="T15" fmla="*/ 1859 h 1933"/>
              <a:gd name="T16" fmla="*/ 603 w 1933"/>
              <a:gd name="T17" fmla="*/ 1844 h 1933"/>
              <a:gd name="T18" fmla="*/ 1387 w 1933"/>
              <a:gd name="T19" fmla="*/ 1828 h 1933"/>
              <a:gd name="T20" fmla="*/ 1394 w 1933"/>
              <a:gd name="T21" fmla="*/ 1832 h 1933"/>
              <a:gd name="T22" fmla="*/ 1640 w 1933"/>
              <a:gd name="T23" fmla="*/ 1637 h 1933"/>
              <a:gd name="T24" fmla="*/ 1439 w 1933"/>
              <a:gd name="T25" fmla="*/ 1808 h 1933"/>
              <a:gd name="T26" fmla="*/ 449 w 1933"/>
              <a:gd name="T27" fmla="*/ 1763 h 1933"/>
              <a:gd name="T28" fmla="*/ 310 w 1933"/>
              <a:gd name="T29" fmla="*/ 1676 h 1933"/>
              <a:gd name="T30" fmla="*/ 321 w 1933"/>
              <a:gd name="T31" fmla="*/ 1663 h 1933"/>
              <a:gd name="T32" fmla="*/ 1659 w 1933"/>
              <a:gd name="T33" fmla="*/ 1629 h 1933"/>
              <a:gd name="T34" fmla="*/ 1665 w 1933"/>
              <a:gd name="T35" fmla="*/ 1631 h 1933"/>
              <a:gd name="T36" fmla="*/ 1830 w 1933"/>
              <a:gd name="T37" fmla="*/ 1362 h 1933"/>
              <a:gd name="T38" fmla="*/ 1699 w 1933"/>
              <a:gd name="T39" fmla="*/ 1593 h 1933"/>
              <a:gd name="T40" fmla="*/ 205 w 1933"/>
              <a:gd name="T41" fmla="*/ 1534 h 1933"/>
              <a:gd name="T42" fmla="*/ 105 w 1933"/>
              <a:gd name="T43" fmla="*/ 1403 h 1933"/>
              <a:gd name="T44" fmla="*/ 120 w 1933"/>
              <a:gd name="T45" fmla="*/ 1396 h 1933"/>
              <a:gd name="T46" fmla="*/ 1846 w 1933"/>
              <a:gd name="T47" fmla="*/ 1347 h 1933"/>
              <a:gd name="T48" fmla="*/ 1849 w 1933"/>
              <a:gd name="T49" fmla="*/ 1348 h 1933"/>
              <a:gd name="T50" fmla="*/ 1919 w 1933"/>
              <a:gd name="T51" fmla="*/ 1131 h 1933"/>
              <a:gd name="T52" fmla="*/ 40 w 1933"/>
              <a:gd name="T53" fmla="*/ 1207 h 1933"/>
              <a:gd name="T54" fmla="*/ 27 w 1933"/>
              <a:gd name="T55" fmla="*/ 1189 h 1933"/>
              <a:gd name="T56" fmla="*/ 18 w 1933"/>
              <a:gd name="T57" fmla="*/ 930 h 1933"/>
              <a:gd name="T58" fmla="*/ 35 w 1933"/>
              <a:gd name="T59" fmla="*/ 1196 h 1933"/>
              <a:gd name="T60" fmla="*/ 1926 w 1933"/>
              <a:gd name="T61" fmla="*/ 1080 h 1933"/>
              <a:gd name="T62" fmla="*/ 1916 w 1933"/>
              <a:gd name="T63" fmla="*/ 967 h 1933"/>
              <a:gd name="T64" fmla="*/ 1917 w 1933"/>
              <a:gd name="T65" fmla="*/ 790 h 1933"/>
              <a:gd name="T66" fmla="*/ 1921 w 1933"/>
              <a:gd name="T67" fmla="*/ 1060 h 1933"/>
              <a:gd name="T68" fmla="*/ 22 w 1933"/>
              <a:gd name="T69" fmla="*/ 879 h 1933"/>
              <a:gd name="T70" fmla="*/ 28 w 1933"/>
              <a:gd name="T71" fmla="*/ 737 h 1933"/>
              <a:gd name="T72" fmla="*/ 45 w 1933"/>
              <a:gd name="T73" fmla="*/ 741 h 1933"/>
              <a:gd name="T74" fmla="*/ 1896 w 1933"/>
              <a:gd name="T75" fmla="*/ 734 h 1933"/>
              <a:gd name="T76" fmla="*/ 1882 w 1933"/>
              <a:gd name="T77" fmla="*/ 717 h 1933"/>
              <a:gd name="T78" fmla="*/ 1796 w 1933"/>
              <a:gd name="T79" fmla="*/ 472 h 1933"/>
              <a:gd name="T80" fmla="*/ 1891 w 1933"/>
              <a:gd name="T81" fmla="*/ 723 h 1933"/>
              <a:gd name="T82" fmla="*/ 111 w 1933"/>
              <a:gd name="T83" fmla="*/ 557 h 1933"/>
              <a:gd name="T84" fmla="*/ 166 w 1933"/>
              <a:gd name="T85" fmla="*/ 426 h 1933"/>
              <a:gd name="T86" fmla="*/ 254 w 1933"/>
              <a:gd name="T87" fmla="*/ 340 h 1933"/>
              <a:gd name="T88" fmla="*/ 1767 w 1933"/>
              <a:gd name="T89" fmla="*/ 457 h 1933"/>
              <a:gd name="T90" fmla="*/ 1774 w 1933"/>
              <a:gd name="T91" fmla="*/ 461 h 1933"/>
              <a:gd name="T92" fmla="*/ 1562 w 1933"/>
              <a:gd name="T93" fmla="*/ 228 h 1933"/>
              <a:gd name="T94" fmla="*/ 1752 w 1933"/>
              <a:gd name="T95" fmla="*/ 405 h 1933"/>
              <a:gd name="T96" fmla="*/ 295 w 1933"/>
              <a:gd name="T97" fmla="*/ 273 h 1933"/>
              <a:gd name="T98" fmla="*/ 315 w 1933"/>
              <a:gd name="T99" fmla="*/ 265 h 1933"/>
              <a:gd name="T100" fmla="*/ 539 w 1933"/>
              <a:gd name="T101" fmla="*/ 120 h 1933"/>
              <a:gd name="T102" fmla="*/ 1540 w 1933"/>
              <a:gd name="T103" fmla="*/ 211 h 1933"/>
              <a:gd name="T104" fmla="*/ 1545 w 1933"/>
              <a:gd name="T105" fmla="*/ 212 h 1933"/>
              <a:gd name="T106" fmla="*/ 1263 w 1933"/>
              <a:gd name="T107" fmla="*/ 57 h 1933"/>
              <a:gd name="T108" fmla="*/ 1504 w 1933"/>
              <a:gd name="T109" fmla="*/ 183 h 1933"/>
              <a:gd name="T110" fmla="*/ 584 w 1933"/>
              <a:gd name="T111" fmla="*/ 99 h 1933"/>
              <a:gd name="T112" fmla="*/ 712 w 1933"/>
              <a:gd name="T113" fmla="*/ 35 h 1933"/>
              <a:gd name="T114" fmla="*/ 716 w 1933"/>
              <a:gd name="T115" fmla="*/ 52 h 1933"/>
              <a:gd name="T116" fmla="*/ 1214 w 1933"/>
              <a:gd name="T117" fmla="*/ 42 h 1933"/>
              <a:gd name="T118" fmla="*/ 1193 w 1933"/>
              <a:gd name="T119" fmla="*/ 46 h 1933"/>
              <a:gd name="T120" fmla="*/ 937 w 1933"/>
              <a:gd name="T121" fmla="*/ 1 h 1933"/>
              <a:gd name="T122" fmla="*/ 886 w 1933"/>
              <a:gd name="T123" fmla="*/ 21 h 1933"/>
              <a:gd name="T124" fmla="*/ 909 w 1933"/>
              <a:gd name="T125" fmla="*/ 20 h 19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933" h="1933">
                <a:moveTo>
                  <a:pt x="967" y="1933"/>
                </a:moveTo>
                <a:cubicBezTo>
                  <a:pt x="954" y="1933"/>
                  <a:pt x="941" y="1933"/>
                  <a:pt x="929" y="1933"/>
                </a:cubicBezTo>
                <a:cubicBezTo>
                  <a:pt x="929" y="1933"/>
                  <a:pt x="929" y="1933"/>
                  <a:pt x="929" y="1933"/>
                </a:cubicBezTo>
                <a:cubicBezTo>
                  <a:pt x="880" y="1931"/>
                  <a:pt x="830" y="1925"/>
                  <a:pt x="782" y="1915"/>
                </a:cubicBezTo>
                <a:cubicBezTo>
                  <a:pt x="777" y="1914"/>
                  <a:pt x="774" y="1910"/>
                  <a:pt x="775" y="1905"/>
                </a:cubicBezTo>
                <a:cubicBezTo>
                  <a:pt x="776" y="1901"/>
                  <a:pt x="780" y="1898"/>
                  <a:pt x="785" y="1899"/>
                </a:cubicBezTo>
                <a:cubicBezTo>
                  <a:pt x="833" y="1908"/>
                  <a:pt x="881" y="1914"/>
                  <a:pt x="930" y="1916"/>
                </a:cubicBezTo>
                <a:cubicBezTo>
                  <a:pt x="930" y="1916"/>
                  <a:pt x="930" y="1916"/>
                  <a:pt x="930" y="1916"/>
                </a:cubicBezTo>
                <a:cubicBezTo>
                  <a:pt x="952" y="1917"/>
                  <a:pt x="974" y="1917"/>
                  <a:pt x="995" y="1916"/>
                </a:cubicBezTo>
                <a:cubicBezTo>
                  <a:pt x="1011" y="1916"/>
                  <a:pt x="1026" y="1915"/>
                  <a:pt x="1042" y="1914"/>
                </a:cubicBezTo>
                <a:cubicBezTo>
                  <a:pt x="1046" y="1913"/>
                  <a:pt x="1050" y="1917"/>
                  <a:pt x="1051" y="1921"/>
                </a:cubicBezTo>
                <a:cubicBezTo>
                  <a:pt x="1051" y="1926"/>
                  <a:pt x="1048" y="1930"/>
                  <a:pt x="1043" y="1930"/>
                </a:cubicBezTo>
                <a:cubicBezTo>
                  <a:pt x="1027" y="1932"/>
                  <a:pt x="1011" y="1933"/>
                  <a:pt x="996" y="1933"/>
                </a:cubicBezTo>
                <a:cubicBezTo>
                  <a:pt x="986" y="1933"/>
                  <a:pt x="976" y="1933"/>
                  <a:pt x="967" y="1933"/>
                </a:cubicBezTo>
                <a:close/>
                <a:moveTo>
                  <a:pt x="1070" y="1928"/>
                </a:moveTo>
                <a:cubicBezTo>
                  <a:pt x="1066" y="1928"/>
                  <a:pt x="1063" y="1925"/>
                  <a:pt x="1062" y="1920"/>
                </a:cubicBezTo>
                <a:cubicBezTo>
                  <a:pt x="1062" y="1916"/>
                  <a:pt x="1065" y="1911"/>
                  <a:pt x="1070" y="1911"/>
                </a:cubicBezTo>
                <a:cubicBezTo>
                  <a:pt x="1077" y="1910"/>
                  <a:pt x="1085" y="1909"/>
                  <a:pt x="1092" y="1908"/>
                </a:cubicBezTo>
                <a:cubicBezTo>
                  <a:pt x="1096" y="1908"/>
                  <a:pt x="1101" y="1911"/>
                  <a:pt x="1101" y="1915"/>
                </a:cubicBezTo>
                <a:cubicBezTo>
                  <a:pt x="1102" y="1920"/>
                  <a:pt x="1099" y="1924"/>
                  <a:pt x="1094" y="1925"/>
                </a:cubicBezTo>
                <a:cubicBezTo>
                  <a:pt x="1087" y="1926"/>
                  <a:pt x="1079" y="1927"/>
                  <a:pt x="1071" y="1928"/>
                </a:cubicBezTo>
                <a:cubicBezTo>
                  <a:pt x="1071" y="1928"/>
                  <a:pt x="1071" y="1928"/>
                  <a:pt x="1070" y="1928"/>
                </a:cubicBezTo>
                <a:close/>
                <a:moveTo>
                  <a:pt x="1121" y="1921"/>
                </a:moveTo>
                <a:cubicBezTo>
                  <a:pt x="1117" y="1921"/>
                  <a:pt x="1113" y="1918"/>
                  <a:pt x="1113" y="1914"/>
                </a:cubicBezTo>
                <a:cubicBezTo>
                  <a:pt x="1112" y="1909"/>
                  <a:pt x="1115" y="1905"/>
                  <a:pt x="1120" y="1904"/>
                </a:cubicBezTo>
                <a:cubicBezTo>
                  <a:pt x="1167" y="1896"/>
                  <a:pt x="1215" y="1885"/>
                  <a:pt x="1261" y="1870"/>
                </a:cubicBezTo>
                <a:cubicBezTo>
                  <a:pt x="1261" y="1870"/>
                  <a:pt x="1261" y="1869"/>
                  <a:pt x="1261" y="1869"/>
                </a:cubicBezTo>
                <a:cubicBezTo>
                  <a:pt x="1292" y="1860"/>
                  <a:pt x="1322" y="1848"/>
                  <a:pt x="1351" y="1835"/>
                </a:cubicBezTo>
                <a:cubicBezTo>
                  <a:pt x="1356" y="1833"/>
                  <a:pt x="1361" y="1831"/>
                  <a:pt x="1365" y="1828"/>
                </a:cubicBezTo>
                <a:cubicBezTo>
                  <a:pt x="1370" y="1827"/>
                  <a:pt x="1375" y="1828"/>
                  <a:pt x="1377" y="1833"/>
                </a:cubicBezTo>
                <a:cubicBezTo>
                  <a:pt x="1379" y="1837"/>
                  <a:pt x="1377" y="1842"/>
                  <a:pt x="1372" y="1844"/>
                </a:cubicBezTo>
                <a:cubicBezTo>
                  <a:pt x="1368" y="1846"/>
                  <a:pt x="1363" y="1848"/>
                  <a:pt x="1358" y="1850"/>
                </a:cubicBezTo>
                <a:cubicBezTo>
                  <a:pt x="1328" y="1864"/>
                  <a:pt x="1297" y="1875"/>
                  <a:pt x="1266" y="1886"/>
                </a:cubicBezTo>
                <a:cubicBezTo>
                  <a:pt x="1266" y="1886"/>
                  <a:pt x="1266" y="1886"/>
                  <a:pt x="1266" y="1886"/>
                </a:cubicBezTo>
                <a:cubicBezTo>
                  <a:pt x="1219" y="1901"/>
                  <a:pt x="1171" y="1913"/>
                  <a:pt x="1122" y="1921"/>
                </a:cubicBezTo>
                <a:cubicBezTo>
                  <a:pt x="1122" y="1921"/>
                  <a:pt x="1121" y="1921"/>
                  <a:pt x="1121" y="1921"/>
                </a:cubicBezTo>
                <a:close/>
                <a:moveTo>
                  <a:pt x="756" y="1910"/>
                </a:moveTo>
                <a:cubicBezTo>
                  <a:pt x="755" y="1910"/>
                  <a:pt x="754" y="1910"/>
                  <a:pt x="754" y="1909"/>
                </a:cubicBezTo>
                <a:cubicBezTo>
                  <a:pt x="746" y="1908"/>
                  <a:pt x="739" y="1906"/>
                  <a:pt x="732" y="1904"/>
                </a:cubicBezTo>
                <a:cubicBezTo>
                  <a:pt x="727" y="1903"/>
                  <a:pt x="724" y="1898"/>
                  <a:pt x="725" y="1894"/>
                </a:cubicBezTo>
                <a:cubicBezTo>
                  <a:pt x="727" y="1889"/>
                  <a:pt x="731" y="1887"/>
                  <a:pt x="736" y="1888"/>
                </a:cubicBezTo>
                <a:cubicBezTo>
                  <a:pt x="743" y="1889"/>
                  <a:pt x="750" y="1891"/>
                  <a:pt x="758" y="1893"/>
                </a:cubicBezTo>
                <a:cubicBezTo>
                  <a:pt x="762" y="1894"/>
                  <a:pt x="765" y="1898"/>
                  <a:pt x="764" y="1903"/>
                </a:cubicBezTo>
                <a:cubicBezTo>
                  <a:pt x="763" y="1907"/>
                  <a:pt x="760" y="1910"/>
                  <a:pt x="756" y="1910"/>
                </a:cubicBezTo>
                <a:close/>
                <a:moveTo>
                  <a:pt x="706" y="1897"/>
                </a:moveTo>
                <a:cubicBezTo>
                  <a:pt x="706" y="1897"/>
                  <a:pt x="705" y="1897"/>
                  <a:pt x="704" y="1897"/>
                </a:cubicBezTo>
                <a:cubicBezTo>
                  <a:pt x="679" y="1890"/>
                  <a:pt x="654" y="1881"/>
                  <a:pt x="629" y="1872"/>
                </a:cubicBezTo>
                <a:cubicBezTo>
                  <a:pt x="618" y="1868"/>
                  <a:pt x="607" y="1864"/>
                  <a:pt x="596" y="1859"/>
                </a:cubicBezTo>
                <a:cubicBezTo>
                  <a:pt x="596" y="1859"/>
                  <a:pt x="596" y="1859"/>
                  <a:pt x="596" y="1859"/>
                </a:cubicBezTo>
                <a:cubicBezTo>
                  <a:pt x="551" y="1840"/>
                  <a:pt x="506" y="1818"/>
                  <a:pt x="464" y="1792"/>
                </a:cubicBezTo>
                <a:cubicBezTo>
                  <a:pt x="460" y="1790"/>
                  <a:pt x="459" y="1785"/>
                  <a:pt x="461" y="1781"/>
                </a:cubicBezTo>
                <a:cubicBezTo>
                  <a:pt x="464" y="1777"/>
                  <a:pt x="469" y="1775"/>
                  <a:pt x="473" y="1778"/>
                </a:cubicBezTo>
                <a:cubicBezTo>
                  <a:pt x="514" y="1803"/>
                  <a:pt x="558" y="1825"/>
                  <a:pt x="603" y="1844"/>
                </a:cubicBezTo>
                <a:cubicBezTo>
                  <a:pt x="603" y="1844"/>
                  <a:pt x="603" y="1844"/>
                  <a:pt x="603" y="1844"/>
                </a:cubicBezTo>
                <a:cubicBezTo>
                  <a:pt x="614" y="1848"/>
                  <a:pt x="624" y="1852"/>
                  <a:pt x="635" y="1856"/>
                </a:cubicBezTo>
                <a:cubicBezTo>
                  <a:pt x="659" y="1865"/>
                  <a:pt x="684" y="1873"/>
                  <a:pt x="709" y="1880"/>
                </a:cubicBezTo>
                <a:cubicBezTo>
                  <a:pt x="713" y="1882"/>
                  <a:pt x="716" y="1886"/>
                  <a:pt x="715" y="1891"/>
                </a:cubicBezTo>
                <a:cubicBezTo>
                  <a:pt x="713" y="1895"/>
                  <a:pt x="710" y="1897"/>
                  <a:pt x="706" y="1897"/>
                </a:cubicBezTo>
                <a:close/>
                <a:moveTo>
                  <a:pt x="1394" y="1832"/>
                </a:moveTo>
                <a:cubicBezTo>
                  <a:pt x="1391" y="1832"/>
                  <a:pt x="1388" y="1831"/>
                  <a:pt x="1387" y="1828"/>
                </a:cubicBezTo>
                <a:cubicBezTo>
                  <a:pt x="1385" y="1824"/>
                  <a:pt x="1386" y="1818"/>
                  <a:pt x="1391" y="1816"/>
                </a:cubicBezTo>
                <a:cubicBezTo>
                  <a:pt x="1397" y="1813"/>
                  <a:pt x="1404" y="1810"/>
                  <a:pt x="1411" y="1806"/>
                </a:cubicBezTo>
                <a:cubicBezTo>
                  <a:pt x="1415" y="1804"/>
                  <a:pt x="1420" y="1805"/>
                  <a:pt x="1422" y="1810"/>
                </a:cubicBezTo>
                <a:cubicBezTo>
                  <a:pt x="1424" y="1814"/>
                  <a:pt x="1423" y="1819"/>
                  <a:pt x="1418" y="1821"/>
                </a:cubicBezTo>
                <a:cubicBezTo>
                  <a:pt x="1412" y="1825"/>
                  <a:pt x="1405" y="1828"/>
                  <a:pt x="1398" y="1832"/>
                </a:cubicBezTo>
                <a:cubicBezTo>
                  <a:pt x="1397" y="1832"/>
                  <a:pt x="1396" y="1832"/>
                  <a:pt x="1394" y="1832"/>
                </a:cubicBezTo>
                <a:close/>
                <a:moveTo>
                  <a:pt x="1439" y="1808"/>
                </a:moveTo>
                <a:cubicBezTo>
                  <a:pt x="1436" y="1808"/>
                  <a:pt x="1433" y="1807"/>
                  <a:pt x="1432" y="1804"/>
                </a:cubicBezTo>
                <a:cubicBezTo>
                  <a:pt x="1430" y="1800"/>
                  <a:pt x="1431" y="1795"/>
                  <a:pt x="1435" y="1793"/>
                </a:cubicBezTo>
                <a:cubicBezTo>
                  <a:pt x="1477" y="1769"/>
                  <a:pt x="1518" y="1741"/>
                  <a:pt x="1556" y="1711"/>
                </a:cubicBezTo>
                <a:cubicBezTo>
                  <a:pt x="1556" y="1711"/>
                  <a:pt x="1556" y="1711"/>
                  <a:pt x="1556" y="1711"/>
                </a:cubicBezTo>
                <a:cubicBezTo>
                  <a:pt x="1585" y="1688"/>
                  <a:pt x="1613" y="1663"/>
                  <a:pt x="1640" y="1637"/>
                </a:cubicBezTo>
                <a:cubicBezTo>
                  <a:pt x="1643" y="1633"/>
                  <a:pt x="1648" y="1633"/>
                  <a:pt x="1652" y="1637"/>
                </a:cubicBezTo>
                <a:cubicBezTo>
                  <a:pt x="1655" y="1640"/>
                  <a:pt x="1655" y="1645"/>
                  <a:pt x="1652" y="1649"/>
                </a:cubicBezTo>
                <a:cubicBezTo>
                  <a:pt x="1625" y="1676"/>
                  <a:pt x="1596" y="1701"/>
                  <a:pt x="1566" y="1725"/>
                </a:cubicBezTo>
                <a:cubicBezTo>
                  <a:pt x="1566" y="1725"/>
                  <a:pt x="1566" y="1725"/>
                  <a:pt x="1566" y="1725"/>
                </a:cubicBezTo>
                <a:cubicBezTo>
                  <a:pt x="1528" y="1755"/>
                  <a:pt x="1486" y="1783"/>
                  <a:pt x="1443" y="1807"/>
                </a:cubicBezTo>
                <a:cubicBezTo>
                  <a:pt x="1442" y="1808"/>
                  <a:pt x="1441" y="1808"/>
                  <a:pt x="1439" y="1808"/>
                </a:cubicBezTo>
                <a:close/>
                <a:moveTo>
                  <a:pt x="445" y="1778"/>
                </a:moveTo>
                <a:cubicBezTo>
                  <a:pt x="443" y="1778"/>
                  <a:pt x="441" y="1778"/>
                  <a:pt x="440" y="1777"/>
                </a:cubicBezTo>
                <a:cubicBezTo>
                  <a:pt x="434" y="1773"/>
                  <a:pt x="427" y="1769"/>
                  <a:pt x="421" y="1764"/>
                </a:cubicBezTo>
                <a:cubicBezTo>
                  <a:pt x="417" y="1762"/>
                  <a:pt x="416" y="1757"/>
                  <a:pt x="419" y="1753"/>
                </a:cubicBezTo>
                <a:cubicBezTo>
                  <a:pt x="421" y="1749"/>
                  <a:pt x="427" y="1748"/>
                  <a:pt x="430" y="1750"/>
                </a:cubicBezTo>
                <a:cubicBezTo>
                  <a:pt x="437" y="1755"/>
                  <a:pt x="443" y="1759"/>
                  <a:pt x="449" y="1763"/>
                </a:cubicBezTo>
                <a:cubicBezTo>
                  <a:pt x="453" y="1765"/>
                  <a:pt x="454" y="1771"/>
                  <a:pt x="452" y="1775"/>
                </a:cubicBezTo>
                <a:cubicBezTo>
                  <a:pt x="450" y="1777"/>
                  <a:pt x="447" y="1778"/>
                  <a:pt x="445" y="1778"/>
                </a:cubicBezTo>
                <a:close/>
                <a:moveTo>
                  <a:pt x="403" y="1750"/>
                </a:moveTo>
                <a:cubicBezTo>
                  <a:pt x="401" y="1750"/>
                  <a:pt x="399" y="1749"/>
                  <a:pt x="398" y="1748"/>
                </a:cubicBezTo>
                <a:cubicBezTo>
                  <a:pt x="368" y="1726"/>
                  <a:pt x="339" y="1703"/>
                  <a:pt x="312" y="1678"/>
                </a:cubicBezTo>
                <a:cubicBezTo>
                  <a:pt x="310" y="1676"/>
                  <a:pt x="310" y="1676"/>
                  <a:pt x="310" y="1676"/>
                </a:cubicBezTo>
                <a:cubicBezTo>
                  <a:pt x="310" y="1676"/>
                  <a:pt x="310" y="1676"/>
                  <a:pt x="310" y="1676"/>
                </a:cubicBezTo>
                <a:cubicBezTo>
                  <a:pt x="273" y="1642"/>
                  <a:pt x="240" y="1605"/>
                  <a:pt x="209" y="1567"/>
                </a:cubicBezTo>
                <a:cubicBezTo>
                  <a:pt x="206" y="1563"/>
                  <a:pt x="207" y="1558"/>
                  <a:pt x="210" y="1555"/>
                </a:cubicBezTo>
                <a:cubicBezTo>
                  <a:pt x="214" y="1552"/>
                  <a:pt x="219" y="1552"/>
                  <a:pt x="222" y="1556"/>
                </a:cubicBezTo>
                <a:cubicBezTo>
                  <a:pt x="252" y="1594"/>
                  <a:pt x="286" y="1630"/>
                  <a:pt x="321" y="1663"/>
                </a:cubicBezTo>
                <a:cubicBezTo>
                  <a:pt x="321" y="1663"/>
                  <a:pt x="321" y="1663"/>
                  <a:pt x="321" y="1663"/>
                </a:cubicBezTo>
                <a:cubicBezTo>
                  <a:pt x="324" y="1666"/>
                  <a:pt x="324" y="1666"/>
                  <a:pt x="324" y="1666"/>
                </a:cubicBezTo>
                <a:cubicBezTo>
                  <a:pt x="350" y="1690"/>
                  <a:pt x="378" y="1713"/>
                  <a:pt x="408" y="1734"/>
                </a:cubicBezTo>
                <a:cubicBezTo>
                  <a:pt x="411" y="1737"/>
                  <a:pt x="412" y="1742"/>
                  <a:pt x="409" y="1746"/>
                </a:cubicBezTo>
                <a:cubicBezTo>
                  <a:pt x="408" y="1748"/>
                  <a:pt x="405" y="1750"/>
                  <a:pt x="403" y="1750"/>
                </a:cubicBezTo>
                <a:close/>
                <a:moveTo>
                  <a:pt x="1665" y="1631"/>
                </a:moveTo>
                <a:cubicBezTo>
                  <a:pt x="1663" y="1631"/>
                  <a:pt x="1661" y="1630"/>
                  <a:pt x="1659" y="1629"/>
                </a:cubicBezTo>
                <a:cubicBezTo>
                  <a:pt x="1656" y="1625"/>
                  <a:pt x="1656" y="1620"/>
                  <a:pt x="1659" y="1617"/>
                </a:cubicBezTo>
                <a:cubicBezTo>
                  <a:pt x="1664" y="1611"/>
                  <a:pt x="1669" y="1606"/>
                  <a:pt x="1674" y="1600"/>
                </a:cubicBezTo>
                <a:cubicBezTo>
                  <a:pt x="1677" y="1597"/>
                  <a:pt x="1683" y="1596"/>
                  <a:pt x="1686" y="1599"/>
                </a:cubicBezTo>
                <a:cubicBezTo>
                  <a:pt x="1690" y="1603"/>
                  <a:pt x="1690" y="1608"/>
                  <a:pt x="1687" y="1611"/>
                </a:cubicBezTo>
                <a:cubicBezTo>
                  <a:pt x="1682" y="1617"/>
                  <a:pt x="1677" y="1623"/>
                  <a:pt x="1671" y="1628"/>
                </a:cubicBezTo>
                <a:cubicBezTo>
                  <a:pt x="1670" y="1630"/>
                  <a:pt x="1668" y="1631"/>
                  <a:pt x="1665" y="1631"/>
                </a:cubicBezTo>
                <a:close/>
                <a:moveTo>
                  <a:pt x="1699" y="1593"/>
                </a:moveTo>
                <a:cubicBezTo>
                  <a:pt x="1697" y="1593"/>
                  <a:pt x="1695" y="1592"/>
                  <a:pt x="1694" y="1591"/>
                </a:cubicBezTo>
                <a:cubicBezTo>
                  <a:pt x="1690" y="1588"/>
                  <a:pt x="1690" y="1582"/>
                  <a:pt x="1693" y="1579"/>
                </a:cubicBezTo>
                <a:cubicBezTo>
                  <a:pt x="1724" y="1542"/>
                  <a:pt x="1752" y="1502"/>
                  <a:pt x="1778" y="1461"/>
                </a:cubicBezTo>
                <a:cubicBezTo>
                  <a:pt x="1778" y="1461"/>
                  <a:pt x="1778" y="1461"/>
                  <a:pt x="1778" y="1461"/>
                </a:cubicBezTo>
                <a:cubicBezTo>
                  <a:pt x="1797" y="1429"/>
                  <a:pt x="1815" y="1395"/>
                  <a:pt x="1830" y="1362"/>
                </a:cubicBezTo>
                <a:cubicBezTo>
                  <a:pt x="1832" y="1357"/>
                  <a:pt x="1837" y="1355"/>
                  <a:pt x="1841" y="1357"/>
                </a:cubicBezTo>
                <a:cubicBezTo>
                  <a:pt x="1846" y="1359"/>
                  <a:pt x="1847" y="1364"/>
                  <a:pt x="1846" y="1369"/>
                </a:cubicBezTo>
                <a:cubicBezTo>
                  <a:pt x="1830" y="1403"/>
                  <a:pt x="1812" y="1437"/>
                  <a:pt x="1792" y="1469"/>
                </a:cubicBezTo>
                <a:cubicBezTo>
                  <a:pt x="1792" y="1469"/>
                  <a:pt x="1792" y="1469"/>
                  <a:pt x="1792" y="1469"/>
                </a:cubicBezTo>
                <a:cubicBezTo>
                  <a:pt x="1766" y="1512"/>
                  <a:pt x="1737" y="1552"/>
                  <a:pt x="1706" y="1590"/>
                </a:cubicBezTo>
                <a:cubicBezTo>
                  <a:pt x="1704" y="1592"/>
                  <a:pt x="1702" y="1593"/>
                  <a:pt x="1699" y="1593"/>
                </a:cubicBezTo>
                <a:close/>
                <a:moveTo>
                  <a:pt x="198" y="1547"/>
                </a:moveTo>
                <a:cubicBezTo>
                  <a:pt x="196" y="1547"/>
                  <a:pt x="193" y="1546"/>
                  <a:pt x="192" y="1544"/>
                </a:cubicBezTo>
                <a:cubicBezTo>
                  <a:pt x="187" y="1538"/>
                  <a:pt x="183" y="1532"/>
                  <a:pt x="178" y="1525"/>
                </a:cubicBezTo>
                <a:cubicBezTo>
                  <a:pt x="176" y="1522"/>
                  <a:pt x="176" y="1516"/>
                  <a:pt x="180" y="1514"/>
                </a:cubicBezTo>
                <a:cubicBezTo>
                  <a:pt x="184" y="1511"/>
                  <a:pt x="189" y="1512"/>
                  <a:pt x="192" y="1516"/>
                </a:cubicBezTo>
                <a:cubicBezTo>
                  <a:pt x="196" y="1522"/>
                  <a:pt x="201" y="1528"/>
                  <a:pt x="205" y="1534"/>
                </a:cubicBezTo>
                <a:cubicBezTo>
                  <a:pt x="208" y="1538"/>
                  <a:pt x="207" y="1543"/>
                  <a:pt x="204" y="1546"/>
                </a:cubicBezTo>
                <a:cubicBezTo>
                  <a:pt x="202" y="1547"/>
                  <a:pt x="200" y="1547"/>
                  <a:pt x="198" y="1547"/>
                </a:cubicBezTo>
                <a:close/>
                <a:moveTo>
                  <a:pt x="169" y="1506"/>
                </a:moveTo>
                <a:cubicBezTo>
                  <a:pt x="166" y="1506"/>
                  <a:pt x="164" y="1504"/>
                  <a:pt x="162" y="1502"/>
                </a:cubicBezTo>
                <a:cubicBezTo>
                  <a:pt x="141" y="1470"/>
                  <a:pt x="122" y="1437"/>
                  <a:pt x="105" y="1403"/>
                </a:cubicBezTo>
                <a:cubicBezTo>
                  <a:pt x="105" y="1403"/>
                  <a:pt x="105" y="1403"/>
                  <a:pt x="105" y="1403"/>
                </a:cubicBezTo>
                <a:cubicBezTo>
                  <a:pt x="101" y="1395"/>
                  <a:pt x="97" y="1387"/>
                  <a:pt x="93" y="1379"/>
                </a:cubicBezTo>
                <a:cubicBezTo>
                  <a:pt x="76" y="1342"/>
                  <a:pt x="61" y="1305"/>
                  <a:pt x="48" y="1266"/>
                </a:cubicBezTo>
                <a:cubicBezTo>
                  <a:pt x="47" y="1262"/>
                  <a:pt x="49" y="1257"/>
                  <a:pt x="54" y="1256"/>
                </a:cubicBezTo>
                <a:cubicBezTo>
                  <a:pt x="58" y="1254"/>
                  <a:pt x="63" y="1257"/>
                  <a:pt x="64" y="1261"/>
                </a:cubicBezTo>
                <a:cubicBezTo>
                  <a:pt x="77" y="1299"/>
                  <a:pt x="91" y="1336"/>
                  <a:pt x="108" y="1371"/>
                </a:cubicBezTo>
                <a:cubicBezTo>
                  <a:pt x="112" y="1379"/>
                  <a:pt x="116" y="1388"/>
                  <a:pt x="120" y="1396"/>
                </a:cubicBezTo>
                <a:cubicBezTo>
                  <a:pt x="120" y="1396"/>
                  <a:pt x="120" y="1396"/>
                  <a:pt x="120" y="1396"/>
                </a:cubicBezTo>
                <a:cubicBezTo>
                  <a:pt x="137" y="1429"/>
                  <a:pt x="156" y="1461"/>
                  <a:pt x="176" y="1493"/>
                </a:cubicBezTo>
                <a:cubicBezTo>
                  <a:pt x="179" y="1496"/>
                  <a:pt x="178" y="1502"/>
                  <a:pt x="174" y="1504"/>
                </a:cubicBezTo>
                <a:cubicBezTo>
                  <a:pt x="172" y="1505"/>
                  <a:pt x="171" y="1506"/>
                  <a:pt x="169" y="1506"/>
                </a:cubicBezTo>
                <a:close/>
                <a:moveTo>
                  <a:pt x="1849" y="1348"/>
                </a:moveTo>
                <a:cubicBezTo>
                  <a:pt x="1848" y="1348"/>
                  <a:pt x="1847" y="1348"/>
                  <a:pt x="1846" y="1347"/>
                </a:cubicBezTo>
                <a:cubicBezTo>
                  <a:pt x="1842" y="1345"/>
                  <a:pt x="1840" y="1340"/>
                  <a:pt x="1841" y="1336"/>
                </a:cubicBezTo>
                <a:cubicBezTo>
                  <a:pt x="1844" y="1330"/>
                  <a:pt x="1846" y="1325"/>
                  <a:pt x="1848" y="1319"/>
                </a:cubicBezTo>
                <a:cubicBezTo>
                  <a:pt x="1850" y="1315"/>
                  <a:pt x="1855" y="1313"/>
                  <a:pt x="1859" y="1314"/>
                </a:cubicBezTo>
                <a:cubicBezTo>
                  <a:pt x="1864" y="1316"/>
                  <a:pt x="1866" y="1321"/>
                  <a:pt x="1864" y="1325"/>
                </a:cubicBezTo>
                <a:cubicBezTo>
                  <a:pt x="1862" y="1331"/>
                  <a:pt x="1859" y="1337"/>
                  <a:pt x="1857" y="1343"/>
                </a:cubicBezTo>
                <a:cubicBezTo>
                  <a:pt x="1856" y="1346"/>
                  <a:pt x="1852" y="1348"/>
                  <a:pt x="1849" y="1348"/>
                </a:cubicBezTo>
                <a:close/>
                <a:moveTo>
                  <a:pt x="1885" y="1248"/>
                </a:moveTo>
                <a:cubicBezTo>
                  <a:pt x="1884" y="1248"/>
                  <a:pt x="1883" y="1248"/>
                  <a:pt x="1882" y="1248"/>
                </a:cubicBezTo>
                <a:cubicBezTo>
                  <a:pt x="1878" y="1247"/>
                  <a:pt x="1875" y="1242"/>
                  <a:pt x="1877" y="1237"/>
                </a:cubicBezTo>
                <a:cubicBezTo>
                  <a:pt x="1887" y="1202"/>
                  <a:pt x="1896" y="1165"/>
                  <a:pt x="1902" y="1128"/>
                </a:cubicBezTo>
                <a:cubicBezTo>
                  <a:pt x="1903" y="1124"/>
                  <a:pt x="1907" y="1120"/>
                  <a:pt x="1912" y="1121"/>
                </a:cubicBezTo>
                <a:cubicBezTo>
                  <a:pt x="1917" y="1122"/>
                  <a:pt x="1920" y="1126"/>
                  <a:pt x="1919" y="1131"/>
                </a:cubicBezTo>
                <a:cubicBezTo>
                  <a:pt x="1912" y="1169"/>
                  <a:pt x="1904" y="1206"/>
                  <a:pt x="1893" y="1242"/>
                </a:cubicBezTo>
                <a:cubicBezTo>
                  <a:pt x="1892" y="1246"/>
                  <a:pt x="1888" y="1248"/>
                  <a:pt x="1885" y="1248"/>
                </a:cubicBezTo>
                <a:close/>
                <a:moveTo>
                  <a:pt x="48" y="1245"/>
                </a:moveTo>
                <a:cubicBezTo>
                  <a:pt x="44" y="1245"/>
                  <a:pt x="41" y="1243"/>
                  <a:pt x="40" y="1239"/>
                </a:cubicBezTo>
                <a:cubicBezTo>
                  <a:pt x="38" y="1232"/>
                  <a:pt x="36" y="1224"/>
                  <a:pt x="34" y="1217"/>
                </a:cubicBezTo>
                <a:cubicBezTo>
                  <a:pt x="32" y="1213"/>
                  <a:pt x="35" y="1208"/>
                  <a:pt x="40" y="1207"/>
                </a:cubicBezTo>
                <a:cubicBezTo>
                  <a:pt x="44" y="1205"/>
                  <a:pt x="49" y="1208"/>
                  <a:pt x="50" y="1213"/>
                </a:cubicBezTo>
                <a:cubicBezTo>
                  <a:pt x="52" y="1220"/>
                  <a:pt x="54" y="1227"/>
                  <a:pt x="56" y="1234"/>
                </a:cubicBezTo>
                <a:cubicBezTo>
                  <a:pt x="57" y="1239"/>
                  <a:pt x="55" y="1243"/>
                  <a:pt x="50" y="1245"/>
                </a:cubicBezTo>
                <a:cubicBezTo>
                  <a:pt x="49" y="1245"/>
                  <a:pt x="49" y="1245"/>
                  <a:pt x="48" y="1245"/>
                </a:cubicBezTo>
                <a:close/>
                <a:moveTo>
                  <a:pt x="35" y="1196"/>
                </a:moveTo>
                <a:cubicBezTo>
                  <a:pt x="31" y="1196"/>
                  <a:pt x="27" y="1193"/>
                  <a:pt x="27" y="1189"/>
                </a:cubicBezTo>
                <a:cubicBezTo>
                  <a:pt x="18" y="1152"/>
                  <a:pt x="11" y="1115"/>
                  <a:pt x="7" y="1077"/>
                </a:cubicBezTo>
                <a:cubicBezTo>
                  <a:pt x="5" y="1058"/>
                  <a:pt x="3" y="1038"/>
                  <a:pt x="2" y="1018"/>
                </a:cubicBezTo>
                <a:cubicBezTo>
                  <a:pt x="1" y="1001"/>
                  <a:pt x="0" y="984"/>
                  <a:pt x="0" y="967"/>
                </a:cubicBezTo>
                <a:cubicBezTo>
                  <a:pt x="0" y="954"/>
                  <a:pt x="1" y="942"/>
                  <a:pt x="1" y="929"/>
                </a:cubicBezTo>
                <a:cubicBezTo>
                  <a:pt x="1" y="924"/>
                  <a:pt x="6" y="921"/>
                  <a:pt x="10" y="921"/>
                </a:cubicBezTo>
                <a:cubicBezTo>
                  <a:pt x="15" y="921"/>
                  <a:pt x="18" y="925"/>
                  <a:pt x="18" y="930"/>
                </a:cubicBezTo>
                <a:cubicBezTo>
                  <a:pt x="18" y="942"/>
                  <a:pt x="17" y="955"/>
                  <a:pt x="17" y="967"/>
                </a:cubicBezTo>
                <a:cubicBezTo>
                  <a:pt x="17" y="984"/>
                  <a:pt x="18" y="1001"/>
                  <a:pt x="19" y="1017"/>
                </a:cubicBezTo>
                <a:cubicBezTo>
                  <a:pt x="20" y="1037"/>
                  <a:pt x="21" y="1056"/>
                  <a:pt x="24" y="1075"/>
                </a:cubicBezTo>
                <a:cubicBezTo>
                  <a:pt x="28" y="1112"/>
                  <a:pt x="34" y="1149"/>
                  <a:pt x="43" y="1185"/>
                </a:cubicBezTo>
                <a:cubicBezTo>
                  <a:pt x="44" y="1190"/>
                  <a:pt x="41" y="1195"/>
                  <a:pt x="37" y="1196"/>
                </a:cubicBezTo>
                <a:cubicBezTo>
                  <a:pt x="36" y="1196"/>
                  <a:pt x="35" y="1196"/>
                  <a:pt x="35" y="1196"/>
                </a:cubicBezTo>
                <a:close/>
                <a:moveTo>
                  <a:pt x="1915" y="1110"/>
                </a:moveTo>
                <a:cubicBezTo>
                  <a:pt x="1915" y="1110"/>
                  <a:pt x="1914" y="1110"/>
                  <a:pt x="1914" y="1110"/>
                </a:cubicBezTo>
                <a:cubicBezTo>
                  <a:pt x="1909" y="1109"/>
                  <a:pt x="1906" y="1105"/>
                  <a:pt x="1907" y="1100"/>
                </a:cubicBezTo>
                <a:cubicBezTo>
                  <a:pt x="1908" y="1093"/>
                  <a:pt x="1909" y="1086"/>
                  <a:pt x="1909" y="1078"/>
                </a:cubicBezTo>
                <a:cubicBezTo>
                  <a:pt x="1910" y="1074"/>
                  <a:pt x="1914" y="1070"/>
                  <a:pt x="1919" y="1071"/>
                </a:cubicBezTo>
                <a:cubicBezTo>
                  <a:pt x="1924" y="1071"/>
                  <a:pt x="1927" y="1076"/>
                  <a:pt x="1926" y="1080"/>
                </a:cubicBezTo>
                <a:cubicBezTo>
                  <a:pt x="1925" y="1088"/>
                  <a:pt x="1924" y="1095"/>
                  <a:pt x="1923" y="1103"/>
                </a:cubicBezTo>
                <a:cubicBezTo>
                  <a:pt x="1923" y="1107"/>
                  <a:pt x="1919" y="1110"/>
                  <a:pt x="1915" y="1110"/>
                </a:cubicBezTo>
                <a:close/>
                <a:moveTo>
                  <a:pt x="1921" y="1060"/>
                </a:moveTo>
                <a:cubicBezTo>
                  <a:pt x="1921" y="1060"/>
                  <a:pt x="1920" y="1060"/>
                  <a:pt x="1920" y="1060"/>
                </a:cubicBezTo>
                <a:cubicBezTo>
                  <a:pt x="1915" y="1059"/>
                  <a:pt x="1912" y="1055"/>
                  <a:pt x="1912" y="1050"/>
                </a:cubicBezTo>
                <a:cubicBezTo>
                  <a:pt x="1915" y="1023"/>
                  <a:pt x="1916" y="995"/>
                  <a:pt x="1916" y="967"/>
                </a:cubicBezTo>
                <a:cubicBezTo>
                  <a:pt x="1916" y="946"/>
                  <a:pt x="1915" y="925"/>
                  <a:pt x="1914" y="905"/>
                </a:cubicBezTo>
                <a:cubicBezTo>
                  <a:pt x="1914" y="905"/>
                  <a:pt x="1914" y="905"/>
                  <a:pt x="1914" y="905"/>
                </a:cubicBezTo>
                <a:cubicBezTo>
                  <a:pt x="1913" y="894"/>
                  <a:pt x="1912" y="884"/>
                  <a:pt x="1911" y="874"/>
                </a:cubicBezTo>
                <a:cubicBezTo>
                  <a:pt x="1909" y="847"/>
                  <a:pt x="1905" y="820"/>
                  <a:pt x="1900" y="794"/>
                </a:cubicBezTo>
                <a:cubicBezTo>
                  <a:pt x="1899" y="789"/>
                  <a:pt x="1902" y="785"/>
                  <a:pt x="1907" y="784"/>
                </a:cubicBezTo>
                <a:cubicBezTo>
                  <a:pt x="1911" y="783"/>
                  <a:pt x="1916" y="786"/>
                  <a:pt x="1917" y="790"/>
                </a:cubicBezTo>
                <a:cubicBezTo>
                  <a:pt x="1922" y="817"/>
                  <a:pt x="1926" y="845"/>
                  <a:pt x="1928" y="872"/>
                </a:cubicBezTo>
                <a:cubicBezTo>
                  <a:pt x="1929" y="883"/>
                  <a:pt x="1930" y="893"/>
                  <a:pt x="1931" y="904"/>
                </a:cubicBezTo>
                <a:cubicBezTo>
                  <a:pt x="1931" y="904"/>
                  <a:pt x="1931" y="904"/>
                  <a:pt x="1931" y="904"/>
                </a:cubicBezTo>
                <a:cubicBezTo>
                  <a:pt x="1932" y="925"/>
                  <a:pt x="1933" y="946"/>
                  <a:pt x="1933" y="967"/>
                </a:cubicBezTo>
                <a:cubicBezTo>
                  <a:pt x="1933" y="995"/>
                  <a:pt x="1932" y="1024"/>
                  <a:pt x="1929" y="1052"/>
                </a:cubicBezTo>
                <a:cubicBezTo>
                  <a:pt x="1929" y="1056"/>
                  <a:pt x="1925" y="1060"/>
                  <a:pt x="1921" y="1060"/>
                </a:cubicBezTo>
                <a:close/>
                <a:moveTo>
                  <a:pt x="11" y="910"/>
                </a:moveTo>
                <a:cubicBezTo>
                  <a:pt x="11" y="910"/>
                  <a:pt x="11" y="909"/>
                  <a:pt x="11" y="909"/>
                </a:cubicBezTo>
                <a:cubicBezTo>
                  <a:pt x="6" y="909"/>
                  <a:pt x="2" y="905"/>
                  <a:pt x="3" y="900"/>
                </a:cubicBezTo>
                <a:cubicBezTo>
                  <a:pt x="3" y="893"/>
                  <a:pt x="4" y="885"/>
                  <a:pt x="5" y="878"/>
                </a:cubicBezTo>
                <a:cubicBezTo>
                  <a:pt x="5" y="873"/>
                  <a:pt x="9" y="870"/>
                  <a:pt x="14" y="870"/>
                </a:cubicBezTo>
                <a:cubicBezTo>
                  <a:pt x="19" y="870"/>
                  <a:pt x="22" y="875"/>
                  <a:pt x="22" y="879"/>
                </a:cubicBezTo>
                <a:cubicBezTo>
                  <a:pt x="21" y="887"/>
                  <a:pt x="20" y="894"/>
                  <a:pt x="20" y="902"/>
                </a:cubicBezTo>
                <a:cubicBezTo>
                  <a:pt x="19" y="906"/>
                  <a:pt x="16" y="910"/>
                  <a:pt x="11" y="910"/>
                </a:cubicBezTo>
                <a:close/>
                <a:moveTo>
                  <a:pt x="16" y="859"/>
                </a:moveTo>
                <a:cubicBezTo>
                  <a:pt x="16" y="859"/>
                  <a:pt x="15" y="859"/>
                  <a:pt x="15" y="859"/>
                </a:cubicBezTo>
                <a:cubicBezTo>
                  <a:pt x="10" y="858"/>
                  <a:pt x="7" y="854"/>
                  <a:pt x="8" y="849"/>
                </a:cubicBezTo>
                <a:cubicBezTo>
                  <a:pt x="12" y="812"/>
                  <a:pt x="19" y="774"/>
                  <a:pt x="28" y="737"/>
                </a:cubicBezTo>
                <a:cubicBezTo>
                  <a:pt x="36" y="708"/>
                  <a:pt x="44" y="679"/>
                  <a:pt x="54" y="650"/>
                </a:cubicBezTo>
                <a:cubicBezTo>
                  <a:pt x="60" y="632"/>
                  <a:pt x="67" y="614"/>
                  <a:pt x="75" y="596"/>
                </a:cubicBezTo>
                <a:cubicBezTo>
                  <a:pt x="76" y="592"/>
                  <a:pt x="81" y="590"/>
                  <a:pt x="86" y="592"/>
                </a:cubicBezTo>
                <a:cubicBezTo>
                  <a:pt x="90" y="593"/>
                  <a:pt x="92" y="598"/>
                  <a:pt x="90" y="603"/>
                </a:cubicBezTo>
                <a:cubicBezTo>
                  <a:pt x="83" y="620"/>
                  <a:pt x="76" y="638"/>
                  <a:pt x="70" y="656"/>
                </a:cubicBezTo>
                <a:cubicBezTo>
                  <a:pt x="60" y="684"/>
                  <a:pt x="52" y="712"/>
                  <a:pt x="45" y="741"/>
                </a:cubicBezTo>
                <a:cubicBezTo>
                  <a:pt x="36" y="777"/>
                  <a:pt x="29" y="814"/>
                  <a:pt x="25" y="851"/>
                </a:cubicBezTo>
                <a:cubicBezTo>
                  <a:pt x="24" y="856"/>
                  <a:pt x="20" y="859"/>
                  <a:pt x="16" y="859"/>
                </a:cubicBezTo>
                <a:close/>
                <a:moveTo>
                  <a:pt x="1903" y="773"/>
                </a:moveTo>
                <a:cubicBezTo>
                  <a:pt x="1899" y="773"/>
                  <a:pt x="1895" y="770"/>
                  <a:pt x="1894" y="766"/>
                </a:cubicBezTo>
                <a:cubicBezTo>
                  <a:pt x="1893" y="759"/>
                  <a:pt x="1891" y="751"/>
                  <a:pt x="1889" y="744"/>
                </a:cubicBezTo>
                <a:cubicBezTo>
                  <a:pt x="1888" y="740"/>
                  <a:pt x="1891" y="735"/>
                  <a:pt x="1896" y="734"/>
                </a:cubicBezTo>
                <a:cubicBezTo>
                  <a:pt x="1900" y="733"/>
                  <a:pt x="1905" y="736"/>
                  <a:pt x="1906" y="740"/>
                </a:cubicBezTo>
                <a:cubicBezTo>
                  <a:pt x="1908" y="748"/>
                  <a:pt x="1909" y="755"/>
                  <a:pt x="1911" y="762"/>
                </a:cubicBezTo>
                <a:cubicBezTo>
                  <a:pt x="1912" y="767"/>
                  <a:pt x="1909" y="772"/>
                  <a:pt x="1904" y="773"/>
                </a:cubicBezTo>
                <a:cubicBezTo>
                  <a:pt x="1904" y="773"/>
                  <a:pt x="1903" y="773"/>
                  <a:pt x="1903" y="773"/>
                </a:cubicBezTo>
                <a:close/>
                <a:moveTo>
                  <a:pt x="1891" y="723"/>
                </a:moveTo>
                <a:cubicBezTo>
                  <a:pt x="1887" y="723"/>
                  <a:pt x="1883" y="721"/>
                  <a:pt x="1882" y="717"/>
                </a:cubicBezTo>
                <a:cubicBezTo>
                  <a:pt x="1870" y="670"/>
                  <a:pt x="1853" y="624"/>
                  <a:pt x="1833" y="580"/>
                </a:cubicBezTo>
                <a:cubicBezTo>
                  <a:pt x="1833" y="580"/>
                  <a:pt x="1833" y="580"/>
                  <a:pt x="1833" y="580"/>
                </a:cubicBezTo>
                <a:cubicBezTo>
                  <a:pt x="1825" y="561"/>
                  <a:pt x="1816" y="542"/>
                  <a:pt x="1806" y="524"/>
                </a:cubicBezTo>
                <a:cubicBezTo>
                  <a:pt x="1798" y="510"/>
                  <a:pt x="1790" y="495"/>
                  <a:pt x="1782" y="481"/>
                </a:cubicBezTo>
                <a:cubicBezTo>
                  <a:pt x="1779" y="477"/>
                  <a:pt x="1780" y="471"/>
                  <a:pt x="1784" y="469"/>
                </a:cubicBezTo>
                <a:cubicBezTo>
                  <a:pt x="1789" y="466"/>
                  <a:pt x="1794" y="468"/>
                  <a:pt x="1796" y="472"/>
                </a:cubicBezTo>
                <a:cubicBezTo>
                  <a:pt x="1805" y="486"/>
                  <a:pt x="1813" y="501"/>
                  <a:pt x="1821" y="516"/>
                </a:cubicBezTo>
                <a:cubicBezTo>
                  <a:pt x="1831" y="535"/>
                  <a:pt x="1840" y="554"/>
                  <a:pt x="1849" y="573"/>
                </a:cubicBezTo>
                <a:cubicBezTo>
                  <a:pt x="1849" y="573"/>
                  <a:pt x="1849" y="573"/>
                  <a:pt x="1849" y="573"/>
                </a:cubicBezTo>
                <a:cubicBezTo>
                  <a:pt x="1869" y="618"/>
                  <a:pt x="1886" y="665"/>
                  <a:pt x="1899" y="713"/>
                </a:cubicBezTo>
                <a:cubicBezTo>
                  <a:pt x="1900" y="717"/>
                  <a:pt x="1897" y="722"/>
                  <a:pt x="1893" y="723"/>
                </a:cubicBezTo>
                <a:cubicBezTo>
                  <a:pt x="1892" y="723"/>
                  <a:pt x="1891" y="723"/>
                  <a:pt x="1891" y="723"/>
                </a:cubicBezTo>
                <a:close/>
                <a:moveTo>
                  <a:pt x="94" y="582"/>
                </a:moveTo>
                <a:cubicBezTo>
                  <a:pt x="93" y="582"/>
                  <a:pt x="91" y="582"/>
                  <a:pt x="90" y="581"/>
                </a:cubicBezTo>
                <a:cubicBezTo>
                  <a:pt x="86" y="579"/>
                  <a:pt x="84" y="574"/>
                  <a:pt x="86" y="570"/>
                </a:cubicBezTo>
                <a:cubicBezTo>
                  <a:pt x="89" y="563"/>
                  <a:pt x="92" y="556"/>
                  <a:pt x="96" y="549"/>
                </a:cubicBezTo>
                <a:cubicBezTo>
                  <a:pt x="98" y="545"/>
                  <a:pt x="103" y="543"/>
                  <a:pt x="107" y="545"/>
                </a:cubicBezTo>
                <a:cubicBezTo>
                  <a:pt x="111" y="547"/>
                  <a:pt x="113" y="553"/>
                  <a:pt x="111" y="557"/>
                </a:cubicBezTo>
                <a:cubicBezTo>
                  <a:pt x="108" y="563"/>
                  <a:pt x="104" y="570"/>
                  <a:pt x="101" y="577"/>
                </a:cubicBezTo>
                <a:cubicBezTo>
                  <a:pt x="100" y="580"/>
                  <a:pt x="97" y="582"/>
                  <a:pt x="94" y="582"/>
                </a:cubicBezTo>
                <a:close/>
                <a:moveTo>
                  <a:pt x="116" y="536"/>
                </a:moveTo>
                <a:cubicBezTo>
                  <a:pt x="115" y="536"/>
                  <a:pt x="113" y="536"/>
                  <a:pt x="112" y="535"/>
                </a:cubicBezTo>
                <a:cubicBezTo>
                  <a:pt x="108" y="533"/>
                  <a:pt x="106" y="528"/>
                  <a:pt x="108" y="524"/>
                </a:cubicBezTo>
                <a:cubicBezTo>
                  <a:pt x="126" y="490"/>
                  <a:pt x="145" y="457"/>
                  <a:pt x="166" y="426"/>
                </a:cubicBezTo>
                <a:cubicBezTo>
                  <a:pt x="166" y="426"/>
                  <a:pt x="166" y="426"/>
                  <a:pt x="166" y="426"/>
                </a:cubicBezTo>
                <a:cubicBezTo>
                  <a:pt x="189" y="392"/>
                  <a:pt x="214" y="359"/>
                  <a:pt x="241" y="329"/>
                </a:cubicBezTo>
                <a:cubicBezTo>
                  <a:pt x="247" y="323"/>
                  <a:pt x="253" y="316"/>
                  <a:pt x="259" y="310"/>
                </a:cubicBezTo>
                <a:cubicBezTo>
                  <a:pt x="262" y="306"/>
                  <a:pt x="267" y="306"/>
                  <a:pt x="271" y="309"/>
                </a:cubicBezTo>
                <a:cubicBezTo>
                  <a:pt x="274" y="312"/>
                  <a:pt x="274" y="318"/>
                  <a:pt x="271" y="321"/>
                </a:cubicBezTo>
                <a:cubicBezTo>
                  <a:pt x="265" y="328"/>
                  <a:pt x="259" y="334"/>
                  <a:pt x="254" y="340"/>
                </a:cubicBezTo>
                <a:cubicBezTo>
                  <a:pt x="228" y="370"/>
                  <a:pt x="203" y="402"/>
                  <a:pt x="181" y="435"/>
                </a:cubicBezTo>
                <a:cubicBezTo>
                  <a:pt x="181" y="435"/>
                  <a:pt x="181" y="435"/>
                  <a:pt x="181" y="435"/>
                </a:cubicBezTo>
                <a:cubicBezTo>
                  <a:pt x="160" y="466"/>
                  <a:pt x="140" y="498"/>
                  <a:pt x="123" y="532"/>
                </a:cubicBezTo>
                <a:cubicBezTo>
                  <a:pt x="122" y="535"/>
                  <a:pt x="119" y="536"/>
                  <a:pt x="116" y="536"/>
                </a:cubicBezTo>
                <a:close/>
                <a:moveTo>
                  <a:pt x="1774" y="461"/>
                </a:moveTo>
                <a:cubicBezTo>
                  <a:pt x="1771" y="461"/>
                  <a:pt x="1768" y="459"/>
                  <a:pt x="1767" y="457"/>
                </a:cubicBezTo>
                <a:cubicBezTo>
                  <a:pt x="1763" y="450"/>
                  <a:pt x="1759" y="444"/>
                  <a:pt x="1755" y="438"/>
                </a:cubicBezTo>
                <a:cubicBezTo>
                  <a:pt x="1752" y="434"/>
                  <a:pt x="1753" y="429"/>
                  <a:pt x="1757" y="426"/>
                </a:cubicBezTo>
                <a:cubicBezTo>
                  <a:pt x="1761" y="424"/>
                  <a:pt x="1766" y="425"/>
                  <a:pt x="1769" y="428"/>
                </a:cubicBezTo>
                <a:cubicBezTo>
                  <a:pt x="1773" y="435"/>
                  <a:pt x="1777" y="441"/>
                  <a:pt x="1781" y="448"/>
                </a:cubicBezTo>
                <a:cubicBezTo>
                  <a:pt x="1784" y="451"/>
                  <a:pt x="1783" y="457"/>
                  <a:pt x="1779" y="459"/>
                </a:cubicBezTo>
                <a:cubicBezTo>
                  <a:pt x="1777" y="460"/>
                  <a:pt x="1776" y="461"/>
                  <a:pt x="1774" y="461"/>
                </a:cubicBezTo>
                <a:close/>
                <a:moveTo>
                  <a:pt x="1746" y="418"/>
                </a:moveTo>
                <a:cubicBezTo>
                  <a:pt x="1743" y="418"/>
                  <a:pt x="1740" y="417"/>
                  <a:pt x="1739" y="415"/>
                </a:cubicBezTo>
                <a:cubicBezTo>
                  <a:pt x="1710" y="375"/>
                  <a:pt x="1679" y="338"/>
                  <a:pt x="1645" y="303"/>
                </a:cubicBezTo>
                <a:cubicBezTo>
                  <a:pt x="1645" y="303"/>
                  <a:pt x="1645" y="303"/>
                  <a:pt x="1645" y="303"/>
                </a:cubicBezTo>
                <a:cubicBezTo>
                  <a:pt x="1624" y="281"/>
                  <a:pt x="1601" y="260"/>
                  <a:pt x="1577" y="240"/>
                </a:cubicBezTo>
                <a:cubicBezTo>
                  <a:pt x="1572" y="236"/>
                  <a:pt x="1567" y="232"/>
                  <a:pt x="1562" y="228"/>
                </a:cubicBezTo>
                <a:cubicBezTo>
                  <a:pt x="1559" y="225"/>
                  <a:pt x="1558" y="220"/>
                  <a:pt x="1561" y="216"/>
                </a:cubicBezTo>
                <a:cubicBezTo>
                  <a:pt x="1564" y="212"/>
                  <a:pt x="1569" y="212"/>
                  <a:pt x="1573" y="215"/>
                </a:cubicBezTo>
                <a:cubicBezTo>
                  <a:pt x="1578" y="219"/>
                  <a:pt x="1583" y="223"/>
                  <a:pt x="1588" y="227"/>
                </a:cubicBezTo>
                <a:cubicBezTo>
                  <a:pt x="1612" y="247"/>
                  <a:pt x="1635" y="269"/>
                  <a:pt x="1657" y="291"/>
                </a:cubicBezTo>
                <a:cubicBezTo>
                  <a:pt x="1657" y="291"/>
                  <a:pt x="1657" y="291"/>
                  <a:pt x="1657" y="291"/>
                </a:cubicBezTo>
                <a:cubicBezTo>
                  <a:pt x="1692" y="327"/>
                  <a:pt x="1724" y="365"/>
                  <a:pt x="1752" y="405"/>
                </a:cubicBezTo>
                <a:cubicBezTo>
                  <a:pt x="1755" y="409"/>
                  <a:pt x="1754" y="414"/>
                  <a:pt x="1750" y="417"/>
                </a:cubicBezTo>
                <a:cubicBezTo>
                  <a:pt x="1749" y="418"/>
                  <a:pt x="1747" y="418"/>
                  <a:pt x="1746" y="418"/>
                </a:cubicBezTo>
                <a:close/>
                <a:moveTo>
                  <a:pt x="284" y="304"/>
                </a:moveTo>
                <a:cubicBezTo>
                  <a:pt x="282" y="304"/>
                  <a:pt x="280" y="303"/>
                  <a:pt x="279" y="301"/>
                </a:cubicBezTo>
                <a:cubicBezTo>
                  <a:pt x="275" y="298"/>
                  <a:pt x="275" y="292"/>
                  <a:pt x="278" y="289"/>
                </a:cubicBezTo>
                <a:cubicBezTo>
                  <a:pt x="284" y="284"/>
                  <a:pt x="289" y="278"/>
                  <a:pt x="295" y="273"/>
                </a:cubicBezTo>
                <a:cubicBezTo>
                  <a:pt x="298" y="270"/>
                  <a:pt x="303" y="270"/>
                  <a:pt x="307" y="273"/>
                </a:cubicBezTo>
                <a:cubicBezTo>
                  <a:pt x="310" y="277"/>
                  <a:pt x="310" y="282"/>
                  <a:pt x="306" y="285"/>
                </a:cubicBezTo>
                <a:cubicBezTo>
                  <a:pt x="301" y="290"/>
                  <a:pt x="296" y="296"/>
                  <a:pt x="291" y="301"/>
                </a:cubicBezTo>
                <a:cubicBezTo>
                  <a:pt x="289" y="303"/>
                  <a:pt x="287" y="304"/>
                  <a:pt x="284" y="304"/>
                </a:cubicBezTo>
                <a:close/>
                <a:moveTo>
                  <a:pt x="321" y="268"/>
                </a:moveTo>
                <a:cubicBezTo>
                  <a:pt x="319" y="268"/>
                  <a:pt x="317" y="267"/>
                  <a:pt x="315" y="265"/>
                </a:cubicBezTo>
                <a:cubicBezTo>
                  <a:pt x="312" y="262"/>
                  <a:pt x="312" y="257"/>
                  <a:pt x="315" y="253"/>
                </a:cubicBezTo>
                <a:cubicBezTo>
                  <a:pt x="343" y="228"/>
                  <a:pt x="373" y="204"/>
                  <a:pt x="404" y="182"/>
                </a:cubicBezTo>
                <a:cubicBezTo>
                  <a:pt x="404" y="182"/>
                  <a:pt x="404" y="182"/>
                  <a:pt x="404" y="182"/>
                </a:cubicBezTo>
                <a:cubicBezTo>
                  <a:pt x="444" y="153"/>
                  <a:pt x="487" y="127"/>
                  <a:pt x="531" y="105"/>
                </a:cubicBezTo>
                <a:cubicBezTo>
                  <a:pt x="535" y="103"/>
                  <a:pt x="540" y="105"/>
                  <a:pt x="542" y="109"/>
                </a:cubicBezTo>
                <a:cubicBezTo>
                  <a:pt x="545" y="113"/>
                  <a:pt x="543" y="118"/>
                  <a:pt x="539" y="120"/>
                </a:cubicBezTo>
                <a:cubicBezTo>
                  <a:pt x="495" y="142"/>
                  <a:pt x="454" y="167"/>
                  <a:pt x="414" y="196"/>
                </a:cubicBezTo>
                <a:cubicBezTo>
                  <a:pt x="414" y="196"/>
                  <a:pt x="414" y="196"/>
                  <a:pt x="414" y="196"/>
                </a:cubicBezTo>
                <a:cubicBezTo>
                  <a:pt x="384" y="217"/>
                  <a:pt x="354" y="241"/>
                  <a:pt x="327" y="266"/>
                </a:cubicBezTo>
                <a:cubicBezTo>
                  <a:pt x="325" y="268"/>
                  <a:pt x="323" y="268"/>
                  <a:pt x="321" y="268"/>
                </a:cubicBezTo>
                <a:close/>
                <a:moveTo>
                  <a:pt x="1545" y="212"/>
                </a:moveTo>
                <a:cubicBezTo>
                  <a:pt x="1543" y="212"/>
                  <a:pt x="1542" y="212"/>
                  <a:pt x="1540" y="211"/>
                </a:cubicBezTo>
                <a:cubicBezTo>
                  <a:pt x="1534" y="206"/>
                  <a:pt x="1528" y="202"/>
                  <a:pt x="1522" y="197"/>
                </a:cubicBezTo>
                <a:cubicBezTo>
                  <a:pt x="1518" y="195"/>
                  <a:pt x="1517" y="189"/>
                  <a:pt x="1520" y="185"/>
                </a:cubicBezTo>
                <a:cubicBezTo>
                  <a:pt x="1523" y="182"/>
                  <a:pt x="1528" y="181"/>
                  <a:pt x="1532" y="183"/>
                </a:cubicBezTo>
                <a:cubicBezTo>
                  <a:pt x="1538" y="188"/>
                  <a:pt x="1544" y="192"/>
                  <a:pt x="1550" y="197"/>
                </a:cubicBezTo>
                <a:cubicBezTo>
                  <a:pt x="1554" y="200"/>
                  <a:pt x="1555" y="205"/>
                  <a:pt x="1552" y="209"/>
                </a:cubicBezTo>
                <a:cubicBezTo>
                  <a:pt x="1550" y="211"/>
                  <a:pt x="1548" y="212"/>
                  <a:pt x="1545" y="212"/>
                </a:cubicBezTo>
                <a:close/>
                <a:moveTo>
                  <a:pt x="1504" y="183"/>
                </a:moveTo>
                <a:cubicBezTo>
                  <a:pt x="1502" y="183"/>
                  <a:pt x="1501" y="182"/>
                  <a:pt x="1499" y="181"/>
                </a:cubicBezTo>
                <a:cubicBezTo>
                  <a:pt x="1459" y="154"/>
                  <a:pt x="1416" y="130"/>
                  <a:pt x="1372" y="109"/>
                </a:cubicBezTo>
                <a:cubicBezTo>
                  <a:pt x="1372" y="109"/>
                  <a:pt x="1372" y="109"/>
                  <a:pt x="1372" y="109"/>
                </a:cubicBezTo>
                <a:cubicBezTo>
                  <a:pt x="1339" y="93"/>
                  <a:pt x="1304" y="79"/>
                  <a:pt x="1268" y="67"/>
                </a:cubicBezTo>
                <a:cubicBezTo>
                  <a:pt x="1264" y="66"/>
                  <a:pt x="1262" y="61"/>
                  <a:pt x="1263" y="57"/>
                </a:cubicBezTo>
                <a:cubicBezTo>
                  <a:pt x="1265" y="52"/>
                  <a:pt x="1269" y="50"/>
                  <a:pt x="1274" y="51"/>
                </a:cubicBezTo>
                <a:cubicBezTo>
                  <a:pt x="1310" y="63"/>
                  <a:pt x="1345" y="78"/>
                  <a:pt x="1380" y="94"/>
                </a:cubicBezTo>
                <a:cubicBezTo>
                  <a:pt x="1380" y="94"/>
                  <a:pt x="1380" y="94"/>
                  <a:pt x="1380" y="94"/>
                </a:cubicBezTo>
                <a:cubicBezTo>
                  <a:pt x="1424" y="115"/>
                  <a:pt x="1468" y="140"/>
                  <a:pt x="1509" y="167"/>
                </a:cubicBezTo>
                <a:cubicBezTo>
                  <a:pt x="1512" y="170"/>
                  <a:pt x="1513" y="175"/>
                  <a:pt x="1511" y="179"/>
                </a:cubicBezTo>
                <a:cubicBezTo>
                  <a:pt x="1509" y="181"/>
                  <a:pt x="1507" y="183"/>
                  <a:pt x="1504" y="183"/>
                </a:cubicBezTo>
                <a:close/>
                <a:moveTo>
                  <a:pt x="560" y="109"/>
                </a:moveTo>
                <a:cubicBezTo>
                  <a:pt x="557" y="109"/>
                  <a:pt x="554" y="107"/>
                  <a:pt x="553" y="104"/>
                </a:cubicBezTo>
                <a:cubicBezTo>
                  <a:pt x="551" y="100"/>
                  <a:pt x="552" y="95"/>
                  <a:pt x="557" y="93"/>
                </a:cubicBezTo>
                <a:cubicBezTo>
                  <a:pt x="563" y="89"/>
                  <a:pt x="570" y="86"/>
                  <a:pt x="577" y="83"/>
                </a:cubicBezTo>
                <a:cubicBezTo>
                  <a:pt x="582" y="81"/>
                  <a:pt x="587" y="83"/>
                  <a:pt x="589" y="87"/>
                </a:cubicBezTo>
                <a:cubicBezTo>
                  <a:pt x="590" y="92"/>
                  <a:pt x="589" y="97"/>
                  <a:pt x="584" y="99"/>
                </a:cubicBezTo>
                <a:cubicBezTo>
                  <a:pt x="577" y="102"/>
                  <a:pt x="571" y="105"/>
                  <a:pt x="564" y="108"/>
                </a:cubicBezTo>
                <a:cubicBezTo>
                  <a:pt x="563" y="108"/>
                  <a:pt x="561" y="109"/>
                  <a:pt x="560" y="109"/>
                </a:cubicBezTo>
                <a:close/>
                <a:moveTo>
                  <a:pt x="607" y="88"/>
                </a:moveTo>
                <a:cubicBezTo>
                  <a:pt x="604" y="88"/>
                  <a:pt x="600" y="86"/>
                  <a:pt x="599" y="83"/>
                </a:cubicBezTo>
                <a:cubicBezTo>
                  <a:pt x="597" y="79"/>
                  <a:pt x="599" y="74"/>
                  <a:pt x="604" y="72"/>
                </a:cubicBezTo>
                <a:cubicBezTo>
                  <a:pt x="639" y="58"/>
                  <a:pt x="675" y="45"/>
                  <a:pt x="712" y="35"/>
                </a:cubicBezTo>
                <a:cubicBezTo>
                  <a:pt x="712" y="35"/>
                  <a:pt x="712" y="35"/>
                  <a:pt x="712" y="35"/>
                </a:cubicBezTo>
                <a:cubicBezTo>
                  <a:pt x="760" y="22"/>
                  <a:pt x="808" y="13"/>
                  <a:pt x="857" y="7"/>
                </a:cubicBezTo>
                <a:cubicBezTo>
                  <a:pt x="862" y="7"/>
                  <a:pt x="866" y="10"/>
                  <a:pt x="867" y="15"/>
                </a:cubicBezTo>
                <a:cubicBezTo>
                  <a:pt x="867" y="19"/>
                  <a:pt x="864" y="23"/>
                  <a:pt x="859" y="24"/>
                </a:cubicBezTo>
                <a:cubicBezTo>
                  <a:pt x="811" y="30"/>
                  <a:pt x="763" y="39"/>
                  <a:pt x="716" y="52"/>
                </a:cubicBezTo>
                <a:cubicBezTo>
                  <a:pt x="716" y="52"/>
                  <a:pt x="716" y="52"/>
                  <a:pt x="716" y="52"/>
                </a:cubicBezTo>
                <a:cubicBezTo>
                  <a:pt x="680" y="62"/>
                  <a:pt x="645" y="74"/>
                  <a:pt x="610" y="88"/>
                </a:cubicBezTo>
                <a:cubicBezTo>
                  <a:pt x="609" y="88"/>
                  <a:pt x="608" y="88"/>
                  <a:pt x="607" y="88"/>
                </a:cubicBezTo>
                <a:close/>
                <a:moveTo>
                  <a:pt x="1244" y="59"/>
                </a:moveTo>
                <a:cubicBezTo>
                  <a:pt x="1243" y="59"/>
                  <a:pt x="1243" y="59"/>
                  <a:pt x="1242" y="59"/>
                </a:cubicBezTo>
                <a:cubicBezTo>
                  <a:pt x="1235" y="57"/>
                  <a:pt x="1227" y="55"/>
                  <a:pt x="1220" y="53"/>
                </a:cubicBezTo>
                <a:cubicBezTo>
                  <a:pt x="1216" y="51"/>
                  <a:pt x="1213" y="47"/>
                  <a:pt x="1214" y="42"/>
                </a:cubicBezTo>
                <a:cubicBezTo>
                  <a:pt x="1216" y="38"/>
                  <a:pt x="1220" y="35"/>
                  <a:pt x="1225" y="36"/>
                </a:cubicBezTo>
                <a:cubicBezTo>
                  <a:pt x="1232" y="38"/>
                  <a:pt x="1239" y="40"/>
                  <a:pt x="1247" y="43"/>
                </a:cubicBezTo>
                <a:cubicBezTo>
                  <a:pt x="1251" y="44"/>
                  <a:pt x="1254" y="49"/>
                  <a:pt x="1252" y="53"/>
                </a:cubicBezTo>
                <a:cubicBezTo>
                  <a:pt x="1251" y="57"/>
                  <a:pt x="1248" y="59"/>
                  <a:pt x="1244" y="59"/>
                </a:cubicBezTo>
                <a:close/>
                <a:moveTo>
                  <a:pt x="1195" y="46"/>
                </a:moveTo>
                <a:cubicBezTo>
                  <a:pt x="1194" y="46"/>
                  <a:pt x="1194" y="46"/>
                  <a:pt x="1193" y="46"/>
                </a:cubicBezTo>
                <a:cubicBezTo>
                  <a:pt x="1146" y="34"/>
                  <a:pt x="1098" y="26"/>
                  <a:pt x="1050" y="22"/>
                </a:cubicBezTo>
                <a:cubicBezTo>
                  <a:pt x="1050" y="22"/>
                  <a:pt x="1049" y="22"/>
                  <a:pt x="1049" y="22"/>
                </a:cubicBezTo>
                <a:cubicBezTo>
                  <a:pt x="1012" y="18"/>
                  <a:pt x="975" y="17"/>
                  <a:pt x="937" y="18"/>
                </a:cubicBezTo>
                <a:cubicBezTo>
                  <a:pt x="937" y="18"/>
                  <a:pt x="937" y="18"/>
                  <a:pt x="937" y="18"/>
                </a:cubicBezTo>
                <a:cubicBezTo>
                  <a:pt x="933" y="18"/>
                  <a:pt x="929" y="15"/>
                  <a:pt x="929" y="10"/>
                </a:cubicBezTo>
                <a:cubicBezTo>
                  <a:pt x="929" y="5"/>
                  <a:pt x="932" y="1"/>
                  <a:pt x="937" y="1"/>
                </a:cubicBezTo>
                <a:cubicBezTo>
                  <a:pt x="975" y="0"/>
                  <a:pt x="1013" y="1"/>
                  <a:pt x="1051" y="5"/>
                </a:cubicBezTo>
                <a:cubicBezTo>
                  <a:pt x="1051" y="5"/>
                  <a:pt x="1051" y="5"/>
                  <a:pt x="1051" y="5"/>
                </a:cubicBezTo>
                <a:cubicBezTo>
                  <a:pt x="1100" y="9"/>
                  <a:pt x="1149" y="17"/>
                  <a:pt x="1197" y="29"/>
                </a:cubicBezTo>
                <a:cubicBezTo>
                  <a:pt x="1202" y="30"/>
                  <a:pt x="1205" y="35"/>
                  <a:pt x="1203" y="39"/>
                </a:cubicBezTo>
                <a:cubicBezTo>
                  <a:pt x="1202" y="43"/>
                  <a:pt x="1199" y="46"/>
                  <a:pt x="1195" y="46"/>
                </a:cubicBezTo>
                <a:close/>
                <a:moveTo>
                  <a:pt x="886" y="21"/>
                </a:moveTo>
                <a:cubicBezTo>
                  <a:pt x="882" y="21"/>
                  <a:pt x="878" y="18"/>
                  <a:pt x="878" y="13"/>
                </a:cubicBezTo>
                <a:cubicBezTo>
                  <a:pt x="878" y="9"/>
                  <a:pt x="881" y="5"/>
                  <a:pt x="886" y="4"/>
                </a:cubicBezTo>
                <a:cubicBezTo>
                  <a:pt x="888" y="4"/>
                  <a:pt x="891" y="4"/>
                  <a:pt x="894" y="4"/>
                </a:cubicBezTo>
                <a:cubicBezTo>
                  <a:pt x="899" y="3"/>
                  <a:pt x="904" y="3"/>
                  <a:pt x="908" y="3"/>
                </a:cubicBezTo>
                <a:cubicBezTo>
                  <a:pt x="913" y="2"/>
                  <a:pt x="917" y="6"/>
                  <a:pt x="917" y="11"/>
                </a:cubicBezTo>
                <a:cubicBezTo>
                  <a:pt x="918" y="15"/>
                  <a:pt x="914" y="19"/>
                  <a:pt x="909" y="20"/>
                </a:cubicBezTo>
                <a:cubicBezTo>
                  <a:pt x="905" y="20"/>
                  <a:pt x="900" y="20"/>
                  <a:pt x="895" y="21"/>
                </a:cubicBezTo>
                <a:cubicBezTo>
                  <a:pt x="892" y="21"/>
                  <a:pt x="890" y="21"/>
                  <a:pt x="887" y="21"/>
                </a:cubicBezTo>
                <a:cubicBezTo>
                  <a:pt x="887" y="21"/>
                  <a:pt x="887" y="21"/>
                  <a:pt x="886" y="21"/>
                </a:cubicBezTo>
                <a:close/>
              </a:path>
            </a:pathLst>
          </a:custGeom>
          <a:solidFill>
            <a:srgbClr val="377D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787703D4-3CC0-4039-AC7E-F0AC9E3CEF1B}"/>
              </a:ext>
            </a:extLst>
          </p:cNvPr>
          <p:cNvSpPr>
            <a:spLocks noEditPoints="1"/>
          </p:cNvSpPr>
          <p:nvPr/>
        </p:nvSpPr>
        <p:spPr bwMode="auto">
          <a:xfrm>
            <a:off x="9234487" y="3900488"/>
            <a:ext cx="5915025" cy="5915025"/>
          </a:xfrm>
          <a:custGeom>
            <a:avLst/>
            <a:gdLst>
              <a:gd name="T0" fmla="*/ 931 w 1861"/>
              <a:gd name="T1" fmla="*/ 1843 h 1860"/>
              <a:gd name="T2" fmla="*/ 1074 w 1861"/>
              <a:gd name="T3" fmla="*/ 1849 h 1860"/>
              <a:gd name="T4" fmla="*/ 867 w 1861"/>
              <a:gd name="T5" fmla="*/ 1850 h 1860"/>
              <a:gd name="T6" fmla="*/ 790 w 1861"/>
              <a:gd name="T7" fmla="*/ 1850 h 1860"/>
              <a:gd name="T8" fmla="*/ 629 w 1861"/>
              <a:gd name="T9" fmla="*/ 1792 h 1860"/>
              <a:gd name="T10" fmla="*/ 1148 w 1861"/>
              <a:gd name="T11" fmla="*/ 1826 h 1860"/>
              <a:gd name="T12" fmla="*/ 1176 w 1861"/>
              <a:gd name="T13" fmla="*/ 1812 h 1860"/>
              <a:gd name="T14" fmla="*/ 1356 w 1861"/>
              <a:gd name="T15" fmla="*/ 1757 h 1860"/>
              <a:gd name="T16" fmla="*/ 597 w 1861"/>
              <a:gd name="T17" fmla="*/ 1798 h 1860"/>
              <a:gd name="T18" fmla="*/ 571 w 1861"/>
              <a:gd name="T19" fmla="*/ 1788 h 1860"/>
              <a:gd name="T20" fmla="*/ 577 w 1861"/>
              <a:gd name="T21" fmla="*/ 1772 h 1860"/>
              <a:gd name="T22" fmla="*/ 1423 w 1861"/>
              <a:gd name="T23" fmla="*/ 1710 h 1860"/>
              <a:gd name="T24" fmla="*/ 1605 w 1861"/>
              <a:gd name="T25" fmla="*/ 1547 h 1860"/>
              <a:gd name="T26" fmla="*/ 350 w 1861"/>
              <a:gd name="T27" fmla="*/ 1657 h 1860"/>
              <a:gd name="T28" fmla="*/ 328 w 1861"/>
              <a:gd name="T29" fmla="*/ 1639 h 1860"/>
              <a:gd name="T30" fmla="*/ 340 w 1861"/>
              <a:gd name="T31" fmla="*/ 1638 h 1860"/>
              <a:gd name="T32" fmla="*/ 1636 w 1861"/>
              <a:gd name="T33" fmla="*/ 1537 h 1860"/>
              <a:gd name="T34" fmla="*/ 1759 w 1861"/>
              <a:gd name="T35" fmla="*/ 1314 h 1860"/>
              <a:gd name="T36" fmla="*/ 158 w 1861"/>
              <a:gd name="T37" fmla="*/ 1448 h 1860"/>
              <a:gd name="T38" fmla="*/ 170 w 1861"/>
              <a:gd name="T39" fmla="*/ 1450 h 1860"/>
              <a:gd name="T40" fmla="*/ 128 w 1861"/>
              <a:gd name="T41" fmla="*/ 1366 h 1860"/>
              <a:gd name="T42" fmla="*/ 14 w 1861"/>
              <a:gd name="T43" fmla="*/ 1086 h 1860"/>
              <a:gd name="T44" fmla="*/ 84 w 1861"/>
              <a:gd name="T45" fmla="*/ 1303 h 1860"/>
              <a:gd name="T46" fmla="*/ 1789 w 1861"/>
              <a:gd name="T47" fmla="*/ 1274 h 1860"/>
              <a:gd name="T48" fmla="*/ 1846 w 1861"/>
              <a:gd name="T49" fmla="*/ 1039 h 1860"/>
              <a:gd name="T50" fmla="*/ 18 w 1861"/>
              <a:gd name="T51" fmla="*/ 1065 h 1860"/>
              <a:gd name="T52" fmla="*/ 18 w 1861"/>
              <a:gd name="T53" fmla="*/ 1065 h 1860"/>
              <a:gd name="T54" fmla="*/ 19 w 1861"/>
              <a:gd name="T55" fmla="*/ 795 h 1860"/>
              <a:gd name="T56" fmla="*/ 15 w 1861"/>
              <a:gd name="T57" fmla="*/ 1037 h 1860"/>
              <a:gd name="T58" fmla="*/ 1848 w 1861"/>
              <a:gd name="T59" fmla="*/ 1027 h 1860"/>
              <a:gd name="T60" fmla="*/ 1838 w 1861"/>
              <a:gd name="T61" fmla="*/ 822 h 1860"/>
              <a:gd name="T62" fmla="*/ 1861 w 1861"/>
              <a:gd name="T63" fmla="*/ 930 h 1860"/>
              <a:gd name="T64" fmla="*/ 24 w 1861"/>
              <a:gd name="T65" fmla="*/ 767 h 1860"/>
              <a:gd name="T66" fmla="*/ 26 w 1861"/>
              <a:gd name="T67" fmla="*/ 756 h 1860"/>
              <a:gd name="T68" fmla="*/ 107 w 1861"/>
              <a:gd name="T69" fmla="*/ 537 h 1860"/>
              <a:gd name="T70" fmla="*/ 1824 w 1861"/>
              <a:gd name="T71" fmla="*/ 739 h 1860"/>
              <a:gd name="T72" fmla="*/ 1763 w 1861"/>
              <a:gd name="T73" fmla="*/ 553 h 1860"/>
              <a:gd name="T74" fmla="*/ 1834 w 1861"/>
              <a:gd name="T75" fmla="*/ 708 h 1860"/>
              <a:gd name="T76" fmla="*/ 104 w 1861"/>
              <a:gd name="T77" fmla="*/ 504 h 1860"/>
              <a:gd name="T78" fmla="*/ 121 w 1861"/>
              <a:gd name="T79" fmla="*/ 490 h 1860"/>
              <a:gd name="T80" fmla="*/ 161 w 1861"/>
              <a:gd name="T81" fmla="*/ 439 h 1860"/>
              <a:gd name="T82" fmla="*/ 1736 w 1861"/>
              <a:gd name="T83" fmla="*/ 482 h 1860"/>
              <a:gd name="T84" fmla="*/ 1569 w 1861"/>
              <a:gd name="T85" fmla="*/ 273 h 1860"/>
              <a:gd name="T86" fmla="*/ 1717 w 1861"/>
              <a:gd name="T87" fmla="*/ 459 h 1860"/>
              <a:gd name="T88" fmla="*/ 284 w 1861"/>
              <a:gd name="T89" fmla="*/ 286 h 1860"/>
              <a:gd name="T90" fmla="*/ 334 w 1861"/>
              <a:gd name="T91" fmla="*/ 216 h 1860"/>
              <a:gd name="T92" fmla="*/ 345 w 1861"/>
              <a:gd name="T93" fmla="*/ 229 h 1860"/>
              <a:gd name="T94" fmla="*/ 1562 w 1861"/>
              <a:gd name="T95" fmla="*/ 247 h 1860"/>
              <a:gd name="T96" fmla="*/ 1341 w 1861"/>
              <a:gd name="T97" fmla="*/ 105 h 1860"/>
              <a:gd name="T98" fmla="*/ 1544 w 1861"/>
              <a:gd name="T99" fmla="*/ 234 h 1860"/>
              <a:gd name="T100" fmla="*/ 512 w 1861"/>
              <a:gd name="T101" fmla="*/ 109 h 1860"/>
              <a:gd name="T102" fmla="*/ 526 w 1861"/>
              <a:gd name="T103" fmla="*/ 93 h 1860"/>
              <a:gd name="T104" fmla="*/ 550 w 1861"/>
              <a:gd name="T105" fmla="*/ 100 h 1860"/>
              <a:gd name="T106" fmla="*/ 1327 w 1861"/>
              <a:gd name="T107" fmla="*/ 89 h 1860"/>
              <a:gd name="T108" fmla="*/ 1079 w 1861"/>
              <a:gd name="T109" fmla="*/ 29 h 1860"/>
              <a:gd name="T110" fmla="*/ 1301 w 1861"/>
              <a:gd name="T111" fmla="*/ 77 h 1860"/>
              <a:gd name="T112" fmla="*/ 770 w 1861"/>
              <a:gd name="T113" fmla="*/ 14 h 1860"/>
              <a:gd name="T114" fmla="*/ 798 w 1861"/>
              <a:gd name="T115" fmla="*/ 10 h 1860"/>
              <a:gd name="T116" fmla="*/ 1024 w 1861"/>
              <a:gd name="T117" fmla="*/ 22 h 1860"/>
              <a:gd name="T118" fmla="*/ 1053 w 1861"/>
              <a:gd name="T119" fmla="*/ 25 h 1860"/>
              <a:gd name="T120" fmla="*/ 1061 w 1861"/>
              <a:gd name="T121" fmla="*/ 18 h 1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861" h="1860">
                <a:moveTo>
                  <a:pt x="931" y="1860"/>
                </a:moveTo>
                <a:cubicBezTo>
                  <a:pt x="922" y="1860"/>
                  <a:pt x="912" y="1860"/>
                  <a:pt x="903" y="1860"/>
                </a:cubicBezTo>
                <a:cubicBezTo>
                  <a:pt x="901" y="1860"/>
                  <a:pt x="899" y="1859"/>
                  <a:pt x="897" y="1857"/>
                </a:cubicBezTo>
                <a:cubicBezTo>
                  <a:pt x="896" y="1856"/>
                  <a:pt x="895" y="1854"/>
                  <a:pt x="895" y="1851"/>
                </a:cubicBezTo>
                <a:cubicBezTo>
                  <a:pt x="895" y="1847"/>
                  <a:pt x="899" y="1843"/>
                  <a:pt x="904" y="1843"/>
                </a:cubicBezTo>
                <a:cubicBezTo>
                  <a:pt x="904" y="1843"/>
                  <a:pt x="904" y="1843"/>
                  <a:pt x="904" y="1843"/>
                </a:cubicBezTo>
                <a:cubicBezTo>
                  <a:pt x="913" y="1843"/>
                  <a:pt x="922" y="1843"/>
                  <a:pt x="931" y="1843"/>
                </a:cubicBezTo>
                <a:cubicBezTo>
                  <a:pt x="958" y="1843"/>
                  <a:pt x="985" y="1842"/>
                  <a:pt x="1011" y="1840"/>
                </a:cubicBezTo>
                <a:cubicBezTo>
                  <a:pt x="1031" y="1838"/>
                  <a:pt x="1052" y="1836"/>
                  <a:pt x="1071" y="1833"/>
                </a:cubicBezTo>
                <a:cubicBezTo>
                  <a:pt x="1072" y="1833"/>
                  <a:pt x="1072" y="1833"/>
                  <a:pt x="1072" y="1833"/>
                </a:cubicBezTo>
                <a:cubicBezTo>
                  <a:pt x="1090" y="1830"/>
                  <a:pt x="1108" y="1826"/>
                  <a:pt x="1126" y="1822"/>
                </a:cubicBezTo>
                <a:cubicBezTo>
                  <a:pt x="1131" y="1821"/>
                  <a:pt x="1136" y="1824"/>
                  <a:pt x="1137" y="1829"/>
                </a:cubicBezTo>
                <a:cubicBezTo>
                  <a:pt x="1138" y="1833"/>
                  <a:pt x="1135" y="1838"/>
                  <a:pt x="1130" y="1839"/>
                </a:cubicBezTo>
                <a:cubicBezTo>
                  <a:pt x="1112" y="1843"/>
                  <a:pt x="1093" y="1846"/>
                  <a:pt x="1074" y="1849"/>
                </a:cubicBezTo>
                <a:cubicBezTo>
                  <a:pt x="1074" y="1849"/>
                  <a:pt x="1074" y="1849"/>
                  <a:pt x="1074" y="1849"/>
                </a:cubicBezTo>
                <a:cubicBezTo>
                  <a:pt x="1074" y="1849"/>
                  <a:pt x="1074" y="1849"/>
                  <a:pt x="1074" y="1849"/>
                </a:cubicBezTo>
                <a:cubicBezTo>
                  <a:pt x="1054" y="1853"/>
                  <a:pt x="1033" y="1855"/>
                  <a:pt x="1013" y="1857"/>
                </a:cubicBezTo>
                <a:cubicBezTo>
                  <a:pt x="986" y="1859"/>
                  <a:pt x="958" y="1860"/>
                  <a:pt x="931" y="1860"/>
                </a:cubicBezTo>
                <a:close/>
                <a:moveTo>
                  <a:pt x="875" y="1859"/>
                </a:moveTo>
                <a:cubicBezTo>
                  <a:pt x="875" y="1859"/>
                  <a:pt x="875" y="1859"/>
                  <a:pt x="875" y="1859"/>
                </a:cubicBezTo>
                <a:cubicBezTo>
                  <a:pt x="870" y="1858"/>
                  <a:pt x="867" y="1854"/>
                  <a:pt x="867" y="1850"/>
                </a:cubicBezTo>
                <a:cubicBezTo>
                  <a:pt x="867" y="1845"/>
                  <a:pt x="871" y="1841"/>
                  <a:pt x="876" y="1842"/>
                </a:cubicBezTo>
                <a:cubicBezTo>
                  <a:pt x="878" y="1842"/>
                  <a:pt x="880" y="1843"/>
                  <a:pt x="882" y="1845"/>
                </a:cubicBezTo>
                <a:cubicBezTo>
                  <a:pt x="883" y="1846"/>
                  <a:pt x="884" y="1849"/>
                  <a:pt x="884" y="1851"/>
                </a:cubicBezTo>
                <a:cubicBezTo>
                  <a:pt x="884" y="1855"/>
                  <a:pt x="880" y="1859"/>
                  <a:pt x="875" y="1859"/>
                </a:cubicBezTo>
                <a:close/>
                <a:moveTo>
                  <a:pt x="847" y="1857"/>
                </a:moveTo>
                <a:cubicBezTo>
                  <a:pt x="847" y="1857"/>
                  <a:pt x="847" y="1857"/>
                  <a:pt x="846" y="1857"/>
                </a:cubicBezTo>
                <a:cubicBezTo>
                  <a:pt x="828" y="1855"/>
                  <a:pt x="809" y="1852"/>
                  <a:pt x="790" y="1850"/>
                </a:cubicBezTo>
                <a:cubicBezTo>
                  <a:pt x="745" y="1843"/>
                  <a:pt x="700" y="1832"/>
                  <a:pt x="657" y="1819"/>
                </a:cubicBezTo>
                <a:cubicBezTo>
                  <a:pt x="646" y="1816"/>
                  <a:pt x="635" y="1812"/>
                  <a:pt x="624" y="1808"/>
                </a:cubicBezTo>
                <a:cubicBezTo>
                  <a:pt x="623" y="1808"/>
                  <a:pt x="623" y="1808"/>
                  <a:pt x="623" y="1808"/>
                </a:cubicBezTo>
                <a:cubicBezTo>
                  <a:pt x="623" y="1808"/>
                  <a:pt x="623" y="1808"/>
                  <a:pt x="623" y="1808"/>
                </a:cubicBezTo>
                <a:cubicBezTo>
                  <a:pt x="621" y="1807"/>
                  <a:pt x="620" y="1806"/>
                  <a:pt x="619" y="1804"/>
                </a:cubicBezTo>
                <a:cubicBezTo>
                  <a:pt x="618" y="1802"/>
                  <a:pt x="618" y="1800"/>
                  <a:pt x="619" y="1797"/>
                </a:cubicBezTo>
                <a:cubicBezTo>
                  <a:pt x="620" y="1793"/>
                  <a:pt x="625" y="1791"/>
                  <a:pt x="629" y="1792"/>
                </a:cubicBezTo>
                <a:cubicBezTo>
                  <a:pt x="640" y="1796"/>
                  <a:pt x="651" y="1800"/>
                  <a:pt x="662" y="1803"/>
                </a:cubicBezTo>
                <a:cubicBezTo>
                  <a:pt x="704" y="1816"/>
                  <a:pt x="748" y="1826"/>
                  <a:pt x="792" y="1833"/>
                </a:cubicBezTo>
                <a:cubicBezTo>
                  <a:pt x="811" y="1836"/>
                  <a:pt x="829" y="1838"/>
                  <a:pt x="848" y="1840"/>
                </a:cubicBezTo>
                <a:cubicBezTo>
                  <a:pt x="853" y="1840"/>
                  <a:pt x="856" y="1844"/>
                  <a:pt x="856" y="1849"/>
                </a:cubicBezTo>
                <a:cubicBezTo>
                  <a:pt x="855" y="1853"/>
                  <a:pt x="852" y="1857"/>
                  <a:pt x="847" y="1857"/>
                </a:cubicBezTo>
                <a:close/>
                <a:moveTo>
                  <a:pt x="1156" y="1832"/>
                </a:moveTo>
                <a:cubicBezTo>
                  <a:pt x="1152" y="1832"/>
                  <a:pt x="1149" y="1830"/>
                  <a:pt x="1148" y="1826"/>
                </a:cubicBezTo>
                <a:cubicBezTo>
                  <a:pt x="1146" y="1822"/>
                  <a:pt x="1149" y="1817"/>
                  <a:pt x="1154" y="1816"/>
                </a:cubicBezTo>
                <a:cubicBezTo>
                  <a:pt x="1158" y="1815"/>
                  <a:pt x="1163" y="1817"/>
                  <a:pt x="1164" y="1822"/>
                </a:cubicBezTo>
                <a:cubicBezTo>
                  <a:pt x="1165" y="1826"/>
                  <a:pt x="1162" y="1831"/>
                  <a:pt x="1158" y="1832"/>
                </a:cubicBezTo>
                <a:cubicBezTo>
                  <a:pt x="1157" y="1832"/>
                  <a:pt x="1157" y="1832"/>
                  <a:pt x="1156" y="1832"/>
                </a:cubicBezTo>
                <a:close/>
                <a:moveTo>
                  <a:pt x="1183" y="1825"/>
                </a:moveTo>
                <a:cubicBezTo>
                  <a:pt x="1179" y="1825"/>
                  <a:pt x="1176" y="1823"/>
                  <a:pt x="1175" y="1819"/>
                </a:cubicBezTo>
                <a:cubicBezTo>
                  <a:pt x="1174" y="1817"/>
                  <a:pt x="1175" y="1814"/>
                  <a:pt x="1176" y="1812"/>
                </a:cubicBezTo>
                <a:cubicBezTo>
                  <a:pt x="1177" y="1811"/>
                  <a:pt x="1179" y="1809"/>
                  <a:pt x="1181" y="1808"/>
                </a:cubicBezTo>
                <a:cubicBezTo>
                  <a:pt x="1235" y="1793"/>
                  <a:pt x="1287" y="1773"/>
                  <a:pt x="1337" y="1748"/>
                </a:cubicBezTo>
                <a:cubicBezTo>
                  <a:pt x="1341" y="1746"/>
                  <a:pt x="1345" y="1744"/>
                  <a:pt x="1348" y="1742"/>
                </a:cubicBezTo>
                <a:cubicBezTo>
                  <a:pt x="1361" y="1735"/>
                  <a:pt x="1374" y="1728"/>
                  <a:pt x="1387" y="1721"/>
                </a:cubicBezTo>
                <a:cubicBezTo>
                  <a:pt x="1391" y="1719"/>
                  <a:pt x="1396" y="1720"/>
                  <a:pt x="1398" y="1724"/>
                </a:cubicBezTo>
                <a:cubicBezTo>
                  <a:pt x="1401" y="1728"/>
                  <a:pt x="1399" y="1734"/>
                  <a:pt x="1395" y="1736"/>
                </a:cubicBezTo>
                <a:cubicBezTo>
                  <a:pt x="1383" y="1743"/>
                  <a:pt x="1369" y="1750"/>
                  <a:pt x="1356" y="1757"/>
                </a:cubicBezTo>
                <a:cubicBezTo>
                  <a:pt x="1352" y="1759"/>
                  <a:pt x="1349" y="1761"/>
                  <a:pt x="1345" y="1763"/>
                </a:cubicBezTo>
                <a:cubicBezTo>
                  <a:pt x="1345" y="1763"/>
                  <a:pt x="1345" y="1763"/>
                  <a:pt x="1345" y="1763"/>
                </a:cubicBezTo>
                <a:cubicBezTo>
                  <a:pt x="1345" y="1763"/>
                  <a:pt x="1345" y="1763"/>
                  <a:pt x="1344" y="1763"/>
                </a:cubicBezTo>
                <a:cubicBezTo>
                  <a:pt x="1294" y="1788"/>
                  <a:pt x="1240" y="1809"/>
                  <a:pt x="1185" y="1825"/>
                </a:cubicBezTo>
                <a:cubicBezTo>
                  <a:pt x="1185" y="1825"/>
                  <a:pt x="1184" y="1825"/>
                  <a:pt x="1183" y="1825"/>
                </a:cubicBezTo>
                <a:close/>
                <a:moveTo>
                  <a:pt x="600" y="1799"/>
                </a:moveTo>
                <a:cubicBezTo>
                  <a:pt x="599" y="1799"/>
                  <a:pt x="598" y="1799"/>
                  <a:pt x="597" y="1798"/>
                </a:cubicBezTo>
                <a:cubicBezTo>
                  <a:pt x="595" y="1798"/>
                  <a:pt x="593" y="1796"/>
                  <a:pt x="592" y="1794"/>
                </a:cubicBezTo>
                <a:cubicBezTo>
                  <a:pt x="591" y="1792"/>
                  <a:pt x="591" y="1790"/>
                  <a:pt x="592" y="1787"/>
                </a:cubicBezTo>
                <a:cubicBezTo>
                  <a:pt x="594" y="1783"/>
                  <a:pt x="599" y="1781"/>
                  <a:pt x="603" y="1783"/>
                </a:cubicBezTo>
                <a:cubicBezTo>
                  <a:pt x="607" y="1784"/>
                  <a:pt x="610" y="1789"/>
                  <a:pt x="608" y="1793"/>
                </a:cubicBezTo>
                <a:cubicBezTo>
                  <a:pt x="607" y="1797"/>
                  <a:pt x="604" y="1799"/>
                  <a:pt x="600" y="1799"/>
                </a:cubicBezTo>
                <a:close/>
                <a:moveTo>
                  <a:pt x="574" y="1788"/>
                </a:moveTo>
                <a:cubicBezTo>
                  <a:pt x="573" y="1788"/>
                  <a:pt x="572" y="1788"/>
                  <a:pt x="571" y="1788"/>
                </a:cubicBezTo>
                <a:cubicBezTo>
                  <a:pt x="553" y="1780"/>
                  <a:pt x="536" y="1772"/>
                  <a:pt x="519" y="1764"/>
                </a:cubicBezTo>
                <a:cubicBezTo>
                  <a:pt x="467" y="1739"/>
                  <a:pt x="418" y="1709"/>
                  <a:pt x="373" y="1675"/>
                </a:cubicBezTo>
                <a:cubicBezTo>
                  <a:pt x="373" y="1675"/>
                  <a:pt x="373" y="1675"/>
                  <a:pt x="373" y="1675"/>
                </a:cubicBezTo>
                <a:cubicBezTo>
                  <a:pt x="369" y="1672"/>
                  <a:pt x="368" y="1666"/>
                  <a:pt x="371" y="1663"/>
                </a:cubicBezTo>
                <a:cubicBezTo>
                  <a:pt x="374" y="1659"/>
                  <a:pt x="379" y="1658"/>
                  <a:pt x="383" y="1661"/>
                </a:cubicBezTo>
                <a:cubicBezTo>
                  <a:pt x="428" y="1694"/>
                  <a:pt x="476" y="1724"/>
                  <a:pt x="526" y="1749"/>
                </a:cubicBezTo>
                <a:cubicBezTo>
                  <a:pt x="543" y="1757"/>
                  <a:pt x="560" y="1765"/>
                  <a:pt x="577" y="1772"/>
                </a:cubicBezTo>
                <a:cubicBezTo>
                  <a:pt x="581" y="1774"/>
                  <a:pt x="583" y="1779"/>
                  <a:pt x="582" y="1783"/>
                </a:cubicBezTo>
                <a:cubicBezTo>
                  <a:pt x="580" y="1786"/>
                  <a:pt x="577" y="1788"/>
                  <a:pt x="574" y="1788"/>
                </a:cubicBezTo>
                <a:close/>
                <a:moveTo>
                  <a:pt x="1415" y="1723"/>
                </a:moveTo>
                <a:cubicBezTo>
                  <a:pt x="1412" y="1723"/>
                  <a:pt x="1410" y="1721"/>
                  <a:pt x="1408" y="1719"/>
                </a:cubicBezTo>
                <a:cubicBezTo>
                  <a:pt x="1407" y="1717"/>
                  <a:pt x="1407" y="1714"/>
                  <a:pt x="1407" y="1712"/>
                </a:cubicBezTo>
                <a:cubicBezTo>
                  <a:pt x="1408" y="1710"/>
                  <a:pt x="1409" y="1708"/>
                  <a:pt x="1411" y="1707"/>
                </a:cubicBezTo>
                <a:cubicBezTo>
                  <a:pt x="1415" y="1704"/>
                  <a:pt x="1420" y="1706"/>
                  <a:pt x="1423" y="1710"/>
                </a:cubicBezTo>
                <a:cubicBezTo>
                  <a:pt x="1425" y="1714"/>
                  <a:pt x="1424" y="1719"/>
                  <a:pt x="1420" y="1721"/>
                </a:cubicBezTo>
                <a:cubicBezTo>
                  <a:pt x="1418" y="1722"/>
                  <a:pt x="1417" y="1723"/>
                  <a:pt x="1415" y="1723"/>
                </a:cubicBezTo>
                <a:close/>
                <a:moveTo>
                  <a:pt x="1439" y="1707"/>
                </a:moveTo>
                <a:cubicBezTo>
                  <a:pt x="1436" y="1707"/>
                  <a:pt x="1434" y="1706"/>
                  <a:pt x="1432" y="1704"/>
                </a:cubicBezTo>
                <a:cubicBezTo>
                  <a:pt x="1429" y="1700"/>
                  <a:pt x="1431" y="1694"/>
                  <a:pt x="1434" y="1692"/>
                </a:cubicBezTo>
                <a:cubicBezTo>
                  <a:pt x="1481" y="1661"/>
                  <a:pt x="1525" y="1626"/>
                  <a:pt x="1566" y="1587"/>
                </a:cubicBezTo>
                <a:cubicBezTo>
                  <a:pt x="1579" y="1574"/>
                  <a:pt x="1592" y="1560"/>
                  <a:pt x="1605" y="1547"/>
                </a:cubicBezTo>
                <a:cubicBezTo>
                  <a:pt x="1608" y="1543"/>
                  <a:pt x="1613" y="1543"/>
                  <a:pt x="1617" y="1546"/>
                </a:cubicBezTo>
                <a:cubicBezTo>
                  <a:pt x="1620" y="1549"/>
                  <a:pt x="1620" y="1555"/>
                  <a:pt x="1617" y="1558"/>
                </a:cubicBezTo>
                <a:cubicBezTo>
                  <a:pt x="1604" y="1572"/>
                  <a:pt x="1591" y="1586"/>
                  <a:pt x="1577" y="1599"/>
                </a:cubicBezTo>
                <a:cubicBezTo>
                  <a:pt x="1536" y="1639"/>
                  <a:pt x="1491" y="1675"/>
                  <a:pt x="1444" y="1706"/>
                </a:cubicBezTo>
                <a:cubicBezTo>
                  <a:pt x="1442" y="1707"/>
                  <a:pt x="1441" y="1707"/>
                  <a:pt x="1439" y="1707"/>
                </a:cubicBezTo>
                <a:close/>
                <a:moveTo>
                  <a:pt x="356" y="1659"/>
                </a:moveTo>
                <a:cubicBezTo>
                  <a:pt x="354" y="1659"/>
                  <a:pt x="352" y="1658"/>
                  <a:pt x="350" y="1657"/>
                </a:cubicBezTo>
                <a:cubicBezTo>
                  <a:pt x="348" y="1656"/>
                  <a:pt x="347" y="1654"/>
                  <a:pt x="347" y="1651"/>
                </a:cubicBezTo>
                <a:cubicBezTo>
                  <a:pt x="347" y="1649"/>
                  <a:pt x="347" y="1647"/>
                  <a:pt x="349" y="1645"/>
                </a:cubicBezTo>
                <a:cubicBezTo>
                  <a:pt x="352" y="1642"/>
                  <a:pt x="357" y="1641"/>
                  <a:pt x="361" y="1644"/>
                </a:cubicBezTo>
                <a:cubicBezTo>
                  <a:pt x="364" y="1647"/>
                  <a:pt x="365" y="1652"/>
                  <a:pt x="362" y="1656"/>
                </a:cubicBezTo>
                <a:cubicBezTo>
                  <a:pt x="361" y="1658"/>
                  <a:pt x="358" y="1659"/>
                  <a:pt x="356" y="1659"/>
                </a:cubicBezTo>
                <a:close/>
                <a:moveTo>
                  <a:pt x="334" y="1641"/>
                </a:moveTo>
                <a:cubicBezTo>
                  <a:pt x="332" y="1641"/>
                  <a:pt x="330" y="1640"/>
                  <a:pt x="328" y="1639"/>
                </a:cubicBezTo>
                <a:cubicBezTo>
                  <a:pt x="314" y="1627"/>
                  <a:pt x="300" y="1614"/>
                  <a:pt x="286" y="1601"/>
                </a:cubicBezTo>
                <a:cubicBezTo>
                  <a:pt x="245" y="1561"/>
                  <a:pt x="207" y="1518"/>
                  <a:pt x="174" y="1471"/>
                </a:cubicBezTo>
                <a:cubicBezTo>
                  <a:pt x="171" y="1467"/>
                  <a:pt x="172" y="1462"/>
                  <a:pt x="176" y="1459"/>
                </a:cubicBezTo>
                <a:cubicBezTo>
                  <a:pt x="180" y="1457"/>
                  <a:pt x="185" y="1458"/>
                  <a:pt x="188" y="1461"/>
                </a:cubicBezTo>
                <a:cubicBezTo>
                  <a:pt x="220" y="1507"/>
                  <a:pt x="257" y="1550"/>
                  <a:pt x="298" y="1588"/>
                </a:cubicBezTo>
                <a:cubicBezTo>
                  <a:pt x="311" y="1601"/>
                  <a:pt x="325" y="1614"/>
                  <a:pt x="339" y="1626"/>
                </a:cubicBezTo>
                <a:cubicBezTo>
                  <a:pt x="343" y="1629"/>
                  <a:pt x="343" y="1634"/>
                  <a:pt x="340" y="1638"/>
                </a:cubicBezTo>
                <a:cubicBezTo>
                  <a:pt x="339" y="1640"/>
                  <a:pt x="336" y="1641"/>
                  <a:pt x="334" y="1641"/>
                </a:cubicBezTo>
                <a:close/>
                <a:moveTo>
                  <a:pt x="1630" y="1540"/>
                </a:moveTo>
                <a:cubicBezTo>
                  <a:pt x="1628" y="1540"/>
                  <a:pt x="1626" y="1539"/>
                  <a:pt x="1624" y="1538"/>
                </a:cubicBezTo>
                <a:cubicBezTo>
                  <a:pt x="1621" y="1535"/>
                  <a:pt x="1620" y="1529"/>
                  <a:pt x="1623" y="1526"/>
                </a:cubicBezTo>
                <a:cubicBezTo>
                  <a:pt x="1626" y="1522"/>
                  <a:pt x="1632" y="1522"/>
                  <a:pt x="1635" y="1525"/>
                </a:cubicBezTo>
                <a:cubicBezTo>
                  <a:pt x="1637" y="1526"/>
                  <a:pt x="1638" y="1528"/>
                  <a:pt x="1638" y="1531"/>
                </a:cubicBezTo>
                <a:cubicBezTo>
                  <a:pt x="1638" y="1533"/>
                  <a:pt x="1638" y="1535"/>
                  <a:pt x="1636" y="1537"/>
                </a:cubicBezTo>
                <a:cubicBezTo>
                  <a:pt x="1634" y="1539"/>
                  <a:pt x="1632" y="1540"/>
                  <a:pt x="1630" y="1540"/>
                </a:cubicBezTo>
                <a:close/>
                <a:moveTo>
                  <a:pt x="1648" y="1518"/>
                </a:moveTo>
                <a:cubicBezTo>
                  <a:pt x="1646" y="1518"/>
                  <a:pt x="1644" y="1517"/>
                  <a:pt x="1642" y="1516"/>
                </a:cubicBezTo>
                <a:cubicBezTo>
                  <a:pt x="1641" y="1515"/>
                  <a:pt x="1640" y="1513"/>
                  <a:pt x="1639" y="1510"/>
                </a:cubicBezTo>
                <a:cubicBezTo>
                  <a:pt x="1639" y="1508"/>
                  <a:pt x="1640" y="1506"/>
                  <a:pt x="1641" y="1504"/>
                </a:cubicBezTo>
                <a:cubicBezTo>
                  <a:pt x="1676" y="1461"/>
                  <a:pt x="1707" y="1414"/>
                  <a:pt x="1734" y="1364"/>
                </a:cubicBezTo>
                <a:cubicBezTo>
                  <a:pt x="1743" y="1348"/>
                  <a:pt x="1751" y="1331"/>
                  <a:pt x="1759" y="1314"/>
                </a:cubicBezTo>
                <a:cubicBezTo>
                  <a:pt x="1761" y="1310"/>
                  <a:pt x="1766" y="1308"/>
                  <a:pt x="1770" y="1310"/>
                </a:cubicBezTo>
                <a:cubicBezTo>
                  <a:pt x="1775" y="1312"/>
                  <a:pt x="1776" y="1317"/>
                  <a:pt x="1775" y="1321"/>
                </a:cubicBezTo>
                <a:cubicBezTo>
                  <a:pt x="1767" y="1338"/>
                  <a:pt x="1758" y="1356"/>
                  <a:pt x="1749" y="1372"/>
                </a:cubicBezTo>
                <a:cubicBezTo>
                  <a:pt x="1722" y="1423"/>
                  <a:pt x="1690" y="1471"/>
                  <a:pt x="1654" y="1515"/>
                </a:cubicBezTo>
                <a:cubicBezTo>
                  <a:pt x="1653" y="1517"/>
                  <a:pt x="1650" y="1518"/>
                  <a:pt x="1648" y="1518"/>
                </a:cubicBezTo>
                <a:close/>
                <a:moveTo>
                  <a:pt x="165" y="1452"/>
                </a:moveTo>
                <a:cubicBezTo>
                  <a:pt x="162" y="1452"/>
                  <a:pt x="159" y="1450"/>
                  <a:pt x="158" y="1448"/>
                </a:cubicBezTo>
                <a:cubicBezTo>
                  <a:pt x="158" y="1448"/>
                  <a:pt x="158" y="1448"/>
                  <a:pt x="158" y="1448"/>
                </a:cubicBezTo>
                <a:cubicBezTo>
                  <a:pt x="158" y="1448"/>
                  <a:pt x="158" y="1448"/>
                  <a:pt x="158" y="1448"/>
                </a:cubicBezTo>
                <a:cubicBezTo>
                  <a:pt x="157" y="1446"/>
                  <a:pt x="156" y="1444"/>
                  <a:pt x="157" y="1441"/>
                </a:cubicBezTo>
                <a:cubicBezTo>
                  <a:pt x="157" y="1439"/>
                  <a:pt x="158" y="1437"/>
                  <a:pt x="160" y="1436"/>
                </a:cubicBezTo>
                <a:cubicBezTo>
                  <a:pt x="164" y="1434"/>
                  <a:pt x="169" y="1435"/>
                  <a:pt x="172" y="1438"/>
                </a:cubicBezTo>
                <a:cubicBezTo>
                  <a:pt x="172" y="1438"/>
                  <a:pt x="172" y="1438"/>
                  <a:pt x="172" y="1438"/>
                </a:cubicBezTo>
                <a:cubicBezTo>
                  <a:pt x="175" y="1442"/>
                  <a:pt x="173" y="1448"/>
                  <a:pt x="170" y="1450"/>
                </a:cubicBezTo>
                <a:cubicBezTo>
                  <a:pt x="168" y="1451"/>
                  <a:pt x="167" y="1452"/>
                  <a:pt x="165" y="1452"/>
                </a:cubicBezTo>
                <a:close/>
                <a:moveTo>
                  <a:pt x="150" y="1428"/>
                </a:moveTo>
                <a:cubicBezTo>
                  <a:pt x="147" y="1428"/>
                  <a:pt x="144" y="1426"/>
                  <a:pt x="142" y="1424"/>
                </a:cubicBezTo>
                <a:cubicBezTo>
                  <a:pt x="132" y="1408"/>
                  <a:pt x="122" y="1391"/>
                  <a:pt x="114" y="1375"/>
                </a:cubicBezTo>
                <a:cubicBezTo>
                  <a:pt x="112" y="1373"/>
                  <a:pt x="112" y="1370"/>
                  <a:pt x="113" y="1368"/>
                </a:cubicBezTo>
                <a:cubicBezTo>
                  <a:pt x="113" y="1366"/>
                  <a:pt x="115" y="1364"/>
                  <a:pt x="117" y="1363"/>
                </a:cubicBezTo>
                <a:cubicBezTo>
                  <a:pt x="121" y="1361"/>
                  <a:pt x="126" y="1362"/>
                  <a:pt x="128" y="1366"/>
                </a:cubicBezTo>
                <a:cubicBezTo>
                  <a:pt x="137" y="1383"/>
                  <a:pt x="147" y="1399"/>
                  <a:pt x="157" y="1415"/>
                </a:cubicBezTo>
                <a:cubicBezTo>
                  <a:pt x="159" y="1419"/>
                  <a:pt x="158" y="1424"/>
                  <a:pt x="154" y="1427"/>
                </a:cubicBezTo>
                <a:cubicBezTo>
                  <a:pt x="153" y="1427"/>
                  <a:pt x="151" y="1428"/>
                  <a:pt x="150" y="1428"/>
                </a:cubicBezTo>
                <a:close/>
                <a:moveTo>
                  <a:pt x="84" y="1303"/>
                </a:moveTo>
                <a:cubicBezTo>
                  <a:pt x="81" y="1303"/>
                  <a:pt x="78" y="1301"/>
                  <a:pt x="76" y="1298"/>
                </a:cubicBezTo>
                <a:cubicBezTo>
                  <a:pt x="70" y="1283"/>
                  <a:pt x="64" y="1267"/>
                  <a:pt x="58" y="1251"/>
                </a:cubicBezTo>
                <a:cubicBezTo>
                  <a:pt x="38" y="1198"/>
                  <a:pt x="23" y="1142"/>
                  <a:pt x="14" y="1086"/>
                </a:cubicBezTo>
                <a:cubicBezTo>
                  <a:pt x="13" y="1084"/>
                  <a:pt x="14" y="1082"/>
                  <a:pt x="15" y="1080"/>
                </a:cubicBezTo>
                <a:cubicBezTo>
                  <a:pt x="16" y="1078"/>
                  <a:pt x="18" y="1077"/>
                  <a:pt x="21" y="1076"/>
                </a:cubicBezTo>
                <a:cubicBezTo>
                  <a:pt x="25" y="1076"/>
                  <a:pt x="30" y="1079"/>
                  <a:pt x="30" y="1083"/>
                </a:cubicBezTo>
                <a:cubicBezTo>
                  <a:pt x="40" y="1138"/>
                  <a:pt x="54" y="1193"/>
                  <a:pt x="74" y="1246"/>
                </a:cubicBezTo>
                <a:cubicBezTo>
                  <a:pt x="79" y="1261"/>
                  <a:pt x="86" y="1276"/>
                  <a:pt x="92" y="1292"/>
                </a:cubicBezTo>
                <a:cubicBezTo>
                  <a:pt x="94" y="1296"/>
                  <a:pt x="92" y="1301"/>
                  <a:pt x="88" y="1303"/>
                </a:cubicBezTo>
                <a:cubicBezTo>
                  <a:pt x="87" y="1303"/>
                  <a:pt x="85" y="1303"/>
                  <a:pt x="84" y="1303"/>
                </a:cubicBezTo>
                <a:close/>
                <a:moveTo>
                  <a:pt x="1778" y="1300"/>
                </a:moveTo>
                <a:cubicBezTo>
                  <a:pt x="1777" y="1300"/>
                  <a:pt x="1776" y="1300"/>
                  <a:pt x="1775" y="1300"/>
                </a:cubicBezTo>
                <a:cubicBezTo>
                  <a:pt x="1771" y="1298"/>
                  <a:pt x="1769" y="1293"/>
                  <a:pt x="1771" y="1289"/>
                </a:cubicBezTo>
                <a:cubicBezTo>
                  <a:pt x="1772" y="1284"/>
                  <a:pt x="1777" y="1282"/>
                  <a:pt x="1782" y="1284"/>
                </a:cubicBezTo>
                <a:cubicBezTo>
                  <a:pt x="1786" y="1286"/>
                  <a:pt x="1788" y="1291"/>
                  <a:pt x="1786" y="1295"/>
                </a:cubicBezTo>
                <a:cubicBezTo>
                  <a:pt x="1785" y="1298"/>
                  <a:pt x="1782" y="1300"/>
                  <a:pt x="1778" y="1300"/>
                </a:cubicBezTo>
                <a:close/>
                <a:moveTo>
                  <a:pt x="1789" y="1274"/>
                </a:moveTo>
                <a:cubicBezTo>
                  <a:pt x="1788" y="1274"/>
                  <a:pt x="1787" y="1274"/>
                  <a:pt x="1786" y="1274"/>
                </a:cubicBezTo>
                <a:cubicBezTo>
                  <a:pt x="1784" y="1273"/>
                  <a:pt x="1782" y="1271"/>
                  <a:pt x="1781" y="1269"/>
                </a:cubicBezTo>
                <a:cubicBezTo>
                  <a:pt x="1780" y="1267"/>
                  <a:pt x="1780" y="1265"/>
                  <a:pt x="1781" y="1263"/>
                </a:cubicBezTo>
                <a:cubicBezTo>
                  <a:pt x="1787" y="1248"/>
                  <a:pt x="1792" y="1234"/>
                  <a:pt x="1797" y="1219"/>
                </a:cubicBezTo>
                <a:cubicBezTo>
                  <a:pt x="1810" y="1181"/>
                  <a:pt x="1820" y="1141"/>
                  <a:pt x="1828" y="1101"/>
                </a:cubicBezTo>
                <a:cubicBezTo>
                  <a:pt x="1831" y="1083"/>
                  <a:pt x="1834" y="1065"/>
                  <a:pt x="1836" y="1046"/>
                </a:cubicBezTo>
                <a:cubicBezTo>
                  <a:pt x="1837" y="1041"/>
                  <a:pt x="1841" y="1038"/>
                  <a:pt x="1846" y="1039"/>
                </a:cubicBezTo>
                <a:cubicBezTo>
                  <a:pt x="1851" y="1039"/>
                  <a:pt x="1854" y="1044"/>
                  <a:pt x="1853" y="1048"/>
                </a:cubicBezTo>
                <a:cubicBezTo>
                  <a:pt x="1851" y="1067"/>
                  <a:pt x="1848" y="1086"/>
                  <a:pt x="1844" y="1105"/>
                </a:cubicBezTo>
                <a:cubicBezTo>
                  <a:pt x="1837" y="1145"/>
                  <a:pt x="1826" y="1185"/>
                  <a:pt x="1813" y="1224"/>
                </a:cubicBezTo>
                <a:cubicBezTo>
                  <a:pt x="1808" y="1239"/>
                  <a:pt x="1803" y="1254"/>
                  <a:pt x="1797" y="1269"/>
                </a:cubicBezTo>
                <a:cubicBezTo>
                  <a:pt x="1797" y="1269"/>
                  <a:pt x="1797" y="1269"/>
                  <a:pt x="1797" y="1269"/>
                </a:cubicBezTo>
                <a:cubicBezTo>
                  <a:pt x="1796" y="1272"/>
                  <a:pt x="1793" y="1274"/>
                  <a:pt x="1789" y="1274"/>
                </a:cubicBezTo>
                <a:close/>
                <a:moveTo>
                  <a:pt x="18" y="1065"/>
                </a:moveTo>
                <a:cubicBezTo>
                  <a:pt x="13" y="1065"/>
                  <a:pt x="10" y="1062"/>
                  <a:pt x="9" y="1058"/>
                </a:cubicBezTo>
                <a:cubicBezTo>
                  <a:pt x="9" y="1056"/>
                  <a:pt x="10" y="1053"/>
                  <a:pt x="11" y="1052"/>
                </a:cubicBezTo>
                <a:cubicBezTo>
                  <a:pt x="12" y="1050"/>
                  <a:pt x="14" y="1049"/>
                  <a:pt x="16" y="1048"/>
                </a:cubicBezTo>
                <a:cubicBezTo>
                  <a:pt x="21" y="1048"/>
                  <a:pt x="25" y="1051"/>
                  <a:pt x="26" y="1056"/>
                </a:cubicBezTo>
                <a:cubicBezTo>
                  <a:pt x="26" y="1058"/>
                  <a:pt x="26" y="1060"/>
                  <a:pt x="24" y="1062"/>
                </a:cubicBezTo>
                <a:cubicBezTo>
                  <a:pt x="23" y="1064"/>
                  <a:pt x="21" y="1065"/>
                  <a:pt x="19" y="1065"/>
                </a:cubicBezTo>
                <a:cubicBezTo>
                  <a:pt x="18" y="1065"/>
                  <a:pt x="18" y="1065"/>
                  <a:pt x="18" y="1065"/>
                </a:cubicBezTo>
                <a:close/>
                <a:moveTo>
                  <a:pt x="14" y="1037"/>
                </a:moveTo>
                <a:cubicBezTo>
                  <a:pt x="10" y="1037"/>
                  <a:pt x="6" y="1034"/>
                  <a:pt x="6" y="1030"/>
                </a:cubicBezTo>
                <a:cubicBezTo>
                  <a:pt x="4" y="1011"/>
                  <a:pt x="2" y="992"/>
                  <a:pt x="1" y="973"/>
                </a:cubicBezTo>
                <a:cubicBezTo>
                  <a:pt x="1" y="965"/>
                  <a:pt x="1" y="956"/>
                  <a:pt x="1" y="949"/>
                </a:cubicBezTo>
                <a:cubicBezTo>
                  <a:pt x="1" y="943"/>
                  <a:pt x="0" y="937"/>
                  <a:pt x="0" y="931"/>
                </a:cubicBezTo>
                <a:cubicBezTo>
                  <a:pt x="0" y="888"/>
                  <a:pt x="4" y="845"/>
                  <a:pt x="9" y="802"/>
                </a:cubicBezTo>
                <a:cubicBezTo>
                  <a:pt x="10" y="797"/>
                  <a:pt x="15" y="794"/>
                  <a:pt x="19" y="795"/>
                </a:cubicBezTo>
                <a:cubicBezTo>
                  <a:pt x="21" y="795"/>
                  <a:pt x="23" y="796"/>
                  <a:pt x="25" y="798"/>
                </a:cubicBezTo>
                <a:cubicBezTo>
                  <a:pt x="26" y="800"/>
                  <a:pt x="27" y="802"/>
                  <a:pt x="26" y="804"/>
                </a:cubicBezTo>
                <a:cubicBezTo>
                  <a:pt x="20" y="846"/>
                  <a:pt x="17" y="889"/>
                  <a:pt x="17" y="931"/>
                </a:cubicBezTo>
                <a:cubicBezTo>
                  <a:pt x="17" y="937"/>
                  <a:pt x="17" y="943"/>
                  <a:pt x="18" y="948"/>
                </a:cubicBezTo>
                <a:cubicBezTo>
                  <a:pt x="18" y="956"/>
                  <a:pt x="18" y="964"/>
                  <a:pt x="18" y="972"/>
                </a:cubicBezTo>
                <a:cubicBezTo>
                  <a:pt x="19" y="990"/>
                  <a:pt x="21" y="1009"/>
                  <a:pt x="23" y="1028"/>
                </a:cubicBezTo>
                <a:cubicBezTo>
                  <a:pt x="23" y="1032"/>
                  <a:pt x="20" y="1037"/>
                  <a:pt x="15" y="1037"/>
                </a:cubicBezTo>
                <a:cubicBezTo>
                  <a:pt x="15" y="1037"/>
                  <a:pt x="14" y="1037"/>
                  <a:pt x="14" y="1037"/>
                </a:cubicBezTo>
                <a:close/>
                <a:moveTo>
                  <a:pt x="1848" y="1027"/>
                </a:moveTo>
                <a:cubicBezTo>
                  <a:pt x="1848" y="1027"/>
                  <a:pt x="1847" y="1027"/>
                  <a:pt x="1847" y="1027"/>
                </a:cubicBezTo>
                <a:cubicBezTo>
                  <a:pt x="1843" y="1027"/>
                  <a:pt x="1839" y="1023"/>
                  <a:pt x="1840" y="1018"/>
                </a:cubicBezTo>
                <a:cubicBezTo>
                  <a:pt x="1840" y="1013"/>
                  <a:pt x="1844" y="1010"/>
                  <a:pt x="1849" y="1011"/>
                </a:cubicBezTo>
                <a:cubicBezTo>
                  <a:pt x="1854" y="1011"/>
                  <a:pt x="1857" y="1015"/>
                  <a:pt x="1856" y="1020"/>
                </a:cubicBezTo>
                <a:cubicBezTo>
                  <a:pt x="1856" y="1024"/>
                  <a:pt x="1852" y="1027"/>
                  <a:pt x="1848" y="1027"/>
                </a:cubicBezTo>
                <a:close/>
                <a:moveTo>
                  <a:pt x="1850" y="999"/>
                </a:moveTo>
                <a:cubicBezTo>
                  <a:pt x="1850" y="999"/>
                  <a:pt x="1850" y="999"/>
                  <a:pt x="1850" y="999"/>
                </a:cubicBezTo>
                <a:cubicBezTo>
                  <a:pt x="1848" y="999"/>
                  <a:pt x="1845" y="998"/>
                  <a:pt x="1844" y="996"/>
                </a:cubicBezTo>
                <a:cubicBezTo>
                  <a:pt x="1842" y="995"/>
                  <a:pt x="1842" y="992"/>
                  <a:pt x="1842" y="990"/>
                </a:cubicBezTo>
                <a:cubicBezTo>
                  <a:pt x="1843" y="970"/>
                  <a:pt x="1844" y="950"/>
                  <a:pt x="1844" y="930"/>
                </a:cubicBezTo>
                <a:cubicBezTo>
                  <a:pt x="1844" y="910"/>
                  <a:pt x="1843" y="890"/>
                  <a:pt x="1842" y="871"/>
                </a:cubicBezTo>
                <a:cubicBezTo>
                  <a:pt x="1841" y="854"/>
                  <a:pt x="1839" y="838"/>
                  <a:pt x="1838" y="822"/>
                </a:cubicBezTo>
                <a:cubicBezTo>
                  <a:pt x="1835" y="804"/>
                  <a:pt x="1833" y="785"/>
                  <a:pt x="1829" y="767"/>
                </a:cubicBezTo>
                <a:cubicBezTo>
                  <a:pt x="1829" y="765"/>
                  <a:pt x="1829" y="762"/>
                  <a:pt x="1831" y="761"/>
                </a:cubicBezTo>
                <a:cubicBezTo>
                  <a:pt x="1832" y="759"/>
                  <a:pt x="1834" y="757"/>
                  <a:pt x="1836" y="757"/>
                </a:cubicBezTo>
                <a:cubicBezTo>
                  <a:pt x="1841" y="756"/>
                  <a:pt x="1845" y="759"/>
                  <a:pt x="1846" y="764"/>
                </a:cubicBezTo>
                <a:cubicBezTo>
                  <a:pt x="1849" y="783"/>
                  <a:pt x="1852" y="802"/>
                  <a:pt x="1854" y="820"/>
                </a:cubicBezTo>
                <a:cubicBezTo>
                  <a:pt x="1856" y="837"/>
                  <a:pt x="1858" y="853"/>
                  <a:pt x="1859" y="869"/>
                </a:cubicBezTo>
                <a:cubicBezTo>
                  <a:pt x="1860" y="889"/>
                  <a:pt x="1861" y="910"/>
                  <a:pt x="1861" y="930"/>
                </a:cubicBezTo>
                <a:cubicBezTo>
                  <a:pt x="1861" y="950"/>
                  <a:pt x="1860" y="971"/>
                  <a:pt x="1859" y="991"/>
                </a:cubicBezTo>
                <a:cubicBezTo>
                  <a:pt x="1859" y="996"/>
                  <a:pt x="1855" y="999"/>
                  <a:pt x="1850" y="999"/>
                </a:cubicBezTo>
                <a:close/>
                <a:moveTo>
                  <a:pt x="22" y="784"/>
                </a:moveTo>
                <a:cubicBezTo>
                  <a:pt x="22" y="784"/>
                  <a:pt x="21" y="784"/>
                  <a:pt x="21" y="783"/>
                </a:cubicBezTo>
                <a:cubicBezTo>
                  <a:pt x="16" y="783"/>
                  <a:pt x="13" y="778"/>
                  <a:pt x="14" y="774"/>
                </a:cubicBezTo>
                <a:cubicBezTo>
                  <a:pt x="14" y="773"/>
                  <a:pt x="14" y="773"/>
                  <a:pt x="14" y="773"/>
                </a:cubicBezTo>
                <a:cubicBezTo>
                  <a:pt x="15" y="769"/>
                  <a:pt x="19" y="766"/>
                  <a:pt x="24" y="767"/>
                </a:cubicBezTo>
                <a:cubicBezTo>
                  <a:pt x="26" y="767"/>
                  <a:pt x="28" y="768"/>
                  <a:pt x="29" y="770"/>
                </a:cubicBezTo>
                <a:cubicBezTo>
                  <a:pt x="30" y="772"/>
                  <a:pt x="31" y="774"/>
                  <a:pt x="31" y="776"/>
                </a:cubicBezTo>
                <a:cubicBezTo>
                  <a:pt x="31" y="776"/>
                  <a:pt x="31" y="776"/>
                  <a:pt x="31" y="776"/>
                </a:cubicBezTo>
                <a:cubicBezTo>
                  <a:pt x="31" y="777"/>
                  <a:pt x="31" y="777"/>
                  <a:pt x="31" y="777"/>
                </a:cubicBezTo>
                <a:cubicBezTo>
                  <a:pt x="30" y="781"/>
                  <a:pt x="26" y="784"/>
                  <a:pt x="22" y="784"/>
                </a:cubicBezTo>
                <a:close/>
                <a:moveTo>
                  <a:pt x="27" y="756"/>
                </a:moveTo>
                <a:cubicBezTo>
                  <a:pt x="27" y="756"/>
                  <a:pt x="26" y="756"/>
                  <a:pt x="26" y="756"/>
                </a:cubicBezTo>
                <a:cubicBezTo>
                  <a:pt x="21" y="755"/>
                  <a:pt x="18" y="750"/>
                  <a:pt x="19" y="746"/>
                </a:cubicBezTo>
                <a:cubicBezTo>
                  <a:pt x="23" y="727"/>
                  <a:pt x="27" y="708"/>
                  <a:pt x="32" y="690"/>
                </a:cubicBezTo>
                <a:cubicBezTo>
                  <a:pt x="41" y="658"/>
                  <a:pt x="51" y="627"/>
                  <a:pt x="63" y="596"/>
                </a:cubicBezTo>
                <a:cubicBezTo>
                  <a:pt x="71" y="574"/>
                  <a:pt x="81" y="551"/>
                  <a:pt x="91" y="530"/>
                </a:cubicBezTo>
                <a:cubicBezTo>
                  <a:pt x="91" y="529"/>
                  <a:pt x="91" y="529"/>
                  <a:pt x="91" y="529"/>
                </a:cubicBezTo>
                <a:cubicBezTo>
                  <a:pt x="93" y="525"/>
                  <a:pt x="99" y="524"/>
                  <a:pt x="103" y="526"/>
                </a:cubicBezTo>
                <a:cubicBezTo>
                  <a:pt x="107" y="528"/>
                  <a:pt x="109" y="533"/>
                  <a:pt x="107" y="537"/>
                </a:cubicBezTo>
                <a:cubicBezTo>
                  <a:pt x="96" y="558"/>
                  <a:pt x="87" y="580"/>
                  <a:pt x="78" y="602"/>
                </a:cubicBezTo>
                <a:cubicBezTo>
                  <a:pt x="67" y="632"/>
                  <a:pt x="57" y="663"/>
                  <a:pt x="49" y="694"/>
                </a:cubicBezTo>
                <a:cubicBezTo>
                  <a:pt x="49" y="694"/>
                  <a:pt x="49" y="695"/>
                  <a:pt x="49" y="695"/>
                </a:cubicBezTo>
                <a:cubicBezTo>
                  <a:pt x="44" y="713"/>
                  <a:pt x="39" y="731"/>
                  <a:pt x="36" y="749"/>
                </a:cubicBezTo>
                <a:cubicBezTo>
                  <a:pt x="35" y="753"/>
                  <a:pt x="31" y="756"/>
                  <a:pt x="27" y="756"/>
                </a:cubicBezTo>
                <a:close/>
                <a:moveTo>
                  <a:pt x="1832" y="746"/>
                </a:moveTo>
                <a:cubicBezTo>
                  <a:pt x="1828" y="746"/>
                  <a:pt x="1825" y="743"/>
                  <a:pt x="1824" y="739"/>
                </a:cubicBezTo>
                <a:cubicBezTo>
                  <a:pt x="1823" y="735"/>
                  <a:pt x="1826" y="730"/>
                  <a:pt x="1830" y="729"/>
                </a:cubicBezTo>
                <a:cubicBezTo>
                  <a:pt x="1835" y="728"/>
                  <a:pt x="1839" y="731"/>
                  <a:pt x="1840" y="736"/>
                </a:cubicBezTo>
                <a:cubicBezTo>
                  <a:pt x="1841" y="740"/>
                  <a:pt x="1838" y="745"/>
                  <a:pt x="1834" y="746"/>
                </a:cubicBezTo>
                <a:cubicBezTo>
                  <a:pt x="1833" y="746"/>
                  <a:pt x="1833" y="746"/>
                  <a:pt x="1832" y="746"/>
                </a:cubicBezTo>
                <a:close/>
                <a:moveTo>
                  <a:pt x="1826" y="719"/>
                </a:moveTo>
                <a:cubicBezTo>
                  <a:pt x="1822" y="719"/>
                  <a:pt x="1818" y="716"/>
                  <a:pt x="1817" y="712"/>
                </a:cubicBezTo>
                <a:cubicBezTo>
                  <a:pt x="1804" y="658"/>
                  <a:pt x="1786" y="605"/>
                  <a:pt x="1763" y="553"/>
                </a:cubicBezTo>
                <a:cubicBezTo>
                  <a:pt x="1759" y="546"/>
                  <a:pt x="1756" y="538"/>
                  <a:pt x="1752" y="531"/>
                </a:cubicBezTo>
                <a:cubicBezTo>
                  <a:pt x="1747" y="522"/>
                  <a:pt x="1743" y="512"/>
                  <a:pt x="1738" y="503"/>
                </a:cubicBezTo>
                <a:cubicBezTo>
                  <a:pt x="1736" y="499"/>
                  <a:pt x="1737" y="494"/>
                  <a:pt x="1741" y="492"/>
                </a:cubicBezTo>
                <a:cubicBezTo>
                  <a:pt x="1745" y="490"/>
                  <a:pt x="1751" y="491"/>
                  <a:pt x="1753" y="495"/>
                </a:cubicBezTo>
                <a:cubicBezTo>
                  <a:pt x="1758" y="504"/>
                  <a:pt x="1763" y="514"/>
                  <a:pt x="1767" y="524"/>
                </a:cubicBezTo>
                <a:cubicBezTo>
                  <a:pt x="1771" y="531"/>
                  <a:pt x="1775" y="539"/>
                  <a:pt x="1778" y="546"/>
                </a:cubicBezTo>
                <a:cubicBezTo>
                  <a:pt x="1802" y="598"/>
                  <a:pt x="1820" y="653"/>
                  <a:pt x="1834" y="708"/>
                </a:cubicBezTo>
                <a:cubicBezTo>
                  <a:pt x="1835" y="710"/>
                  <a:pt x="1834" y="713"/>
                  <a:pt x="1833" y="715"/>
                </a:cubicBezTo>
                <a:cubicBezTo>
                  <a:pt x="1832" y="716"/>
                  <a:pt x="1830" y="718"/>
                  <a:pt x="1828" y="718"/>
                </a:cubicBezTo>
                <a:cubicBezTo>
                  <a:pt x="1827" y="719"/>
                  <a:pt x="1826" y="719"/>
                  <a:pt x="1826" y="719"/>
                </a:cubicBezTo>
                <a:close/>
                <a:moveTo>
                  <a:pt x="112" y="516"/>
                </a:moveTo>
                <a:cubicBezTo>
                  <a:pt x="110" y="516"/>
                  <a:pt x="109" y="516"/>
                  <a:pt x="108" y="515"/>
                </a:cubicBezTo>
                <a:cubicBezTo>
                  <a:pt x="106" y="514"/>
                  <a:pt x="104" y="513"/>
                  <a:pt x="103" y="510"/>
                </a:cubicBezTo>
                <a:cubicBezTo>
                  <a:pt x="103" y="508"/>
                  <a:pt x="103" y="506"/>
                  <a:pt x="104" y="504"/>
                </a:cubicBezTo>
                <a:cubicBezTo>
                  <a:pt x="104" y="504"/>
                  <a:pt x="104" y="504"/>
                  <a:pt x="104" y="504"/>
                </a:cubicBezTo>
                <a:cubicBezTo>
                  <a:pt x="104" y="504"/>
                  <a:pt x="104" y="504"/>
                  <a:pt x="104" y="504"/>
                </a:cubicBezTo>
                <a:cubicBezTo>
                  <a:pt x="106" y="500"/>
                  <a:pt x="111" y="498"/>
                  <a:pt x="115" y="500"/>
                </a:cubicBezTo>
                <a:cubicBezTo>
                  <a:pt x="120" y="502"/>
                  <a:pt x="121" y="508"/>
                  <a:pt x="119" y="512"/>
                </a:cubicBezTo>
                <a:cubicBezTo>
                  <a:pt x="118" y="515"/>
                  <a:pt x="115" y="516"/>
                  <a:pt x="112" y="516"/>
                </a:cubicBezTo>
                <a:close/>
                <a:moveTo>
                  <a:pt x="125" y="491"/>
                </a:moveTo>
                <a:cubicBezTo>
                  <a:pt x="123" y="491"/>
                  <a:pt x="122" y="491"/>
                  <a:pt x="121" y="490"/>
                </a:cubicBezTo>
                <a:cubicBezTo>
                  <a:pt x="117" y="488"/>
                  <a:pt x="115" y="483"/>
                  <a:pt x="117" y="479"/>
                </a:cubicBezTo>
                <a:cubicBezTo>
                  <a:pt x="127" y="462"/>
                  <a:pt x="137" y="446"/>
                  <a:pt x="147" y="430"/>
                </a:cubicBezTo>
                <a:cubicBezTo>
                  <a:pt x="177" y="381"/>
                  <a:pt x="213" y="336"/>
                  <a:pt x="251" y="295"/>
                </a:cubicBezTo>
                <a:cubicBezTo>
                  <a:pt x="255" y="291"/>
                  <a:pt x="260" y="291"/>
                  <a:pt x="263" y="294"/>
                </a:cubicBezTo>
                <a:cubicBezTo>
                  <a:pt x="267" y="297"/>
                  <a:pt x="267" y="303"/>
                  <a:pt x="264" y="306"/>
                </a:cubicBezTo>
                <a:cubicBezTo>
                  <a:pt x="226" y="347"/>
                  <a:pt x="191" y="391"/>
                  <a:pt x="161" y="439"/>
                </a:cubicBezTo>
                <a:cubicBezTo>
                  <a:pt x="161" y="439"/>
                  <a:pt x="161" y="439"/>
                  <a:pt x="161" y="439"/>
                </a:cubicBezTo>
                <a:cubicBezTo>
                  <a:pt x="151" y="454"/>
                  <a:pt x="141" y="471"/>
                  <a:pt x="132" y="487"/>
                </a:cubicBezTo>
                <a:cubicBezTo>
                  <a:pt x="131" y="490"/>
                  <a:pt x="128" y="491"/>
                  <a:pt x="125" y="491"/>
                </a:cubicBezTo>
                <a:close/>
                <a:moveTo>
                  <a:pt x="1732" y="483"/>
                </a:moveTo>
                <a:cubicBezTo>
                  <a:pt x="1729" y="483"/>
                  <a:pt x="1726" y="481"/>
                  <a:pt x="1724" y="479"/>
                </a:cubicBezTo>
                <a:cubicBezTo>
                  <a:pt x="1722" y="475"/>
                  <a:pt x="1724" y="469"/>
                  <a:pt x="1728" y="467"/>
                </a:cubicBezTo>
                <a:cubicBezTo>
                  <a:pt x="1731" y="465"/>
                  <a:pt x="1737" y="466"/>
                  <a:pt x="1739" y="470"/>
                </a:cubicBezTo>
                <a:cubicBezTo>
                  <a:pt x="1741" y="474"/>
                  <a:pt x="1740" y="479"/>
                  <a:pt x="1736" y="482"/>
                </a:cubicBezTo>
                <a:cubicBezTo>
                  <a:pt x="1735" y="483"/>
                  <a:pt x="1733" y="483"/>
                  <a:pt x="1732" y="483"/>
                </a:cubicBezTo>
                <a:close/>
                <a:moveTo>
                  <a:pt x="1717" y="459"/>
                </a:moveTo>
                <a:cubicBezTo>
                  <a:pt x="1717" y="459"/>
                  <a:pt x="1717" y="459"/>
                  <a:pt x="1717" y="459"/>
                </a:cubicBezTo>
                <a:cubicBezTo>
                  <a:pt x="1714" y="459"/>
                  <a:pt x="1712" y="457"/>
                  <a:pt x="1710" y="454"/>
                </a:cubicBezTo>
                <a:cubicBezTo>
                  <a:pt x="1681" y="407"/>
                  <a:pt x="1647" y="361"/>
                  <a:pt x="1610" y="320"/>
                </a:cubicBezTo>
                <a:cubicBezTo>
                  <a:pt x="1598" y="306"/>
                  <a:pt x="1585" y="292"/>
                  <a:pt x="1571" y="279"/>
                </a:cubicBezTo>
                <a:cubicBezTo>
                  <a:pt x="1570" y="278"/>
                  <a:pt x="1569" y="276"/>
                  <a:pt x="1569" y="273"/>
                </a:cubicBezTo>
                <a:cubicBezTo>
                  <a:pt x="1569" y="271"/>
                  <a:pt x="1570" y="269"/>
                  <a:pt x="1571" y="267"/>
                </a:cubicBezTo>
                <a:cubicBezTo>
                  <a:pt x="1574" y="264"/>
                  <a:pt x="1580" y="264"/>
                  <a:pt x="1583" y="267"/>
                </a:cubicBezTo>
                <a:cubicBezTo>
                  <a:pt x="1597" y="280"/>
                  <a:pt x="1610" y="294"/>
                  <a:pt x="1623" y="308"/>
                </a:cubicBezTo>
                <a:cubicBezTo>
                  <a:pt x="1661" y="351"/>
                  <a:pt x="1695" y="397"/>
                  <a:pt x="1725" y="446"/>
                </a:cubicBezTo>
                <a:cubicBezTo>
                  <a:pt x="1726" y="448"/>
                  <a:pt x="1726" y="450"/>
                  <a:pt x="1726" y="452"/>
                </a:cubicBezTo>
                <a:cubicBezTo>
                  <a:pt x="1725" y="454"/>
                  <a:pt x="1724" y="456"/>
                  <a:pt x="1722" y="457"/>
                </a:cubicBezTo>
                <a:cubicBezTo>
                  <a:pt x="1720" y="458"/>
                  <a:pt x="1719" y="459"/>
                  <a:pt x="1717" y="459"/>
                </a:cubicBezTo>
                <a:close/>
                <a:moveTo>
                  <a:pt x="277" y="289"/>
                </a:moveTo>
                <a:cubicBezTo>
                  <a:pt x="275" y="289"/>
                  <a:pt x="273" y="288"/>
                  <a:pt x="271" y="286"/>
                </a:cubicBezTo>
                <a:cubicBezTo>
                  <a:pt x="270" y="284"/>
                  <a:pt x="269" y="282"/>
                  <a:pt x="269" y="280"/>
                </a:cubicBezTo>
                <a:cubicBezTo>
                  <a:pt x="269" y="278"/>
                  <a:pt x="270" y="276"/>
                  <a:pt x="271" y="274"/>
                </a:cubicBezTo>
                <a:cubicBezTo>
                  <a:pt x="274" y="271"/>
                  <a:pt x="280" y="271"/>
                  <a:pt x="283" y="274"/>
                </a:cubicBezTo>
                <a:cubicBezTo>
                  <a:pt x="285" y="276"/>
                  <a:pt x="286" y="278"/>
                  <a:pt x="286" y="280"/>
                </a:cubicBezTo>
                <a:cubicBezTo>
                  <a:pt x="286" y="282"/>
                  <a:pt x="285" y="284"/>
                  <a:pt x="284" y="286"/>
                </a:cubicBezTo>
                <a:cubicBezTo>
                  <a:pt x="284" y="286"/>
                  <a:pt x="284" y="286"/>
                  <a:pt x="284" y="286"/>
                </a:cubicBezTo>
                <a:cubicBezTo>
                  <a:pt x="283" y="286"/>
                  <a:pt x="283" y="286"/>
                  <a:pt x="283" y="286"/>
                </a:cubicBezTo>
                <a:cubicBezTo>
                  <a:pt x="282" y="288"/>
                  <a:pt x="280" y="289"/>
                  <a:pt x="277" y="289"/>
                </a:cubicBezTo>
                <a:close/>
                <a:moveTo>
                  <a:pt x="298" y="269"/>
                </a:moveTo>
                <a:cubicBezTo>
                  <a:pt x="295" y="269"/>
                  <a:pt x="293" y="268"/>
                  <a:pt x="291" y="266"/>
                </a:cubicBezTo>
                <a:cubicBezTo>
                  <a:pt x="288" y="263"/>
                  <a:pt x="288" y="257"/>
                  <a:pt x="292" y="254"/>
                </a:cubicBezTo>
                <a:cubicBezTo>
                  <a:pt x="305" y="241"/>
                  <a:pt x="320" y="229"/>
                  <a:pt x="334" y="216"/>
                </a:cubicBezTo>
                <a:cubicBezTo>
                  <a:pt x="334" y="216"/>
                  <a:pt x="334" y="216"/>
                  <a:pt x="334" y="216"/>
                </a:cubicBezTo>
                <a:cubicBezTo>
                  <a:pt x="335" y="216"/>
                  <a:pt x="335" y="216"/>
                  <a:pt x="335" y="216"/>
                </a:cubicBezTo>
                <a:cubicBezTo>
                  <a:pt x="378" y="180"/>
                  <a:pt x="426" y="147"/>
                  <a:pt x="475" y="119"/>
                </a:cubicBezTo>
                <a:cubicBezTo>
                  <a:pt x="479" y="117"/>
                  <a:pt x="485" y="119"/>
                  <a:pt x="487" y="123"/>
                </a:cubicBezTo>
                <a:cubicBezTo>
                  <a:pt x="488" y="125"/>
                  <a:pt x="488" y="127"/>
                  <a:pt x="488" y="129"/>
                </a:cubicBezTo>
                <a:cubicBezTo>
                  <a:pt x="487" y="131"/>
                  <a:pt x="486" y="133"/>
                  <a:pt x="484" y="134"/>
                </a:cubicBezTo>
                <a:cubicBezTo>
                  <a:pt x="435" y="162"/>
                  <a:pt x="388" y="194"/>
                  <a:pt x="345" y="229"/>
                </a:cubicBezTo>
                <a:cubicBezTo>
                  <a:pt x="331" y="241"/>
                  <a:pt x="317" y="254"/>
                  <a:pt x="303" y="266"/>
                </a:cubicBezTo>
                <a:cubicBezTo>
                  <a:pt x="302" y="268"/>
                  <a:pt x="300" y="269"/>
                  <a:pt x="298" y="269"/>
                </a:cubicBezTo>
                <a:close/>
                <a:moveTo>
                  <a:pt x="1557" y="262"/>
                </a:moveTo>
                <a:cubicBezTo>
                  <a:pt x="1555" y="262"/>
                  <a:pt x="1553" y="261"/>
                  <a:pt x="1551" y="260"/>
                </a:cubicBezTo>
                <a:cubicBezTo>
                  <a:pt x="1549" y="258"/>
                  <a:pt x="1548" y="256"/>
                  <a:pt x="1548" y="254"/>
                </a:cubicBezTo>
                <a:cubicBezTo>
                  <a:pt x="1548" y="252"/>
                  <a:pt x="1549" y="250"/>
                  <a:pt x="1550" y="248"/>
                </a:cubicBezTo>
                <a:cubicBezTo>
                  <a:pt x="1554" y="245"/>
                  <a:pt x="1559" y="244"/>
                  <a:pt x="1562" y="247"/>
                </a:cubicBezTo>
                <a:cubicBezTo>
                  <a:pt x="1566" y="251"/>
                  <a:pt x="1566" y="256"/>
                  <a:pt x="1563" y="259"/>
                </a:cubicBezTo>
                <a:cubicBezTo>
                  <a:pt x="1561" y="261"/>
                  <a:pt x="1559" y="262"/>
                  <a:pt x="1557" y="262"/>
                </a:cubicBezTo>
                <a:close/>
                <a:moveTo>
                  <a:pt x="1536" y="243"/>
                </a:moveTo>
                <a:cubicBezTo>
                  <a:pt x="1534" y="243"/>
                  <a:pt x="1532" y="243"/>
                  <a:pt x="1530" y="241"/>
                </a:cubicBezTo>
                <a:cubicBezTo>
                  <a:pt x="1488" y="205"/>
                  <a:pt x="1442" y="172"/>
                  <a:pt x="1394" y="143"/>
                </a:cubicBezTo>
                <a:cubicBezTo>
                  <a:pt x="1378" y="134"/>
                  <a:pt x="1361" y="125"/>
                  <a:pt x="1345" y="116"/>
                </a:cubicBezTo>
                <a:cubicBezTo>
                  <a:pt x="1340" y="114"/>
                  <a:pt x="1339" y="109"/>
                  <a:pt x="1341" y="105"/>
                </a:cubicBezTo>
                <a:cubicBezTo>
                  <a:pt x="1343" y="101"/>
                  <a:pt x="1348" y="99"/>
                  <a:pt x="1352" y="101"/>
                </a:cubicBezTo>
                <a:cubicBezTo>
                  <a:pt x="1369" y="110"/>
                  <a:pt x="1386" y="119"/>
                  <a:pt x="1402" y="129"/>
                </a:cubicBezTo>
                <a:cubicBezTo>
                  <a:pt x="1402" y="129"/>
                  <a:pt x="1402" y="129"/>
                  <a:pt x="1402" y="129"/>
                </a:cubicBezTo>
                <a:cubicBezTo>
                  <a:pt x="1402" y="129"/>
                  <a:pt x="1402" y="129"/>
                  <a:pt x="1403" y="129"/>
                </a:cubicBezTo>
                <a:cubicBezTo>
                  <a:pt x="1403" y="129"/>
                  <a:pt x="1403" y="129"/>
                  <a:pt x="1403" y="129"/>
                </a:cubicBezTo>
                <a:cubicBezTo>
                  <a:pt x="1452" y="158"/>
                  <a:pt x="1498" y="191"/>
                  <a:pt x="1541" y="228"/>
                </a:cubicBezTo>
                <a:cubicBezTo>
                  <a:pt x="1543" y="230"/>
                  <a:pt x="1544" y="232"/>
                  <a:pt x="1544" y="234"/>
                </a:cubicBezTo>
                <a:cubicBezTo>
                  <a:pt x="1544" y="236"/>
                  <a:pt x="1544" y="239"/>
                  <a:pt x="1542" y="240"/>
                </a:cubicBezTo>
                <a:cubicBezTo>
                  <a:pt x="1540" y="242"/>
                  <a:pt x="1538" y="243"/>
                  <a:pt x="1536" y="243"/>
                </a:cubicBezTo>
                <a:close/>
                <a:moveTo>
                  <a:pt x="504" y="122"/>
                </a:moveTo>
                <a:cubicBezTo>
                  <a:pt x="501" y="122"/>
                  <a:pt x="498" y="120"/>
                  <a:pt x="497" y="117"/>
                </a:cubicBezTo>
                <a:cubicBezTo>
                  <a:pt x="496" y="115"/>
                  <a:pt x="496" y="113"/>
                  <a:pt x="496" y="111"/>
                </a:cubicBezTo>
                <a:cubicBezTo>
                  <a:pt x="497" y="109"/>
                  <a:pt x="498" y="107"/>
                  <a:pt x="500" y="106"/>
                </a:cubicBezTo>
                <a:cubicBezTo>
                  <a:pt x="505" y="104"/>
                  <a:pt x="510" y="105"/>
                  <a:pt x="512" y="109"/>
                </a:cubicBezTo>
                <a:cubicBezTo>
                  <a:pt x="513" y="111"/>
                  <a:pt x="513" y="114"/>
                  <a:pt x="512" y="116"/>
                </a:cubicBezTo>
                <a:cubicBezTo>
                  <a:pt x="512" y="118"/>
                  <a:pt x="510" y="120"/>
                  <a:pt x="508" y="121"/>
                </a:cubicBezTo>
                <a:cubicBezTo>
                  <a:pt x="507" y="121"/>
                  <a:pt x="506" y="122"/>
                  <a:pt x="504" y="122"/>
                </a:cubicBezTo>
                <a:close/>
                <a:moveTo>
                  <a:pt x="530" y="109"/>
                </a:moveTo>
                <a:cubicBezTo>
                  <a:pt x="526" y="109"/>
                  <a:pt x="523" y="107"/>
                  <a:pt x="522" y="104"/>
                </a:cubicBezTo>
                <a:cubicBezTo>
                  <a:pt x="521" y="102"/>
                  <a:pt x="521" y="100"/>
                  <a:pt x="522" y="98"/>
                </a:cubicBezTo>
                <a:cubicBezTo>
                  <a:pt x="522" y="96"/>
                  <a:pt x="524" y="94"/>
                  <a:pt x="526" y="93"/>
                </a:cubicBezTo>
                <a:cubicBezTo>
                  <a:pt x="532" y="90"/>
                  <a:pt x="537" y="88"/>
                  <a:pt x="543" y="85"/>
                </a:cubicBezTo>
                <a:cubicBezTo>
                  <a:pt x="555" y="80"/>
                  <a:pt x="566" y="74"/>
                  <a:pt x="578" y="70"/>
                </a:cubicBezTo>
                <a:cubicBezTo>
                  <a:pt x="631" y="48"/>
                  <a:pt x="686" y="31"/>
                  <a:pt x="742" y="19"/>
                </a:cubicBezTo>
                <a:cubicBezTo>
                  <a:pt x="746" y="19"/>
                  <a:pt x="751" y="22"/>
                  <a:pt x="752" y="26"/>
                </a:cubicBezTo>
                <a:cubicBezTo>
                  <a:pt x="753" y="31"/>
                  <a:pt x="750" y="35"/>
                  <a:pt x="745" y="36"/>
                </a:cubicBezTo>
                <a:cubicBezTo>
                  <a:pt x="690" y="48"/>
                  <a:pt x="636" y="64"/>
                  <a:pt x="585" y="85"/>
                </a:cubicBezTo>
                <a:cubicBezTo>
                  <a:pt x="573" y="90"/>
                  <a:pt x="562" y="95"/>
                  <a:pt x="550" y="100"/>
                </a:cubicBezTo>
                <a:cubicBezTo>
                  <a:pt x="544" y="103"/>
                  <a:pt x="539" y="106"/>
                  <a:pt x="533" y="108"/>
                </a:cubicBezTo>
                <a:cubicBezTo>
                  <a:pt x="532" y="109"/>
                  <a:pt x="531" y="109"/>
                  <a:pt x="530" y="109"/>
                </a:cubicBezTo>
                <a:close/>
                <a:moveTo>
                  <a:pt x="1323" y="105"/>
                </a:moveTo>
                <a:cubicBezTo>
                  <a:pt x="1322" y="105"/>
                  <a:pt x="1321" y="105"/>
                  <a:pt x="1319" y="104"/>
                </a:cubicBezTo>
                <a:cubicBezTo>
                  <a:pt x="1317" y="103"/>
                  <a:pt x="1316" y="101"/>
                  <a:pt x="1315" y="99"/>
                </a:cubicBezTo>
                <a:cubicBezTo>
                  <a:pt x="1314" y="97"/>
                  <a:pt x="1314" y="95"/>
                  <a:pt x="1315" y="93"/>
                </a:cubicBezTo>
                <a:cubicBezTo>
                  <a:pt x="1317" y="89"/>
                  <a:pt x="1322" y="87"/>
                  <a:pt x="1327" y="89"/>
                </a:cubicBezTo>
                <a:cubicBezTo>
                  <a:pt x="1331" y="91"/>
                  <a:pt x="1333" y="96"/>
                  <a:pt x="1331" y="100"/>
                </a:cubicBezTo>
                <a:cubicBezTo>
                  <a:pt x="1329" y="103"/>
                  <a:pt x="1326" y="105"/>
                  <a:pt x="1323" y="105"/>
                </a:cubicBezTo>
                <a:close/>
                <a:moveTo>
                  <a:pt x="1297" y="93"/>
                </a:moveTo>
                <a:cubicBezTo>
                  <a:pt x="1296" y="93"/>
                  <a:pt x="1295" y="93"/>
                  <a:pt x="1294" y="93"/>
                </a:cubicBezTo>
                <a:cubicBezTo>
                  <a:pt x="1276" y="85"/>
                  <a:pt x="1257" y="77"/>
                  <a:pt x="1239" y="71"/>
                </a:cubicBezTo>
                <a:cubicBezTo>
                  <a:pt x="1205" y="59"/>
                  <a:pt x="1170" y="48"/>
                  <a:pt x="1134" y="40"/>
                </a:cubicBezTo>
                <a:cubicBezTo>
                  <a:pt x="1116" y="36"/>
                  <a:pt x="1098" y="32"/>
                  <a:pt x="1079" y="29"/>
                </a:cubicBezTo>
                <a:cubicBezTo>
                  <a:pt x="1077" y="29"/>
                  <a:pt x="1075" y="28"/>
                  <a:pt x="1074" y="26"/>
                </a:cubicBezTo>
                <a:cubicBezTo>
                  <a:pt x="1072" y="24"/>
                  <a:pt x="1072" y="22"/>
                  <a:pt x="1072" y="20"/>
                </a:cubicBezTo>
                <a:cubicBezTo>
                  <a:pt x="1073" y="15"/>
                  <a:pt x="1077" y="12"/>
                  <a:pt x="1082" y="13"/>
                </a:cubicBezTo>
                <a:cubicBezTo>
                  <a:pt x="1101" y="16"/>
                  <a:pt x="1120" y="19"/>
                  <a:pt x="1138" y="24"/>
                </a:cubicBezTo>
                <a:cubicBezTo>
                  <a:pt x="1174" y="32"/>
                  <a:pt x="1210" y="42"/>
                  <a:pt x="1245" y="55"/>
                </a:cubicBezTo>
                <a:cubicBezTo>
                  <a:pt x="1263" y="62"/>
                  <a:pt x="1282" y="69"/>
                  <a:pt x="1300" y="77"/>
                </a:cubicBezTo>
                <a:cubicBezTo>
                  <a:pt x="1301" y="77"/>
                  <a:pt x="1301" y="77"/>
                  <a:pt x="1301" y="77"/>
                </a:cubicBezTo>
                <a:cubicBezTo>
                  <a:pt x="1303" y="78"/>
                  <a:pt x="1304" y="79"/>
                  <a:pt x="1305" y="82"/>
                </a:cubicBezTo>
                <a:cubicBezTo>
                  <a:pt x="1306" y="84"/>
                  <a:pt x="1306" y="86"/>
                  <a:pt x="1305" y="88"/>
                </a:cubicBezTo>
                <a:cubicBezTo>
                  <a:pt x="1304" y="91"/>
                  <a:pt x="1301" y="93"/>
                  <a:pt x="1297" y="93"/>
                </a:cubicBezTo>
                <a:close/>
                <a:moveTo>
                  <a:pt x="771" y="31"/>
                </a:moveTo>
                <a:cubicBezTo>
                  <a:pt x="767" y="31"/>
                  <a:pt x="763" y="28"/>
                  <a:pt x="763" y="24"/>
                </a:cubicBezTo>
                <a:cubicBezTo>
                  <a:pt x="762" y="22"/>
                  <a:pt x="763" y="19"/>
                  <a:pt x="764" y="18"/>
                </a:cubicBezTo>
                <a:cubicBezTo>
                  <a:pt x="765" y="16"/>
                  <a:pt x="767" y="14"/>
                  <a:pt x="770" y="14"/>
                </a:cubicBezTo>
                <a:cubicBezTo>
                  <a:pt x="774" y="13"/>
                  <a:pt x="779" y="16"/>
                  <a:pt x="779" y="21"/>
                </a:cubicBezTo>
                <a:cubicBezTo>
                  <a:pt x="780" y="23"/>
                  <a:pt x="779" y="25"/>
                  <a:pt x="778" y="27"/>
                </a:cubicBezTo>
                <a:cubicBezTo>
                  <a:pt x="777" y="29"/>
                  <a:pt x="775" y="30"/>
                  <a:pt x="773" y="31"/>
                </a:cubicBezTo>
                <a:cubicBezTo>
                  <a:pt x="772" y="31"/>
                  <a:pt x="772" y="31"/>
                  <a:pt x="771" y="31"/>
                </a:cubicBezTo>
                <a:close/>
                <a:moveTo>
                  <a:pt x="799" y="26"/>
                </a:moveTo>
                <a:cubicBezTo>
                  <a:pt x="795" y="26"/>
                  <a:pt x="791" y="23"/>
                  <a:pt x="791" y="19"/>
                </a:cubicBezTo>
                <a:cubicBezTo>
                  <a:pt x="790" y="15"/>
                  <a:pt x="793" y="10"/>
                  <a:pt x="798" y="10"/>
                </a:cubicBezTo>
                <a:cubicBezTo>
                  <a:pt x="817" y="7"/>
                  <a:pt x="836" y="5"/>
                  <a:pt x="855" y="3"/>
                </a:cubicBezTo>
                <a:cubicBezTo>
                  <a:pt x="867" y="2"/>
                  <a:pt x="879" y="1"/>
                  <a:pt x="891" y="1"/>
                </a:cubicBezTo>
                <a:cubicBezTo>
                  <a:pt x="904" y="0"/>
                  <a:pt x="917" y="0"/>
                  <a:pt x="930" y="0"/>
                </a:cubicBezTo>
                <a:cubicBezTo>
                  <a:pt x="962" y="0"/>
                  <a:pt x="994" y="2"/>
                  <a:pt x="1026" y="5"/>
                </a:cubicBezTo>
                <a:cubicBezTo>
                  <a:pt x="1028" y="5"/>
                  <a:pt x="1030" y="6"/>
                  <a:pt x="1031" y="8"/>
                </a:cubicBezTo>
                <a:cubicBezTo>
                  <a:pt x="1033" y="10"/>
                  <a:pt x="1033" y="12"/>
                  <a:pt x="1033" y="14"/>
                </a:cubicBezTo>
                <a:cubicBezTo>
                  <a:pt x="1033" y="19"/>
                  <a:pt x="1028" y="22"/>
                  <a:pt x="1024" y="22"/>
                </a:cubicBezTo>
                <a:cubicBezTo>
                  <a:pt x="993" y="19"/>
                  <a:pt x="961" y="17"/>
                  <a:pt x="930" y="17"/>
                </a:cubicBezTo>
                <a:cubicBezTo>
                  <a:pt x="917" y="17"/>
                  <a:pt x="904" y="17"/>
                  <a:pt x="892" y="18"/>
                </a:cubicBezTo>
                <a:cubicBezTo>
                  <a:pt x="880" y="18"/>
                  <a:pt x="868" y="19"/>
                  <a:pt x="856" y="20"/>
                </a:cubicBezTo>
                <a:cubicBezTo>
                  <a:pt x="856" y="20"/>
                  <a:pt x="856" y="20"/>
                  <a:pt x="856" y="20"/>
                </a:cubicBezTo>
                <a:cubicBezTo>
                  <a:pt x="837" y="22"/>
                  <a:pt x="819" y="24"/>
                  <a:pt x="800" y="26"/>
                </a:cubicBezTo>
                <a:cubicBezTo>
                  <a:pt x="800" y="26"/>
                  <a:pt x="799" y="26"/>
                  <a:pt x="799" y="26"/>
                </a:cubicBezTo>
                <a:close/>
                <a:moveTo>
                  <a:pt x="1053" y="25"/>
                </a:moveTo>
                <a:cubicBezTo>
                  <a:pt x="1053" y="25"/>
                  <a:pt x="1053" y="25"/>
                  <a:pt x="1053" y="25"/>
                </a:cubicBezTo>
                <a:cubicBezTo>
                  <a:pt x="1053" y="25"/>
                  <a:pt x="1053" y="25"/>
                  <a:pt x="1053" y="25"/>
                </a:cubicBezTo>
                <a:cubicBezTo>
                  <a:pt x="1052" y="25"/>
                  <a:pt x="1052" y="25"/>
                  <a:pt x="1052" y="25"/>
                </a:cubicBezTo>
                <a:cubicBezTo>
                  <a:pt x="1047" y="25"/>
                  <a:pt x="1044" y="20"/>
                  <a:pt x="1044" y="16"/>
                </a:cubicBezTo>
                <a:cubicBezTo>
                  <a:pt x="1045" y="11"/>
                  <a:pt x="1049" y="8"/>
                  <a:pt x="1054" y="8"/>
                </a:cubicBezTo>
                <a:cubicBezTo>
                  <a:pt x="1056" y="9"/>
                  <a:pt x="1058" y="10"/>
                  <a:pt x="1059" y="12"/>
                </a:cubicBezTo>
                <a:cubicBezTo>
                  <a:pt x="1061" y="13"/>
                  <a:pt x="1061" y="16"/>
                  <a:pt x="1061" y="18"/>
                </a:cubicBezTo>
                <a:cubicBezTo>
                  <a:pt x="1061" y="22"/>
                  <a:pt x="1057" y="25"/>
                  <a:pt x="1053" y="25"/>
                </a:cubicBezTo>
                <a:close/>
              </a:path>
            </a:pathLst>
          </a:custGeom>
          <a:solidFill>
            <a:srgbClr val="377D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BB1FF430-D241-4710-BD11-A750923701DF}"/>
              </a:ext>
            </a:extLst>
          </p:cNvPr>
          <p:cNvSpPr>
            <a:spLocks/>
          </p:cNvSpPr>
          <p:nvPr/>
        </p:nvSpPr>
        <p:spPr bwMode="auto">
          <a:xfrm>
            <a:off x="9339262" y="3995738"/>
            <a:ext cx="5721350" cy="5705475"/>
          </a:xfrm>
          <a:custGeom>
            <a:avLst/>
            <a:gdLst>
              <a:gd name="T0" fmla="*/ 899 w 1800"/>
              <a:gd name="T1" fmla="*/ 1794 h 1794"/>
              <a:gd name="T2" fmla="*/ 586 w 1800"/>
              <a:gd name="T3" fmla="*/ 1738 h 1794"/>
              <a:gd name="T4" fmla="*/ 293 w 1800"/>
              <a:gd name="T5" fmla="*/ 1558 h 1794"/>
              <a:gd name="T6" fmla="*/ 90 w 1800"/>
              <a:gd name="T7" fmla="*/ 1281 h 1794"/>
              <a:gd name="T8" fmla="*/ 6 w 1800"/>
              <a:gd name="T9" fmla="*/ 947 h 1794"/>
              <a:gd name="T10" fmla="*/ 54 w 1800"/>
              <a:gd name="T11" fmla="*/ 607 h 1794"/>
              <a:gd name="T12" fmla="*/ 227 w 1800"/>
              <a:gd name="T13" fmla="*/ 310 h 1794"/>
              <a:gd name="T14" fmla="*/ 500 w 1800"/>
              <a:gd name="T15" fmla="*/ 100 h 1794"/>
              <a:gd name="T16" fmla="*/ 831 w 1800"/>
              <a:gd name="T17" fmla="*/ 8 h 1794"/>
              <a:gd name="T18" fmla="*/ 1173 w 1800"/>
              <a:gd name="T19" fmla="*/ 49 h 1794"/>
              <a:gd name="T20" fmla="*/ 1474 w 1800"/>
              <a:gd name="T21" fmla="*/ 215 h 1794"/>
              <a:gd name="T22" fmla="*/ 1689 w 1800"/>
              <a:gd name="T23" fmla="*/ 483 h 1794"/>
              <a:gd name="T24" fmla="*/ 1789 w 1800"/>
              <a:gd name="T25" fmla="*/ 812 h 1794"/>
              <a:gd name="T26" fmla="*/ 1756 w 1800"/>
              <a:gd name="T27" fmla="*/ 1155 h 1794"/>
              <a:gd name="T28" fmla="*/ 1745 w 1800"/>
              <a:gd name="T29" fmla="*/ 1160 h 1794"/>
              <a:gd name="T30" fmla="*/ 1740 w 1800"/>
              <a:gd name="T31" fmla="*/ 1150 h 1794"/>
              <a:gd name="T32" fmla="*/ 1772 w 1800"/>
              <a:gd name="T33" fmla="*/ 814 h 1794"/>
              <a:gd name="T34" fmla="*/ 1674 w 1800"/>
              <a:gd name="T35" fmla="*/ 491 h 1794"/>
              <a:gd name="T36" fmla="*/ 1463 w 1800"/>
              <a:gd name="T37" fmla="*/ 228 h 1794"/>
              <a:gd name="T38" fmla="*/ 1167 w 1800"/>
              <a:gd name="T39" fmla="*/ 65 h 1794"/>
              <a:gd name="T40" fmla="*/ 832 w 1800"/>
              <a:gd name="T41" fmla="*/ 25 h 1794"/>
              <a:gd name="T42" fmla="*/ 507 w 1800"/>
              <a:gd name="T43" fmla="*/ 115 h 1794"/>
              <a:gd name="T44" fmla="*/ 240 w 1800"/>
              <a:gd name="T45" fmla="*/ 321 h 1794"/>
              <a:gd name="T46" fmla="*/ 70 w 1800"/>
              <a:gd name="T47" fmla="*/ 612 h 1794"/>
              <a:gd name="T48" fmla="*/ 23 w 1800"/>
              <a:gd name="T49" fmla="*/ 947 h 1794"/>
              <a:gd name="T50" fmla="*/ 105 w 1800"/>
              <a:gd name="T51" fmla="*/ 1274 h 1794"/>
              <a:gd name="T52" fmla="*/ 305 w 1800"/>
              <a:gd name="T53" fmla="*/ 1546 h 1794"/>
              <a:gd name="T54" fmla="*/ 592 w 1800"/>
              <a:gd name="T55" fmla="*/ 1722 h 1794"/>
              <a:gd name="T56" fmla="*/ 925 w 1800"/>
              <a:gd name="T57" fmla="*/ 1777 h 1794"/>
              <a:gd name="T58" fmla="*/ 1254 w 1800"/>
              <a:gd name="T59" fmla="*/ 1702 h 1794"/>
              <a:gd name="T60" fmla="*/ 1531 w 1800"/>
              <a:gd name="T61" fmla="*/ 1509 h 1794"/>
              <a:gd name="T62" fmla="*/ 1713 w 1800"/>
              <a:gd name="T63" fmla="*/ 1225 h 1794"/>
              <a:gd name="T64" fmla="*/ 1724 w 1800"/>
              <a:gd name="T65" fmla="*/ 1221 h 1794"/>
              <a:gd name="T66" fmla="*/ 1729 w 1800"/>
              <a:gd name="T67" fmla="*/ 1232 h 1794"/>
              <a:gd name="T68" fmla="*/ 1543 w 1800"/>
              <a:gd name="T69" fmla="*/ 1521 h 1794"/>
              <a:gd name="T70" fmla="*/ 1261 w 1800"/>
              <a:gd name="T71" fmla="*/ 1718 h 1794"/>
              <a:gd name="T72" fmla="*/ 926 w 1800"/>
              <a:gd name="T73" fmla="*/ 1794 h 1794"/>
              <a:gd name="T74" fmla="*/ 899 w 1800"/>
              <a:gd name="T75" fmla="*/ 1794 h 17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800" h="1794">
                <a:moveTo>
                  <a:pt x="899" y="1794"/>
                </a:moveTo>
                <a:cubicBezTo>
                  <a:pt x="794" y="1794"/>
                  <a:pt x="686" y="1775"/>
                  <a:pt x="586" y="1738"/>
                </a:cubicBezTo>
                <a:cubicBezTo>
                  <a:pt x="479" y="1698"/>
                  <a:pt x="377" y="1636"/>
                  <a:pt x="293" y="1558"/>
                </a:cubicBezTo>
                <a:cubicBezTo>
                  <a:pt x="209" y="1481"/>
                  <a:pt x="139" y="1385"/>
                  <a:pt x="90" y="1281"/>
                </a:cubicBezTo>
                <a:cubicBezTo>
                  <a:pt x="41" y="1177"/>
                  <a:pt x="12" y="1062"/>
                  <a:pt x="6" y="947"/>
                </a:cubicBezTo>
                <a:cubicBezTo>
                  <a:pt x="0" y="834"/>
                  <a:pt x="16" y="716"/>
                  <a:pt x="54" y="607"/>
                </a:cubicBezTo>
                <a:cubicBezTo>
                  <a:pt x="92" y="498"/>
                  <a:pt x="152" y="395"/>
                  <a:pt x="227" y="310"/>
                </a:cubicBezTo>
                <a:cubicBezTo>
                  <a:pt x="303" y="224"/>
                  <a:pt x="397" y="151"/>
                  <a:pt x="500" y="100"/>
                </a:cubicBezTo>
                <a:cubicBezTo>
                  <a:pt x="603" y="49"/>
                  <a:pt x="717" y="17"/>
                  <a:pt x="831" y="8"/>
                </a:cubicBezTo>
                <a:cubicBezTo>
                  <a:pt x="945" y="0"/>
                  <a:pt x="1063" y="14"/>
                  <a:pt x="1173" y="49"/>
                </a:cubicBezTo>
                <a:cubicBezTo>
                  <a:pt x="1282" y="85"/>
                  <a:pt x="1387" y="142"/>
                  <a:pt x="1474" y="215"/>
                </a:cubicBezTo>
                <a:cubicBezTo>
                  <a:pt x="1561" y="289"/>
                  <a:pt x="1636" y="381"/>
                  <a:pt x="1689" y="483"/>
                </a:cubicBezTo>
                <a:cubicBezTo>
                  <a:pt x="1743" y="585"/>
                  <a:pt x="1777" y="698"/>
                  <a:pt x="1789" y="812"/>
                </a:cubicBezTo>
                <a:cubicBezTo>
                  <a:pt x="1800" y="926"/>
                  <a:pt x="1789" y="1044"/>
                  <a:pt x="1756" y="1155"/>
                </a:cubicBezTo>
                <a:cubicBezTo>
                  <a:pt x="1755" y="1159"/>
                  <a:pt x="1750" y="1162"/>
                  <a:pt x="1745" y="1160"/>
                </a:cubicBezTo>
                <a:cubicBezTo>
                  <a:pt x="1741" y="1159"/>
                  <a:pt x="1738" y="1154"/>
                  <a:pt x="1740" y="1150"/>
                </a:cubicBezTo>
                <a:cubicBezTo>
                  <a:pt x="1772" y="1042"/>
                  <a:pt x="1783" y="925"/>
                  <a:pt x="1772" y="814"/>
                </a:cubicBezTo>
                <a:cubicBezTo>
                  <a:pt x="1761" y="702"/>
                  <a:pt x="1727" y="591"/>
                  <a:pt x="1674" y="491"/>
                </a:cubicBezTo>
                <a:cubicBezTo>
                  <a:pt x="1622" y="391"/>
                  <a:pt x="1549" y="300"/>
                  <a:pt x="1463" y="228"/>
                </a:cubicBezTo>
                <a:cubicBezTo>
                  <a:pt x="1377" y="156"/>
                  <a:pt x="1275" y="100"/>
                  <a:pt x="1167" y="65"/>
                </a:cubicBezTo>
                <a:cubicBezTo>
                  <a:pt x="1060" y="31"/>
                  <a:pt x="944" y="17"/>
                  <a:pt x="832" y="25"/>
                </a:cubicBezTo>
                <a:cubicBezTo>
                  <a:pt x="721" y="34"/>
                  <a:pt x="608" y="65"/>
                  <a:pt x="507" y="115"/>
                </a:cubicBezTo>
                <a:cubicBezTo>
                  <a:pt x="406" y="166"/>
                  <a:pt x="314" y="237"/>
                  <a:pt x="240" y="321"/>
                </a:cubicBezTo>
                <a:cubicBezTo>
                  <a:pt x="166" y="405"/>
                  <a:pt x="107" y="506"/>
                  <a:pt x="70" y="612"/>
                </a:cubicBezTo>
                <a:cubicBezTo>
                  <a:pt x="33" y="719"/>
                  <a:pt x="17" y="835"/>
                  <a:pt x="23" y="947"/>
                </a:cubicBezTo>
                <a:cubicBezTo>
                  <a:pt x="29" y="1059"/>
                  <a:pt x="57" y="1172"/>
                  <a:pt x="105" y="1274"/>
                </a:cubicBezTo>
                <a:cubicBezTo>
                  <a:pt x="153" y="1376"/>
                  <a:pt x="222" y="1470"/>
                  <a:pt x="305" y="1546"/>
                </a:cubicBezTo>
                <a:cubicBezTo>
                  <a:pt x="387" y="1622"/>
                  <a:pt x="486" y="1683"/>
                  <a:pt x="592" y="1722"/>
                </a:cubicBezTo>
                <a:cubicBezTo>
                  <a:pt x="698" y="1761"/>
                  <a:pt x="813" y="1781"/>
                  <a:pt x="925" y="1777"/>
                </a:cubicBezTo>
                <a:cubicBezTo>
                  <a:pt x="1037" y="1774"/>
                  <a:pt x="1151" y="1748"/>
                  <a:pt x="1254" y="1702"/>
                </a:cubicBezTo>
                <a:cubicBezTo>
                  <a:pt x="1357" y="1656"/>
                  <a:pt x="1453" y="1590"/>
                  <a:pt x="1531" y="1509"/>
                </a:cubicBezTo>
                <a:cubicBezTo>
                  <a:pt x="1608" y="1428"/>
                  <a:pt x="1672" y="1330"/>
                  <a:pt x="1713" y="1225"/>
                </a:cubicBezTo>
                <a:cubicBezTo>
                  <a:pt x="1715" y="1221"/>
                  <a:pt x="1720" y="1219"/>
                  <a:pt x="1724" y="1221"/>
                </a:cubicBezTo>
                <a:cubicBezTo>
                  <a:pt x="1729" y="1222"/>
                  <a:pt x="1731" y="1227"/>
                  <a:pt x="1729" y="1232"/>
                </a:cubicBezTo>
                <a:cubicBezTo>
                  <a:pt x="1687" y="1338"/>
                  <a:pt x="1622" y="1438"/>
                  <a:pt x="1543" y="1521"/>
                </a:cubicBezTo>
                <a:cubicBezTo>
                  <a:pt x="1463" y="1603"/>
                  <a:pt x="1366" y="1671"/>
                  <a:pt x="1261" y="1718"/>
                </a:cubicBezTo>
                <a:cubicBezTo>
                  <a:pt x="1156" y="1764"/>
                  <a:pt x="1040" y="1791"/>
                  <a:pt x="926" y="1794"/>
                </a:cubicBezTo>
                <a:cubicBezTo>
                  <a:pt x="917" y="1794"/>
                  <a:pt x="908" y="1794"/>
                  <a:pt x="899" y="1794"/>
                </a:cubicBezTo>
                <a:close/>
              </a:path>
            </a:pathLst>
          </a:custGeom>
          <a:solidFill>
            <a:srgbClr val="377D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0">
            <a:extLst>
              <a:ext uri="{FF2B5EF4-FFF2-40B4-BE49-F238E27FC236}">
                <a16:creationId xmlns:a16="http://schemas.microsoft.com/office/drawing/2014/main" id="{250BFA0E-E377-4251-95AD-25EB8729EA96}"/>
              </a:ext>
            </a:extLst>
          </p:cNvPr>
          <p:cNvSpPr>
            <a:spLocks noEditPoints="1"/>
          </p:cNvSpPr>
          <p:nvPr/>
        </p:nvSpPr>
        <p:spPr bwMode="auto">
          <a:xfrm>
            <a:off x="9466262" y="4122738"/>
            <a:ext cx="5454650" cy="5462588"/>
          </a:xfrm>
          <a:custGeom>
            <a:avLst/>
            <a:gdLst>
              <a:gd name="T0" fmla="*/ 634 w 1716"/>
              <a:gd name="T1" fmla="*/ 1679 h 1718"/>
              <a:gd name="T2" fmla="*/ 866 w 1716"/>
              <a:gd name="T3" fmla="*/ 1718 h 1718"/>
              <a:gd name="T4" fmla="*/ 903 w 1716"/>
              <a:gd name="T5" fmla="*/ 1708 h 1718"/>
              <a:gd name="T6" fmla="*/ 916 w 1716"/>
              <a:gd name="T7" fmla="*/ 1701 h 1718"/>
              <a:gd name="T8" fmla="*/ 1092 w 1716"/>
              <a:gd name="T9" fmla="*/ 1685 h 1718"/>
              <a:gd name="T10" fmla="*/ 623 w 1716"/>
              <a:gd name="T11" fmla="*/ 1676 h 1718"/>
              <a:gd name="T12" fmla="*/ 379 w 1716"/>
              <a:gd name="T13" fmla="*/ 1561 h 1718"/>
              <a:gd name="T14" fmla="*/ 588 w 1716"/>
              <a:gd name="T15" fmla="*/ 1674 h 1718"/>
              <a:gd name="T16" fmla="*/ 1178 w 1716"/>
              <a:gd name="T17" fmla="*/ 1647 h 1718"/>
              <a:gd name="T18" fmla="*/ 1339 w 1716"/>
              <a:gd name="T19" fmla="*/ 1550 h 1718"/>
              <a:gd name="T20" fmla="*/ 1199 w 1716"/>
              <a:gd name="T21" fmla="*/ 1647 h 1718"/>
              <a:gd name="T22" fmla="*/ 367 w 1716"/>
              <a:gd name="T23" fmla="*/ 1543 h 1718"/>
              <a:gd name="T24" fmla="*/ 251 w 1716"/>
              <a:gd name="T25" fmla="*/ 1467 h 1718"/>
              <a:gd name="T26" fmla="*/ 345 w 1716"/>
              <a:gd name="T27" fmla="*/ 1526 h 1718"/>
              <a:gd name="T28" fmla="*/ 1418 w 1716"/>
              <a:gd name="T29" fmla="*/ 1499 h 1718"/>
              <a:gd name="T30" fmla="*/ 1538 w 1716"/>
              <a:gd name="T31" fmla="*/ 1354 h 1718"/>
              <a:gd name="T32" fmla="*/ 1438 w 1716"/>
              <a:gd name="T33" fmla="*/ 1492 h 1718"/>
              <a:gd name="T34" fmla="*/ 159 w 1716"/>
              <a:gd name="T35" fmla="*/ 1343 h 1718"/>
              <a:gd name="T36" fmla="*/ 67 w 1716"/>
              <a:gd name="T37" fmla="*/ 1193 h 1718"/>
              <a:gd name="T38" fmla="*/ 155 w 1716"/>
              <a:gd name="T39" fmla="*/ 1322 h 1718"/>
              <a:gd name="T40" fmla="*/ 1584 w 1716"/>
              <a:gd name="T41" fmla="*/ 1284 h 1718"/>
              <a:gd name="T42" fmla="*/ 1601 w 1716"/>
              <a:gd name="T43" fmla="*/ 1271 h 1718"/>
              <a:gd name="T44" fmla="*/ 1687 w 1716"/>
              <a:gd name="T45" fmla="*/ 1044 h 1718"/>
              <a:gd name="T46" fmla="*/ 42 w 1716"/>
              <a:gd name="T47" fmla="*/ 1105 h 1718"/>
              <a:gd name="T48" fmla="*/ 35 w 1716"/>
              <a:gd name="T49" fmla="*/ 1077 h 1718"/>
              <a:gd name="T50" fmla="*/ 9 w 1716"/>
              <a:gd name="T51" fmla="*/ 836 h 1718"/>
              <a:gd name="T52" fmla="*/ 42 w 1716"/>
              <a:gd name="T53" fmla="*/ 1073 h 1718"/>
              <a:gd name="T54" fmla="*/ 1700 w 1716"/>
              <a:gd name="T55" fmla="*/ 1027 h 1718"/>
              <a:gd name="T56" fmla="*/ 1699 w 1716"/>
              <a:gd name="T57" fmla="*/ 829 h 1718"/>
              <a:gd name="T58" fmla="*/ 1716 w 1716"/>
              <a:gd name="T59" fmla="*/ 859 h 1718"/>
              <a:gd name="T60" fmla="*/ 9 w 1716"/>
              <a:gd name="T61" fmla="*/ 825 h 1718"/>
              <a:gd name="T62" fmla="*/ 11 w 1716"/>
              <a:gd name="T63" fmla="*/ 797 h 1718"/>
              <a:gd name="T64" fmla="*/ 26 w 1716"/>
              <a:gd name="T65" fmla="*/ 733 h 1718"/>
              <a:gd name="T66" fmla="*/ 1699 w 1716"/>
              <a:gd name="T67" fmla="*/ 735 h 1718"/>
              <a:gd name="T68" fmla="*/ 1647 w 1716"/>
              <a:gd name="T69" fmla="*/ 569 h 1718"/>
              <a:gd name="T70" fmla="*/ 1704 w 1716"/>
              <a:gd name="T71" fmla="*/ 714 h 1718"/>
              <a:gd name="T72" fmla="*/ 78 w 1716"/>
              <a:gd name="T73" fmla="*/ 545 h 1718"/>
              <a:gd name="T74" fmla="*/ 98 w 1716"/>
              <a:gd name="T75" fmla="*/ 461 h 1718"/>
              <a:gd name="T76" fmla="*/ 81 w 1716"/>
              <a:gd name="T77" fmla="*/ 524 h 1718"/>
              <a:gd name="T78" fmla="*/ 1624 w 1716"/>
              <a:gd name="T79" fmla="*/ 478 h 1718"/>
              <a:gd name="T80" fmla="*/ 1479 w 1716"/>
              <a:gd name="T81" fmla="*/ 292 h 1718"/>
              <a:gd name="T82" fmla="*/ 1610 w 1716"/>
              <a:gd name="T83" fmla="*/ 446 h 1718"/>
              <a:gd name="T84" fmla="*/ 224 w 1716"/>
              <a:gd name="T85" fmla="*/ 307 h 1718"/>
              <a:gd name="T86" fmla="*/ 237 w 1716"/>
              <a:gd name="T87" fmla="*/ 267 h 1718"/>
              <a:gd name="T88" fmla="*/ 242 w 1716"/>
              <a:gd name="T89" fmla="*/ 286 h 1718"/>
              <a:gd name="T90" fmla="*/ 1454 w 1716"/>
              <a:gd name="T91" fmla="*/ 242 h 1718"/>
              <a:gd name="T92" fmla="*/ 1287 w 1716"/>
              <a:gd name="T93" fmla="*/ 136 h 1718"/>
              <a:gd name="T94" fmla="*/ 1434 w 1716"/>
              <a:gd name="T95" fmla="*/ 235 h 1718"/>
              <a:gd name="T96" fmla="*/ 439 w 1716"/>
              <a:gd name="T97" fmla="*/ 130 h 1718"/>
              <a:gd name="T98" fmla="*/ 518 w 1716"/>
              <a:gd name="T99" fmla="*/ 81 h 1718"/>
              <a:gd name="T100" fmla="*/ 1212 w 1716"/>
              <a:gd name="T101" fmla="*/ 97 h 1718"/>
              <a:gd name="T102" fmla="*/ 1190 w 1716"/>
              <a:gd name="T103" fmla="*/ 86 h 1718"/>
              <a:gd name="T104" fmla="*/ 1030 w 1716"/>
              <a:gd name="T105" fmla="*/ 19 h 1718"/>
              <a:gd name="T106" fmla="*/ 582 w 1716"/>
              <a:gd name="T107" fmla="*/ 64 h 1718"/>
              <a:gd name="T108" fmla="*/ 639 w 1716"/>
              <a:gd name="T109" fmla="*/ 47 h 1718"/>
              <a:gd name="T110" fmla="*/ 662 w 1716"/>
              <a:gd name="T111" fmla="*/ 24 h 1718"/>
              <a:gd name="T112" fmla="*/ 683 w 1716"/>
              <a:gd name="T113" fmla="*/ 28 h 1718"/>
              <a:gd name="T114" fmla="*/ 916 w 1716"/>
              <a:gd name="T115" fmla="*/ 20 h 1718"/>
              <a:gd name="T116" fmla="*/ 945 w 1716"/>
              <a:gd name="T117" fmla="*/ 23 h 1718"/>
              <a:gd name="T118" fmla="*/ 945 w 1716"/>
              <a:gd name="T119" fmla="*/ 23 h 17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716" h="1718">
                <a:moveTo>
                  <a:pt x="859" y="1718"/>
                </a:moveTo>
                <a:cubicBezTo>
                  <a:pt x="855" y="1718"/>
                  <a:pt x="852" y="1718"/>
                  <a:pt x="849" y="1718"/>
                </a:cubicBezTo>
                <a:cubicBezTo>
                  <a:pt x="836" y="1718"/>
                  <a:pt x="822" y="1717"/>
                  <a:pt x="809" y="1716"/>
                </a:cubicBezTo>
                <a:cubicBezTo>
                  <a:pt x="753" y="1713"/>
                  <a:pt x="696" y="1704"/>
                  <a:pt x="641" y="1690"/>
                </a:cubicBezTo>
                <a:cubicBezTo>
                  <a:pt x="640" y="1689"/>
                  <a:pt x="640" y="1689"/>
                  <a:pt x="640" y="1689"/>
                </a:cubicBezTo>
                <a:cubicBezTo>
                  <a:pt x="638" y="1689"/>
                  <a:pt x="636" y="1688"/>
                  <a:pt x="635" y="1686"/>
                </a:cubicBezTo>
                <a:cubicBezTo>
                  <a:pt x="634" y="1684"/>
                  <a:pt x="634" y="1681"/>
                  <a:pt x="634" y="1679"/>
                </a:cubicBezTo>
                <a:cubicBezTo>
                  <a:pt x="635" y="1675"/>
                  <a:pt x="640" y="1672"/>
                  <a:pt x="645" y="1673"/>
                </a:cubicBezTo>
                <a:cubicBezTo>
                  <a:pt x="699" y="1687"/>
                  <a:pt x="755" y="1696"/>
                  <a:pt x="810" y="1699"/>
                </a:cubicBezTo>
                <a:cubicBezTo>
                  <a:pt x="823" y="1700"/>
                  <a:pt x="836" y="1701"/>
                  <a:pt x="849" y="1701"/>
                </a:cubicBezTo>
                <a:cubicBezTo>
                  <a:pt x="855" y="1701"/>
                  <a:pt x="861" y="1701"/>
                  <a:pt x="866" y="1701"/>
                </a:cubicBezTo>
                <a:cubicBezTo>
                  <a:pt x="866" y="1701"/>
                  <a:pt x="866" y="1701"/>
                  <a:pt x="866" y="1701"/>
                </a:cubicBezTo>
                <a:cubicBezTo>
                  <a:pt x="871" y="1701"/>
                  <a:pt x="875" y="1704"/>
                  <a:pt x="875" y="1709"/>
                </a:cubicBezTo>
                <a:cubicBezTo>
                  <a:pt x="875" y="1714"/>
                  <a:pt x="871" y="1718"/>
                  <a:pt x="866" y="1718"/>
                </a:cubicBezTo>
                <a:cubicBezTo>
                  <a:pt x="864" y="1718"/>
                  <a:pt x="862" y="1718"/>
                  <a:pt x="859" y="1718"/>
                </a:cubicBezTo>
                <a:close/>
                <a:moveTo>
                  <a:pt x="895" y="1717"/>
                </a:moveTo>
                <a:cubicBezTo>
                  <a:pt x="890" y="1717"/>
                  <a:pt x="886" y="1713"/>
                  <a:pt x="886" y="1709"/>
                </a:cubicBezTo>
                <a:cubicBezTo>
                  <a:pt x="886" y="1707"/>
                  <a:pt x="887" y="1704"/>
                  <a:pt x="888" y="1703"/>
                </a:cubicBezTo>
                <a:cubicBezTo>
                  <a:pt x="890" y="1701"/>
                  <a:pt x="892" y="1700"/>
                  <a:pt x="894" y="1700"/>
                </a:cubicBezTo>
                <a:cubicBezTo>
                  <a:pt x="894" y="1700"/>
                  <a:pt x="894" y="1700"/>
                  <a:pt x="894" y="1700"/>
                </a:cubicBezTo>
                <a:cubicBezTo>
                  <a:pt x="899" y="1700"/>
                  <a:pt x="903" y="1703"/>
                  <a:pt x="903" y="1708"/>
                </a:cubicBezTo>
                <a:cubicBezTo>
                  <a:pt x="903" y="1713"/>
                  <a:pt x="900" y="1717"/>
                  <a:pt x="895" y="1717"/>
                </a:cubicBezTo>
                <a:cubicBezTo>
                  <a:pt x="895" y="1717"/>
                  <a:pt x="895" y="1717"/>
                  <a:pt x="895" y="1717"/>
                </a:cubicBezTo>
                <a:cubicBezTo>
                  <a:pt x="895" y="1717"/>
                  <a:pt x="895" y="1717"/>
                  <a:pt x="895" y="1717"/>
                </a:cubicBezTo>
                <a:close/>
                <a:moveTo>
                  <a:pt x="923" y="1715"/>
                </a:moveTo>
                <a:cubicBezTo>
                  <a:pt x="923" y="1715"/>
                  <a:pt x="923" y="1715"/>
                  <a:pt x="923" y="1715"/>
                </a:cubicBezTo>
                <a:cubicBezTo>
                  <a:pt x="919" y="1715"/>
                  <a:pt x="915" y="1712"/>
                  <a:pt x="914" y="1707"/>
                </a:cubicBezTo>
                <a:cubicBezTo>
                  <a:pt x="914" y="1705"/>
                  <a:pt x="915" y="1703"/>
                  <a:pt x="916" y="1701"/>
                </a:cubicBezTo>
                <a:cubicBezTo>
                  <a:pt x="918" y="1700"/>
                  <a:pt x="920" y="1698"/>
                  <a:pt x="922" y="1698"/>
                </a:cubicBezTo>
                <a:cubicBezTo>
                  <a:pt x="978" y="1694"/>
                  <a:pt x="1033" y="1684"/>
                  <a:pt x="1087" y="1669"/>
                </a:cubicBezTo>
                <a:cubicBezTo>
                  <a:pt x="1105" y="1664"/>
                  <a:pt x="1123" y="1658"/>
                  <a:pt x="1141" y="1652"/>
                </a:cubicBezTo>
                <a:cubicBezTo>
                  <a:pt x="1145" y="1650"/>
                  <a:pt x="1150" y="1653"/>
                  <a:pt x="1152" y="1657"/>
                </a:cubicBezTo>
                <a:cubicBezTo>
                  <a:pt x="1152" y="1659"/>
                  <a:pt x="1152" y="1661"/>
                  <a:pt x="1151" y="1663"/>
                </a:cubicBezTo>
                <a:cubicBezTo>
                  <a:pt x="1150" y="1665"/>
                  <a:pt x="1148" y="1667"/>
                  <a:pt x="1146" y="1668"/>
                </a:cubicBezTo>
                <a:cubicBezTo>
                  <a:pt x="1128" y="1674"/>
                  <a:pt x="1110" y="1680"/>
                  <a:pt x="1092" y="1685"/>
                </a:cubicBezTo>
                <a:cubicBezTo>
                  <a:pt x="1037" y="1701"/>
                  <a:pt x="980" y="1711"/>
                  <a:pt x="923" y="1715"/>
                </a:cubicBezTo>
                <a:close/>
                <a:moveTo>
                  <a:pt x="615" y="1682"/>
                </a:moveTo>
                <a:cubicBezTo>
                  <a:pt x="614" y="1682"/>
                  <a:pt x="614" y="1682"/>
                  <a:pt x="613" y="1682"/>
                </a:cubicBezTo>
                <a:cubicBezTo>
                  <a:pt x="608" y="1680"/>
                  <a:pt x="606" y="1676"/>
                  <a:pt x="607" y="1671"/>
                </a:cubicBezTo>
                <a:cubicBezTo>
                  <a:pt x="608" y="1667"/>
                  <a:pt x="613" y="1664"/>
                  <a:pt x="618" y="1665"/>
                </a:cubicBezTo>
                <a:cubicBezTo>
                  <a:pt x="620" y="1666"/>
                  <a:pt x="622" y="1668"/>
                  <a:pt x="623" y="1670"/>
                </a:cubicBezTo>
                <a:cubicBezTo>
                  <a:pt x="624" y="1672"/>
                  <a:pt x="624" y="1674"/>
                  <a:pt x="623" y="1676"/>
                </a:cubicBezTo>
                <a:cubicBezTo>
                  <a:pt x="622" y="1680"/>
                  <a:pt x="619" y="1682"/>
                  <a:pt x="615" y="1682"/>
                </a:cubicBezTo>
                <a:close/>
                <a:moveTo>
                  <a:pt x="588" y="1674"/>
                </a:moveTo>
                <a:cubicBezTo>
                  <a:pt x="587" y="1674"/>
                  <a:pt x="586" y="1673"/>
                  <a:pt x="586" y="1673"/>
                </a:cubicBezTo>
                <a:cubicBezTo>
                  <a:pt x="568" y="1667"/>
                  <a:pt x="550" y="1660"/>
                  <a:pt x="532" y="1653"/>
                </a:cubicBezTo>
                <a:cubicBezTo>
                  <a:pt x="530" y="1652"/>
                  <a:pt x="527" y="1651"/>
                  <a:pt x="525" y="1650"/>
                </a:cubicBezTo>
                <a:cubicBezTo>
                  <a:pt x="475" y="1629"/>
                  <a:pt x="427" y="1603"/>
                  <a:pt x="381" y="1573"/>
                </a:cubicBezTo>
                <a:cubicBezTo>
                  <a:pt x="377" y="1570"/>
                  <a:pt x="376" y="1565"/>
                  <a:pt x="379" y="1561"/>
                </a:cubicBezTo>
                <a:cubicBezTo>
                  <a:pt x="381" y="1557"/>
                  <a:pt x="387" y="1556"/>
                  <a:pt x="390" y="1559"/>
                </a:cubicBezTo>
                <a:cubicBezTo>
                  <a:pt x="435" y="1589"/>
                  <a:pt x="483" y="1614"/>
                  <a:pt x="532" y="1635"/>
                </a:cubicBezTo>
                <a:cubicBezTo>
                  <a:pt x="533" y="1635"/>
                  <a:pt x="535" y="1636"/>
                  <a:pt x="536" y="1637"/>
                </a:cubicBezTo>
                <a:cubicBezTo>
                  <a:pt x="539" y="1637"/>
                  <a:pt x="539" y="1637"/>
                  <a:pt x="539" y="1637"/>
                </a:cubicBezTo>
                <a:cubicBezTo>
                  <a:pt x="556" y="1645"/>
                  <a:pt x="573" y="1651"/>
                  <a:pt x="591" y="1657"/>
                </a:cubicBezTo>
                <a:cubicBezTo>
                  <a:pt x="595" y="1659"/>
                  <a:pt x="598" y="1663"/>
                  <a:pt x="596" y="1668"/>
                </a:cubicBezTo>
                <a:cubicBezTo>
                  <a:pt x="595" y="1671"/>
                  <a:pt x="592" y="1674"/>
                  <a:pt x="588" y="1674"/>
                </a:cubicBezTo>
                <a:close/>
                <a:moveTo>
                  <a:pt x="1170" y="1658"/>
                </a:moveTo>
                <a:cubicBezTo>
                  <a:pt x="1166" y="1658"/>
                  <a:pt x="1163" y="1656"/>
                  <a:pt x="1162" y="1653"/>
                </a:cubicBezTo>
                <a:cubicBezTo>
                  <a:pt x="1161" y="1651"/>
                  <a:pt x="1161" y="1649"/>
                  <a:pt x="1162" y="1646"/>
                </a:cubicBezTo>
                <a:cubicBezTo>
                  <a:pt x="1163" y="1644"/>
                  <a:pt x="1165" y="1643"/>
                  <a:pt x="1167" y="1642"/>
                </a:cubicBezTo>
                <a:cubicBezTo>
                  <a:pt x="1167" y="1642"/>
                  <a:pt x="1167" y="1642"/>
                  <a:pt x="1167" y="1642"/>
                </a:cubicBezTo>
                <a:cubicBezTo>
                  <a:pt x="1167" y="1642"/>
                  <a:pt x="1167" y="1642"/>
                  <a:pt x="1167" y="1642"/>
                </a:cubicBezTo>
                <a:cubicBezTo>
                  <a:pt x="1171" y="1640"/>
                  <a:pt x="1176" y="1643"/>
                  <a:pt x="1178" y="1647"/>
                </a:cubicBezTo>
                <a:cubicBezTo>
                  <a:pt x="1180" y="1651"/>
                  <a:pt x="1177" y="1656"/>
                  <a:pt x="1173" y="1658"/>
                </a:cubicBezTo>
                <a:cubicBezTo>
                  <a:pt x="1172" y="1658"/>
                  <a:pt x="1171" y="1658"/>
                  <a:pt x="1170" y="1658"/>
                </a:cubicBezTo>
                <a:close/>
                <a:moveTo>
                  <a:pt x="1196" y="1648"/>
                </a:moveTo>
                <a:cubicBezTo>
                  <a:pt x="1193" y="1648"/>
                  <a:pt x="1190" y="1645"/>
                  <a:pt x="1188" y="1642"/>
                </a:cubicBezTo>
                <a:cubicBezTo>
                  <a:pt x="1187" y="1640"/>
                  <a:pt x="1187" y="1638"/>
                  <a:pt x="1188" y="1636"/>
                </a:cubicBezTo>
                <a:cubicBezTo>
                  <a:pt x="1189" y="1634"/>
                  <a:pt x="1191" y="1632"/>
                  <a:pt x="1193" y="1631"/>
                </a:cubicBezTo>
                <a:cubicBezTo>
                  <a:pt x="1244" y="1609"/>
                  <a:pt x="1293" y="1581"/>
                  <a:pt x="1339" y="1550"/>
                </a:cubicBezTo>
                <a:cubicBezTo>
                  <a:pt x="1354" y="1539"/>
                  <a:pt x="1369" y="1528"/>
                  <a:pt x="1384" y="1516"/>
                </a:cubicBezTo>
                <a:cubicBezTo>
                  <a:pt x="1388" y="1513"/>
                  <a:pt x="1393" y="1514"/>
                  <a:pt x="1396" y="1517"/>
                </a:cubicBezTo>
                <a:cubicBezTo>
                  <a:pt x="1397" y="1519"/>
                  <a:pt x="1398" y="1521"/>
                  <a:pt x="1398" y="1524"/>
                </a:cubicBezTo>
                <a:cubicBezTo>
                  <a:pt x="1398" y="1526"/>
                  <a:pt x="1396" y="1528"/>
                  <a:pt x="1395" y="1529"/>
                </a:cubicBezTo>
                <a:cubicBezTo>
                  <a:pt x="1380" y="1541"/>
                  <a:pt x="1365" y="1553"/>
                  <a:pt x="1349" y="1563"/>
                </a:cubicBezTo>
                <a:cubicBezTo>
                  <a:pt x="1302" y="1596"/>
                  <a:pt x="1252" y="1624"/>
                  <a:pt x="1199" y="1647"/>
                </a:cubicBezTo>
                <a:cubicBezTo>
                  <a:pt x="1199" y="1647"/>
                  <a:pt x="1199" y="1647"/>
                  <a:pt x="1199" y="1647"/>
                </a:cubicBezTo>
                <a:cubicBezTo>
                  <a:pt x="1199" y="1647"/>
                  <a:pt x="1199" y="1647"/>
                  <a:pt x="1199" y="1647"/>
                </a:cubicBezTo>
                <a:cubicBezTo>
                  <a:pt x="1198" y="1647"/>
                  <a:pt x="1197" y="1648"/>
                  <a:pt x="1196" y="1648"/>
                </a:cubicBezTo>
                <a:close/>
                <a:moveTo>
                  <a:pt x="362" y="1558"/>
                </a:moveTo>
                <a:cubicBezTo>
                  <a:pt x="361" y="1558"/>
                  <a:pt x="359" y="1558"/>
                  <a:pt x="358" y="1557"/>
                </a:cubicBezTo>
                <a:cubicBezTo>
                  <a:pt x="354" y="1554"/>
                  <a:pt x="353" y="1549"/>
                  <a:pt x="356" y="1545"/>
                </a:cubicBezTo>
                <a:cubicBezTo>
                  <a:pt x="358" y="1541"/>
                  <a:pt x="363" y="1540"/>
                  <a:pt x="367" y="1543"/>
                </a:cubicBezTo>
                <a:cubicBezTo>
                  <a:pt x="367" y="1543"/>
                  <a:pt x="367" y="1543"/>
                  <a:pt x="367" y="1543"/>
                </a:cubicBezTo>
                <a:cubicBezTo>
                  <a:pt x="367" y="1543"/>
                  <a:pt x="367" y="1543"/>
                  <a:pt x="367" y="1543"/>
                </a:cubicBezTo>
                <a:cubicBezTo>
                  <a:pt x="371" y="1545"/>
                  <a:pt x="372" y="1551"/>
                  <a:pt x="369" y="1555"/>
                </a:cubicBezTo>
                <a:cubicBezTo>
                  <a:pt x="368" y="1557"/>
                  <a:pt x="365" y="1558"/>
                  <a:pt x="362" y="1558"/>
                </a:cubicBezTo>
                <a:close/>
                <a:moveTo>
                  <a:pt x="340" y="1541"/>
                </a:moveTo>
                <a:cubicBezTo>
                  <a:pt x="338" y="1541"/>
                  <a:pt x="336" y="1541"/>
                  <a:pt x="335" y="1540"/>
                </a:cubicBezTo>
                <a:cubicBezTo>
                  <a:pt x="319" y="1528"/>
                  <a:pt x="305" y="1516"/>
                  <a:pt x="290" y="1503"/>
                </a:cubicBezTo>
                <a:cubicBezTo>
                  <a:pt x="277" y="1491"/>
                  <a:pt x="264" y="1479"/>
                  <a:pt x="251" y="1467"/>
                </a:cubicBezTo>
                <a:cubicBezTo>
                  <a:pt x="224" y="1439"/>
                  <a:pt x="198" y="1409"/>
                  <a:pt x="174" y="1378"/>
                </a:cubicBezTo>
                <a:cubicBezTo>
                  <a:pt x="171" y="1374"/>
                  <a:pt x="172" y="1369"/>
                  <a:pt x="176" y="1366"/>
                </a:cubicBezTo>
                <a:cubicBezTo>
                  <a:pt x="179" y="1363"/>
                  <a:pt x="185" y="1364"/>
                  <a:pt x="188" y="1368"/>
                </a:cubicBezTo>
                <a:cubicBezTo>
                  <a:pt x="211" y="1398"/>
                  <a:pt x="236" y="1428"/>
                  <a:pt x="263" y="1455"/>
                </a:cubicBezTo>
                <a:cubicBezTo>
                  <a:pt x="276" y="1467"/>
                  <a:pt x="288" y="1479"/>
                  <a:pt x="302" y="1491"/>
                </a:cubicBezTo>
                <a:cubicBezTo>
                  <a:pt x="302" y="1491"/>
                  <a:pt x="302" y="1491"/>
                  <a:pt x="302" y="1491"/>
                </a:cubicBezTo>
                <a:cubicBezTo>
                  <a:pt x="316" y="1503"/>
                  <a:pt x="330" y="1515"/>
                  <a:pt x="345" y="1526"/>
                </a:cubicBezTo>
                <a:cubicBezTo>
                  <a:pt x="349" y="1529"/>
                  <a:pt x="349" y="1534"/>
                  <a:pt x="346" y="1538"/>
                </a:cubicBezTo>
                <a:cubicBezTo>
                  <a:pt x="345" y="1540"/>
                  <a:pt x="342" y="1541"/>
                  <a:pt x="340" y="1541"/>
                </a:cubicBezTo>
                <a:close/>
                <a:moveTo>
                  <a:pt x="1411" y="1513"/>
                </a:moveTo>
                <a:cubicBezTo>
                  <a:pt x="1409" y="1513"/>
                  <a:pt x="1406" y="1512"/>
                  <a:pt x="1405" y="1510"/>
                </a:cubicBezTo>
                <a:cubicBezTo>
                  <a:pt x="1403" y="1508"/>
                  <a:pt x="1403" y="1506"/>
                  <a:pt x="1403" y="1504"/>
                </a:cubicBezTo>
                <a:cubicBezTo>
                  <a:pt x="1403" y="1502"/>
                  <a:pt x="1404" y="1500"/>
                  <a:pt x="1406" y="1498"/>
                </a:cubicBezTo>
                <a:cubicBezTo>
                  <a:pt x="1409" y="1495"/>
                  <a:pt x="1415" y="1496"/>
                  <a:pt x="1418" y="1499"/>
                </a:cubicBezTo>
                <a:cubicBezTo>
                  <a:pt x="1421" y="1503"/>
                  <a:pt x="1420" y="1508"/>
                  <a:pt x="1417" y="1511"/>
                </a:cubicBezTo>
                <a:cubicBezTo>
                  <a:pt x="1415" y="1512"/>
                  <a:pt x="1413" y="1513"/>
                  <a:pt x="1411" y="1513"/>
                </a:cubicBezTo>
                <a:close/>
                <a:moveTo>
                  <a:pt x="1432" y="1494"/>
                </a:moveTo>
                <a:cubicBezTo>
                  <a:pt x="1430" y="1494"/>
                  <a:pt x="1428" y="1493"/>
                  <a:pt x="1426" y="1492"/>
                </a:cubicBezTo>
                <a:cubicBezTo>
                  <a:pt x="1423" y="1488"/>
                  <a:pt x="1423" y="1483"/>
                  <a:pt x="1427" y="1480"/>
                </a:cubicBezTo>
                <a:cubicBezTo>
                  <a:pt x="1431" y="1475"/>
                  <a:pt x="1435" y="1471"/>
                  <a:pt x="1439" y="1468"/>
                </a:cubicBezTo>
                <a:cubicBezTo>
                  <a:pt x="1475" y="1433"/>
                  <a:pt x="1509" y="1395"/>
                  <a:pt x="1538" y="1354"/>
                </a:cubicBezTo>
                <a:cubicBezTo>
                  <a:pt x="1549" y="1339"/>
                  <a:pt x="1560" y="1324"/>
                  <a:pt x="1570" y="1308"/>
                </a:cubicBezTo>
                <a:cubicBezTo>
                  <a:pt x="1572" y="1304"/>
                  <a:pt x="1577" y="1303"/>
                  <a:pt x="1581" y="1305"/>
                </a:cubicBezTo>
                <a:cubicBezTo>
                  <a:pt x="1585" y="1308"/>
                  <a:pt x="1586" y="1313"/>
                  <a:pt x="1584" y="1317"/>
                </a:cubicBezTo>
                <a:cubicBezTo>
                  <a:pt x="1574" y="1333"/>
                  <a:pt x="1563" y="1349"/>
                  <a:pt x="1552" y="1364"/>
                </a:cubicBezTo>
                <a:cubicBezTo>
                  <a:pt x="1522" y="1406"/>
                  <a:pt x="1488" y="1445"/>
                  <a:pt x="1451" y="1480"/>
                </a:cubicBezTo>
                <a:cubicBezTo>
                  <a:pt x="1447" y="1484"/>
                  <a:pt x="1442" y="1488"/>
                  <a:pt x="1438" y="1492"/>
                </a:cubicBezTo>
                <a:cubicBezTo>
                  <a:pt x="1438" y="1492"/>
                  <a:pt x="1438" y="1492"/>
                  <a:pt x="1438" y="1492"/>
                </a:cubicBezTo>
                <a:cubicBezTo>
                  <a:pt x="1438" y="1492"/>
                  <a:pt x="1438" y="1492"/>
                  <a:pt x="1438" y="1492"/>
                </a:cubicBezTo>
                <a:cubicBezTo>
                  <a:pt x="1436" y="1494"/>
                  <a:pt x="1434" y="1494"/>
                  <a:pt x="1432" y="1494"/>
                </a:cubicBezTo>
                <a:close/>
                <a:moveTo>
                  <a:pt x="164" y="1358"/>
                </a:moveTo>
                <a:cubicBezTo>
                  <a:pt x="161" y="1358"/>
                  <a:pt x="159" y="1357"/>
                  <a:pt x="157" y="1355"/>
                </a:cubicBezTo>
                <a:cubicBezTo>
                  <a:pt x="157" y="1355"/>
                  <a:pt x="157" y="1355"/>
                  <a:pt x="157" y="1355"/>
                </a:cubicBezTo>
                <a:cubicBezTo>
                  <a:pt x="156" y="1353"/>
                  <a:pt x="155" y="1351"/>
                  <a:pt x="156" y="1348"/>
                </a:cubicBezTo>
                <a:cubicBezTo>
                  <a:pt x="156" y="1346"/>
                  <a:pt x="157" y="1344"/>
                  <a:pt x="159" y="1343"/>
                </a:cubicBezTo>
                <a:cubicBezTo>
                  <a:pt x="163" y="1340"/>
                  <a:pt x="168" y="1341"/>
                  <a:pt x="171" y="1345"/>
                </a:cubicBezTo>
                <a:cubicBezTo>
                  <a:pt x="174" y="1349"/>
                  <a:pt x="173" y="1354"/>
                  <a:pt x="169" y="1357"/>
                </a:cubicBezTo>
                <a:cubicBezTo>
                  <a:pt x="168" y="1358"/>
                  <a:pt x="166" y="1358"/>
                  <a:pt x="164" y="1358"/>
                </a:cubicBezTo>
                <a:close/>
                <a:moveTo>
                  <a:pt x="148" y="1335"/>
                </a:moveTo>
                <a:cubicBezTo>
                  <a:pt x="145" y="1335"/>
                  <a:pt x="143" y="1334"/>
                  <a:pt x="141" y="1331"/>
                </a:cubicBezTo>
                <a:cubicBezTo>
                  <a:pt x="131" y="1315"/>
                  <a:pt x="121" y="1299"/>
                  <a:pt x="111" y="1282"/>
                </a:cubicBezTo>
                <a:cubicBezTo>
                  <a:pt x="95" y="1253"/>
                  <a:pt x="80" y="1223"/>
                  <a:pt x="67" y="1193"/>
                </a:cubicBezTo>
                <a:cubicBezTo>
                  <a:pt x="58" y="1171"/>
                  <a:pt x="50" y="1148"/>
                  <a:pt x="42" y="1126"/>
                </a:cubicBezTo>
                <a:cubicBezTo>
                  <a:pt x="42" y="1124"/>
                  <a:pt x="42" y="1121"/>
                  <a:pt x="43" y="1119"/>
                </a:cubicBezTo>
                <a:cubicBezTo>
                  <a:pt x="44" y="1117"/>
                  <a:pt x="46" y="1116"/>
                  <a:pt x="48" y="1115"/>
                </a:cubicBezTo>
                <a:cubicBezTo>
                  <a:pt x="52" y="1114"/>
                  <a:pt x="57" y="1116"/>
                  <a:pt x="59" y="1121"/>
                </a:cubicBezTo>
                <a:cubicBezTo>
                  <a:pt x="66" y="1143"/>
                  <a:pt x="74" y="1165"/>
                  <a:pt x="83" y="1186"/>
                </a:cubicBezTo>
                <a:cubicBezTo>
                  <a:pt x="96" y="1216"/>
                  <a:pt x="110" y="1246"/>
                  <a:pt x="126" y="1274"/>
                </a:cubicBezTo>
                <a:cubicBezTo>
                  <a:pt x="135" y="1290"/>
                  <a:pt x="145" y="1306"/>
                  <a:pt x="155" y="1322"/>
                </a:cubicBezTo>
                <a:cubicBezTo>
                  <a:pt x="158" y="1326"/>
                  <a:pt x="157" y="1331"/>
                  <a:pt x="153" y="1334"/>
                </a:cubicBezTo>
                <a:cubicBezTo>
                  <a:pt x="151" y="1335"/>
                  <a:pt x="150" y="1335"/>
                  <a:pt x="148" y="1335"/>
                </a:cubicBezTo>
                <a:close/>
                <a:moveTo>
                  <a:pt x="1591" y="1297"/>
                </a:moveTo>
                <a:cubicBezTo>
                  <a:pt x="1590" y="1297"/>
                  <a:pt x="1588" y="1296"/>
                  <a:pt x="1587" y="1296"/>
                </a:cubicBezTo>
                <a:cubicBezTo>
                  <a:pt x="1583" y="1293"/>
                  <a:pt x="1582" y="1288"/>
                  <a:pt x="1584" y="1284"/>
                </a:cubicBezTo>
                <a:cubicBezTo>
                  <a:pt x="1584" y="1284"/>
                  <a:pt x="1584" y="1284"/>
                  <a:pt x="1584" y="1284"/>
                </a:cubicBezTo>
                <a:cubicBezTo>
                  <a:pt x="1584" y="1284"/>
                  <a:pt x="1584" y="1284"/>
                  <a:pt x="1584" y="1284"/>
                </a:cubicBezTo>
                <a:cubicBezTo>
                  <a:pt x="1586" y="1280"/>
                  <a:pt x="1592" y="1279"/>
                  <a:pt x="1596" y="1281"/>
                </a:cubicBezTo>
                <a:cubicBezTo>
                  <a:pt x="1598" y="1282"/>
                  <a:pt x="1599" y="1284"/>
                  <a:pt x="1600" y="1286"/>
                </a:cubicBezTo>
                <a:cubicBezTo>
                  <a:pt x="1600" y="1288"/>
                  <a:pt x="1600" y="1291"/>
                  <a:pt x="1599" y="1293"/>
                </a:cubicBezTo>
                <a:cubicBezTo>
                  <a:pt x="1599" y="1293"/>
                  <a:pt x="1599" y="1293"/>
                  <a:pt x="1599" y="1293"/>
                </a:cubicBezTo>
                <a:cubicBezTo>
                  <a:pt x="1597" y="1295"/>
                  <a:pt x="1594" y="1297"/>
                  <a:pt x="1591" y="1297"/>
                </a:cubicBezTo>
                <a:close/>
                <a:moveTo>
                  <a:pt x="1605" y="1272"/>
                </a:moveTo>
                <a:cubicBezTo>
                  <a:pt x="1604" y="1272"/>
                  <a:pt x="1602" y="1272"/>
                  <a:pt x="1601" y="1271"/>
                </a:cubicBezTo>
                <a:cubicBezTo>
                  <a:pt x="1599" y="1270"/>
                  <a:pt x="1598" y="1268"/>
                  <a:pt x="1597" y="1266"/>
                </a:cubicBezTo>
                <a:cubicBezTo>
                  <a:pt x="1596" y="1264"/>
                  <a:pt x="1597" y="1262"/>
                  <a:pt x="1598" y="1260"/>
                </a:cubicBezTo>
                <a:cubicBezTo>
                  <a:pt x="1608" y="1241"/>
                  <a:pt x="1617" y="1222"/>
                  <a:pt x="1626" y="1203"/>
                </a:cubicBezTo>
                <a:cubicBezTo>
                  <a:pt x="1640" y="1171"/>
                  <a:pt x="1652" y="1138"/>
                  <a:pt x="1662" y="1105"/>
                </a:cubicBezTo>
                <a:cubicBezTo>
                  <a:pt x="1663" y="1105"/>
                  <a:pt x="1663" y="1105"/>
                  <a:pt x="1663" y="1105"/>
                </a:cubicBezTo>
                <a:cubicBezTo>
                  <a:pt x="1668" y="1087"/>
                  <a:pt x="1673" y="1069"/>
                  <a:pt x="1677" y="1051"/>
                </a:cubicBezTo>
                <a:cubicBezTo>
                  <a:pt x="1678" y="1046"/>
                  <a:pt x="1683" y="1043"/>
                  <a:pt x="1687" y="1044"/>
                </a:cubicBezTo>
                <a:cubicBezTo>
                  <a:pt x="1690" y="1045"/>
                  <a:pt x="1691" y="1046"/>
                  <a:pt x="1693" y="1048"/>
                </a:cubicBezTo>
                <a:cubicBezTo>
                  <a:pt x="1694" y="1050"/>
                  <a:pt x="1694" y="1052"/>
                  <a:pt x="1694" y="1055"/>
                </a:cubicBezTo>
                <a:cubicBezTo>
                  <a:pt x="1689" y="1073"/>
                  <a:pt x="1684" y="1092"/>
                  <a:pt x="1679" y="1110"/>
                </a:cubicBezTo>
                <a:cubicBezTo>
                  <a:pt x="1668" y="1144"/>
                  <a:pt x="1656" y="1178"/>
                  <a:pt x="1641" y="1210"/>
                </a:cubicBezTo>
                <a:cubicBezTo>
                  <a:pt x="1633" y="1229"/>
                  <a:pt x="1623" y="1249"/>
                  <a:pt x="1613" y="1268"/>
                </a:cubicBezTo>
                <a:cubicBezTo>
                  <a:pt x="1611" y="1270"/>
                  <a:pt x="1608" y="1272"/>
                  <a:pt x="1605" y="1272"/>
                </a:cubicBezTo>
                <a:close/>
                <a:moveTo>
                  <a:pt x="42" y="1105"/>
                </a:moveTo>
                <a:cubicBezTo>
                  <a:pt x="38" y="1105"/>
                  <a:pt x="35" y="1102"/>
                  <a:pt x="34" y="1098"/>
                </a:cubicBezTo>
                <a:cubicBezTo>
                  <a:pt x="33" y="1094"/>
                  <a:pt x="35" y="1089"/>
                  <a:pt x="40" y="1088"/>
                </a:cubicBezTo>
                <a:cubicBezTo>
                  <a:pt x="44" y="1087"/>
                  <a:pt x="49" y="1089"/>
                  <a:pt x="50" y="1094"/>
                </a:cubicBezTo>
                <a:cubicBezTo>
                  <a:pt x="51" y="1096"/>
                  <a:pt x="51" y="1098"/>
                  <a:pt x="50" y="1100"/>
                </a:cubicBezTo>
                <a:cubicBezTo>
                  <a:pt x="48" y="1102"/>
                  <a:pt x="47" y="1104"/>
                  <a:pt x="44" y="1104"/>
                </a:cubicBezTo>
                <a:cubicBezTo>
                  <a:pt x="44" y="1104"/>
                  <a:pt x="43" y="1105"/>
                  <a:pt x="42" y="1105"/>
                </a:cubicBezTo>
                <a:close/>
                <a:moveTo>
                  <a:pt x="35" y="1077"/>
                </a:moveTo>
                <a:cubicBezTo>
                  <a:pt x="31" y="1077"/>
                  <a:pt x="27" y="1075"/>
                  <a:pt x="26" y="1071"/>
                </a:cubicBezTo>
                <a:cubicBezTo>
                  <a:pt x="22" y="1053"/>
                  <a:pt x="18" y="1034"/>
                  <a:pt x="14" y="1015"/>
                </a:cubicBezTo>
                <a:cubicBezTo>
                  <a:pt x="5" y="967"/>
                  <a:pt x="0" y="918"/>
                  <a:pt x="0" y="870"/>
                </a:cubicBezTo>
                <a:cubicBezTo>
                  <a:pt x="0" y="866"/>
                  <a:pt x="0" y="863"/>
                  <a:pt x="0" y="859"/>
                </a:cubicBezTo>
                <a:cubicBezTo>
                  <a:pt x="0" y="854"/>
                  <a:pt x="0" y="849"/>
                  <a:pt x="0" y="845"/>
                </a:cubicBezTo>
                <a:cubicBezTo>
                  <a:pt x="0" y="840"/>
                  <a:pt x="4" y="836"/>
                  <a:pt x="8" y="836"/>
                </a:cubicBezTo>
                <a:cubicBezTo>
                  <a:pt x="9" y="836"/>
                  <a:pt x="9" y="836"/>
                  <a:pt x="9" y="836"/>
                </a:cubicBezTo>
                <a:cubicBezTo>
                  <a:pt x="11" y="836"/>
                  <a:pt x="13" y="837"/>
                  <a:pt x="14" y="839"/>
                </a:cubicBezTo>
                <a:cubicBezTo>
                  <a:pt x="16" y="841"/>
                  <a:pt x="17" y="843"/>
                  <a:pt x="17" y="845"/>
                </a:cubicBezTo>
                <a:cubicBezTo>
                  <a:pt x="17" y="850"/>
                  <a:pt x="17" y="855"/>
                  <a:pt x="17" y="859"/>
                </a:cubicBezTo>
                <a:cubicBezTo>
                  <a:pt x="17" y="863"/>
                  <a:pt x="17" y="866"/>
                  <a:pt x="17" y="869"/>
                </a:cubicBezTo>
                <a:cubicBezTo>
                  <a:pt x="17" y="917"/>
                  <a:pt x="22" y="965"/>
                  <a:pt x="31" y="1012"/>
                </a:cubicBezTo>
                <a:cubicBezTo>
                  <a:pt x="34" y="1030"/>
                  <a:pt x="38" y="1049"/>
                  <a:pt x="43" y="1067"/>
                </a:cubicBezTo>
                <a:cubicBezTo>
                  <a:pt x="43" y="1069"/>
                  <a:pt x="43" y="1071"/>
                  <a:pt x="42" y="1073"/>
                </a:cubicBezTo>
                <a:cubicBezTo>
                  <a:pt x="41" y="1075"/>
                  <a:pt x="39" y="1077"/>
                  <a:pt x="37" y="1077"/>
                </a:cubicBezTo>
                <a:cubicBezTo>
                  <a:pt x="36" y="1077"/>
                  <a:pt x="35" y="1077"/>
                  <a:pt x="35" y="1077"/>
                </a:cubicBezTo>
                <a:close/>
                <a:moveTo>
                  <a:pt x="1691" y="1034"/>
                </a:moveTo>
                <a:cubicBezTo>
                  <a:pt x="1691" y="1034"/>
                  <a:pt x="1690" y="1034"/>
                  <a:pt x="1690" y="1033"/>
                </a:cubicBezTo>
                <a:cubicBezTo>
                  <a:pt x="1685" y="1033"/>
                  <a:pt x="1682" y="1028"/>
                  <a:pt x="1683" y="1023"/>
                </a:cubicBezTo>
                <a:cubicBezTo>
                  <a:pt x="1684" y="1019"/>
                  <a:pt x="1689" y="1016"/>
                  <a:pt x="1693" y="1017"/>
                </a:cubicBezTo>
                <a:cubicBezTo>
                  <a:pt x="1698" y="1018"/>
                  <a:pt x="1701" y="1022"/>
                  <a:pt x="1700" y="1027"/>
                </a:cubicBezTo>
                <a:cubicBezTo>
                  <a:pt x="1699" y="1031"/>
                  <a:pt x="1695" y="1034"/>
                  <a:pt x="1691" y="1034"/>
                </a:cubicBezTo>
                <a:close/>
                <a:moveTo>
                  <a:pt x="1696" y="1006"/>
                </a:moveTo>
                <a:cubicBezTo>
                  <a:pt x="1696" y="1006"/>
                  <a:pt x="1696" y="1006"/>
                  <a:pt x="1695" y="1006"/>
                </a:cubicBezTo>
                <a:cubicBezTo>
                  <a:pt x="1690" y="1005"/>
                  <a:pt x="1687" y="1001"/>
                  <a:pt x="1688" y="996"/>
                </a:cubicBezTo>
                <a:cubicBezTo>
                  <a:pt x="1694" y="960"/>
                  <a:pt x="1698" y="924"/>
                  <a:pt x="1699" y="888"/>
                </a:cubicBezTo>
                <a:cubicBezTo>
                  <a:pt x="1699" y="878"/>
                  <a:pt x="1699" y="869"/>
                  <a:pt x="1699" y="859"/>
                </a:cubicBezTo>
                <a:cubicBezTo>
                  <a:pt x="1699" y="849"/>
                  <a:pt x="1699" y="839"/>
                  <a:pt x="1699" y="829"/>
                </a:cubicBezTo>
                <a:cubicBezTo>
                  <a:pt x="1699" y="829"/>
                  <a:pt x="1699" y="829"/>
                  <a:pt x="1699" y="829"/>
                </a:cubicBezTo>
                <a:cubicBezTo>
                  <a:pt x="1699" y="829"/>
                  <a:pt x="1699" y="829"/>
                  <a:pt x="1699" y="829"/>
                </a:cubicBezTo>
                <a:cubicBezTo>
                  <a:pt x="1698" y="810"/>
                  <a:pt x="1697" y="791"/>
                  <a:pt x="1695" y="773"/>
                </a:cubicBezTo>
                <a:cubicBezTo>
                  <a:pt x="1694" y="768"/>
                  <a:pt x="1698" y="764"/>
                  <a:pt x="1702" y="763"/>
                </a:cubicBezTo>
                <a:cubicBezTo>
                  <a:pt x="1707" y="763"/>
                  <a:pt x="1711" y="766"/>
                  <a:pt x="1712" y="771"/>
                </a:cubicBezTo>
                <a:cubicBezTo>
                  <a:pt x="1714" y="790"/>
                  <a:pt x="1715" y="809"/>
                  <a:pt x="1716" y="828"/>
                </a:cubicBezTo>
                <a:cubicBezTo>
                  <a:pt x="1716" y="838"/>
                  <a:pt x="1716" y="849"/>
                  <a:pt x="1716" y="859"/>
                </a:cubicBezTo>
                <a:cubicBezTo>
                  <a:pt x="1716" y="869"/>
                  <a:pt x="1716" y="879"/>
                  <a:pt x="1716" y="888"/>
                </a:cubicBezTo>
                <a:cubicBezTo>
                  <a:pt x="1715" y="925"/>
                  <a:pt x="1711" y="962"/>
                  <a:pt x="1705" y="998"/>
                </a:cubicBezTo>
                <a:cubicBezTo>
                  <a:pt x="1705" y="998"/>
                  <a:pt x="1705" y="998"/>
                  <a:pt x="1705" y="998"/>
                </a:cubicBezTo>
                <a:cubicBezTo>
                  <a:pt x="1705" y="999"/>
                  <a:pt x="1705" y="999"/>
                  <a:pt x="1705" y="999"/>
                </a:cubicBezTo>
                <a:cubicBezTo>
                  <a:pt x="1704" y="1003"/>
                  <a:pt x="1701" y="1006"/>
                  <a:pt x="1696" y="1006"/>
                </a:cubicBezTo>
                <a:close/>
                <a:moveTo>
                  <a:pt x="9" y="825"/>
                </a:moveTo>
                <a:cubicBezTo>
                  <a:pt x="9" y="825"/>
                  <a:pt x="9" y="825"/>
                  <a:pt x="9" y="825"/>
                </a:cubicBezTo>
                <a:cubicBezTo>
                  <a:pt x="4" y="825"/>
                  <a:pt x="1" y="821"/>
                  <a:pt x="1" y="816"/>
                </a:cubicBezTo>
                <a:cubicBezTo>
                  <a:pt x="1" y="811"/>
                  <a:pt x="5" y="808"/>
                  <a:pt x="10" y="808"/>
                </a:cubicBezTo>
                <a:cubicBezTo>
                  <a:pt x="14" y="808"/>
                  <a:pt x="18" y="812"/>
                  <a:pt x="18" y="817"/>
                </a:cubicBezTo>
                <a:cubicBezTo>
                  <a:pt x="18" y="821"/>
                  <a:pt x="14" y="825"/>
                  <a:pt x="9" y="825"/>
                </a:cubicBezTo>
                <a:close/>
                <a:moveTo>
                  <a:pt x="11" y="797"/>
                </a:moveTo>
                <a:cubicBezTo>
                  <a:pt x="11" y="797"/>
                  <a:pt x="11" y="797"/>
                  <a:pt x="11" y="797"/>
                </a:cubicBezTo>
                <a:cubicBezTo>
                  <a:pt x="11" y="797"/>
                  <a:pt x="11" y="797"/>
                  <a:pt x="11" y="797"/>
                </a:cubicBezTo>
                <a:cubicBezTo>
                  <a:pt x="8" y="797"/>
                  <a:pt x="6" y="796"/>
                  <a:pt x="5" y="794"/>
                </a:cubicBezTo>
                <a:cubicBezTo>
                  <a:pt x="3" y="792"/>
                  <a:pt x="3" y="790"/>
                  <a:pt x="3" y="788"/>
                </a:cubicBezTo>
                <a:cubicBezTo>
                  <a:pt x="4" y="769"/>
                  <a:pt x="7" y="750"/>
                  <a:pt x="10" y="731"/>
                </a:cubicBezTo>
                <a:cubicBezTo>
                  <a:pt x="18" y="674"/>
                  <a:pt x="32" y="619"/>
                  <a:pt x="52" y="565"/>
                </a:cubicBezTo>
                <a:cubicBezTo>
                  <a:pt x="54" y="561"/>
                  <a:pt x="59" y="558"/>
                  <a:pt x="63" y="560"/>
                </a:cubicBezTo>
                <a:cubicBezTo>
                  <a:pt x="67" y="562"/>
                  <a:pt x="70" y="567"/>
                  <a:pt x="68" y="571"/>
                </a:cubicBezTo>
                <a:cubicBezTo>
                  <a:pt x="49" y="623"/>
                  <a:pt x="35" y="678"/>
                  <a:pt x="26" y="733"/>
                </a:cubicBezTo>
                <a:cubicBezTo>
                  <a:pt x="24" y="752"/>
                  <a:pt x="21" y="771"/>
                  <a:pt x="20" y="789"/>
                </a:cubicBezTo>
                <a:cubicBezTo>
                  <a:pt x="19" y="793"/>
                  <a:pt x="16" y="797"/>
                  <a:pt x="11" y="797"/>
                </a:cubicBezTo>
                <a:close/>
                <a:moveTo>
                  <a:pt x="1700" y="752"/>
                </a:moveTo>
                <a:cubicBezTo>
                  <a:pt x="1696" y="752"/>
                  <a:pt x="1692" y="749"/>
                  <a:pt x="1691" y="745"/>
                </a:cubicBezTo>
                <a:cubicBezTo>
                  <a:pt x="1691" y="745"/>
                  <a:pt x="1691" y="745"/>
                  <a:pt x="1691" y="745"/>
                </a:cubicBezTo>
                <a:cubicBezTo>
                  <a:pt x="1691" y="743"/>
                  <a:pt x="1692" y="740"/>
                  <a:pt x="1693" y="739"/>
                </a:cubicBezTo>
                <a:cubicBezTo>
                  <a:pt x="1694" y="737"/>
                  <a:pt x="1696" y="736"/>
                  <a:pt x="1699" y="735"/>
                </a:cubicBezTo>
                <a:cubicBezTo>
                  <a:pt x="1703" y="735"/>
                  <a:pt x="1708" y="738"/>
                  <a:pt x="1708" y="743"/>
                </a:cubicBezTo>
                <a:cubicBezTo>
                  <a:pt x="1709" y="745"/>
                  <a:pt x="1708" y="747"/>
                  <a:pt x="1707" y="749"/>
                </a:cubicBezTo>
                <a:cubicBezTo>
                  <a:pt x="1705" y="751"/>
                  <a:pt x="1703" y="752"/>
                  <a:pt x="1701" y="752"/>
                </a:cubicBezTo>
                <a:cubicBezTo>
                  <a:pt x="1701" y="752"/>
                  <a:pt x="1700" y="752"/>
                  <a:pt x="1700" y="752"/>
                </a:cubicBezTo>
                <a:close/>
                <a:moveTo>
                  <a:pt x="1695" y="724"/>
                </a:moveTo>
                <a:cubicBezTo>
                  <a:pt x="1691" y="724"/>
                  <a:pt x="1688" y="721"/>
                  <a:pt x="1687" y="717"/>
                </a:cubicBezTo>
                <a:cubicBezTo>
                  <a:pt x="1678" y="667"/>
                  <a:pt x="1665" y="617"/>
                  <a:pt x="1647" y="569"/>
                </a:cubicBezTo>
                <a:cubicBezTo>
                  <a:pt x="1646" y="564"/>
                  <a:pt x="1644" y="560"/>
                  <a:pt x="1642" y="556"/>
                </a:cubicBezTo>
                <a:cubicBezTo>
                  <a:pt x="1635" y="538"/>
                  <a:pt x="1628" y="521"/>
                  <a:pt x="1620" y="504"/>
                </a:cubicBezTo>
                <a:cubicBezTo>
                  <a:pt x="1618" y="500"/>
                  <a:pt x="1620" y="495"/>
                  <a:pt x="1624" y="493"/>
                </a:cubicBezTo>
                <a:cubicBezTo>
                  <a:pt x="1628" y="491"/>
                  <a:pt x="1634" y="493"/>
                  <a:pt x="1636" y="497"/>
                </a:cubicBezTo>
                <a:cubicBezTo>
                  <a:pt x="1644" y="514"/>
                  <a:pt x="1651" y="532"/>
                  <a:pt x="1658" y="549"/>
                </a:cubicBezTo>
                <a:cubicBezTo>
                  <a:pt x="1660" y="554"/>
                  <a:pt x="1661" y="558"/>
                  <a:pt x="1663" y="563"/>
                </a:cubicBezTo>
                <a:cubicBezTo>
                  <a:pt x="1681" y="612"/>
                  <a:pt x="1695" y="663"/>
                  <a:pt x="1704" y="714"/>
                </a:cubicBezTo>
                <a:cubicBezTo>
                  <a:pt x="1705" y="719"/>
                  <a:pt x="1701" y="723"/>
                  <a:pt x="1697" y="724"/>
                </a:cubicBezTo>
                <a:cubicBezTo>
                  <a:pt x="1696" y="724"/>
                  <a:pt x="1696" y="724"/>
                  <a:pt x="1695" y="724"/>
                </a:cubicBezTo>
                <a:close/>
                <a:moveTo>
                  <a:pt x="70" y="550"/>
                </a:moveTo>
                <a:cubicBezTo>
                  <a:pt x="69" y="550"/>
                  <a:pt x="68" y="550"/>
                  <a:pt x="67" y="550"/>
                </a:cubicBezTo>
                <a:cubicBezTo>
                  <a:pt x="63" y="548"/>
                  <a:pt x="61" y="543"/>
                  <a:pt x="62" y="538"/>
                </a:cubicBezTo>
                <a:cubicBezTo>
                  <a:pt x="64" y="534"/>
                  <a:pt x="69" y="532"/>
                  <a:pt x="73" y="534"/>
                </a:cubicBezTo>
                <a:cubicBezTo>
                  <a:pt x="78" y="536"/>
                  <a:pt x="80" y="540"/>
                  <a:pt x="78" y="545"/>
                </a:cubicBezTo>
                <a:cubicBezTo>
                  <a:pt x="77" y="548"/>
                  <a:pt x="74" y="550"/>
                  <a:pt x="70" y="550"/>
                </a:cubicBezTo>
                <a:close/>
                <a:moveTo>
                  <a:pt x="81" y="524"/>
                </a:moveTo>
                <a:cubicBezTo>
                  <a:pt x="80" y="524"/>
                  <a:pt x="79" y="524"/>
                  <a:pt x="78" y="523"/>
                </a:cubicBezTo>
                <a:cubicBezTo>
                  <a:pt x="76" y="522"/>
                  <a:pt x="74" y="521"/>
                  <a:pt x="73" y="519"/>
                </a:cubicBezTo>
                <a:cubicBezTo>
                  <a:pt x="72" y="517"/>
                  <a:pt x="73" y="514"/>
                  <a:pt x="73" y="512"/>
                </a:cubicBezTo>
                <a:cubicBezTo>
                  <a:pt x="81" y="495"/>
                  <a:pt x="89" y="478"/>
                  <a:pt x="98" y="461"/>
                </a:cubicBezTo>
                <a:cubicBezTo>
                  <a:pt x="98" y="461"/>
                  <a:pt x="98" y="461"/>
                  <a:pt x="98" y="461"/>
                </a:cubicBezTo>
                <a:cubicBezTo>
                  <a:pt x="98" y="461"/>
                  <a:pt x="98" y="461"/>
                  <a:pt x="98" y="460"/>
                </a:cubicBezTo>
                <a:cubicBezTo>
                  <a:pt x="125" y="410"/>
                  <a:pt x="157" y="362"/>
                  <a:pt x="192" y="318"/>
                </a:cubicBezTo>
                <a:cubicBezTo>
                  <a:pt x="195" y="314"/>
                  <a:pt x="201" y="314"/>
                  <a:pt x="204" y="317"/>
                </a:cubicBezTo>
                <a:cubicBezTo>
                  <a:pt x="208" y="320"/>
                  <a:pt x="209" y="325"/>
                  <a:pt x="206" y="329"/>
                </a:cubicBezTo>
                <a:cubicBezTo>
                  <a:pt x="170" y="372"/>
                  <a:pt x="139" y="419"/>
                  <a:pt x="113" y="469"/>
                </a:cubicBezTo>
                <a:cubicBezTo>
                  <a:pt x="105" y="485"/>
                  <a:pt x="96" y="502"/>
                  <a:pt x="89" y="519"/>
                </a:cubicBezTo>
                <a:cubicBezTo>
                  <a:pt x="88" y="522"/>
                  <a:pt x="85" y="524"/>
                  <a:pt x="81" y="524"/>
                </a:cubicBezTo>
                <a:close/>
                <a:moveTo>
                  <a:pt x="1616" y="484"/>
                </a:moveTo>
                <a:cubicBezTo>
                  <a:pt x="1613" y="484"/>
                  <a:pt x="1610" y="482"/>
                  <a:pt x="1608" y="480"/>
                </a:cubicBezTo>
                <a:cubicBezTo>
                  <a:pt x="1608" y="480"/>
                  <a:pt x="1608" y="480"/>
                  <a:pt x="1608" y="480"/>
                </a:cubicBezTo>
                <a:cubicBezTo>
                  <a:pt x="1608" y="479"/>
                  <a:pt x="1608" y="479"/>
                  <a:pt x="1608" y="479"/>
                </a:cubicBezTo>
                <a:cubicBezTo>
                  <a:pt x="1606" y="475"/>
                  <a:pt x="1608" y="470"/>
                  <a:pt x="1612" y="467"/>
                </a:cubicBezTo>
                <a:cubicBezTo>
                  <a:pt x="1616" y="465"/>
                  <a:pt x="1621" y="467"/>
                  <a:pt x="1623" y="471"/>
                </a:cubicBezTo>
                <a:cubicBezTo>
                  <a:pt x="1624" y="473"/>
                  <a:pt x="1624" y="476"/>
                  <a:pt x="1624" y="478"/>
                </a:cubicBezTo>
                <a:cubicBezTo>
                  <a:pt x="1623" y="480"/>
                  <a:pt x="1621" y="482"/>
                  <a:pt x="1619" y="483"/>
                </a:cubicBezTo>
                <a:cubicBezTo>
                  <a:pt x="1618" y="483"/>
                  <a:pt x="1617" y="484"/>
                  <a:pt x="1616" y="484"/>
                </a:cubicBezTo>
                <a:close/>
                <a:moveTo>
                  <a:pt x="1602" y="459"/>
                </a:moveTo>
                <a:cubicBezTo>
                  <a:pt x="1599" y="459"/>
                  <a:pt x="1596" y="457"/>
                  <a:pt x="1595" y="454"/>
                </a:cubicBezTo>
                <a:cubicBezTo>
                  <a:pt x="1568" y="405"/>
                  <a:pt x="1536" y="358"/>
                  <a:pt x="1500" y="316"/>
                </a:cubicBezTo>
                <a:cubicBezTo>
                  <a:pt x="1500" y="316"/>
                  <a:pt x="1500" y="316"/>
                  <a:pt x="1500" y="316"/>
                </a:cubicBezTo>
                <a:cubicBezTo>
                  <a:pt x="1493" y="308"/>
                  <a:pt x="1486" y="300"/>
                  <a:pt x="1479" y="292"/>
                </a:cubicBezTo>
                <a:cubicBezTo>
                  <a:pt x="1474" y="286"/>
                  <a:pt x="1468" y="280"/>
                  <a:pt x="1462" y="274"/>
                </a:cubicBezTo>
                <a:cubicBezTo>
                  <a:pt x="1461" y="273"/>
                  <a:pt x="1460" y="271"/>
                  <a:pt x="1460" y="268"/>
                </a:cubicBezTo>
                <a:cubicBezTo>
                  <a:pt x="1460" y="266"/>
                  <a:pt x="1461" y="264"/>
                  <a:pt x="1463" y="262"/>
                </a:cubicBezTo>
                <a:cubicBezTo>
                  <a:pt x="1466" y="259"/>
                  <a:pt x="1471" y="259"/>
                  <a:pt x="1475" y="263"/>
                </a:cubicBezTo>
                <a:cubicBezTo>
                  <a:pt x="1480" y="268"/>
                  <a:pt x="1486" y="275"/>
                  <a:pt x="1492" y="281"/>
                </a:cubicBezTo>
                <a:cubicBezTo>
                  <a:pt x="1499" y="289"/>
                  <a:pt x="1506" y="297"/>
                  <a:pt x="1513" y="305"/>
                </a:cubicBezTo>
                <a:cubicBezTo>
                  <a:pt x="1550" y="348"/>
                  <a:pt x="1582" y="396"/>
                  <a:pt x="1610" y="446"/>
                </a:cubicBezTo>
                <a:cubicBezTo>
                  <a:pt x="1612" y="450"/>
                  <a:pt x="1611" y="455"/>
                  <a:pt x="1606" y="457"/>
                </a:cubicBezTo>
                <a:cubicBezTo>
                  <a:pt x="1605" y="458"/>
                  <a:pt x="1604" y="459"/>
                  <a:pt x="1602" y="459"/>
                </a:cubicBezTo>
                <a:close/>
                <a:moveTo>
                  <a:pt x="217" y="310"/>
                </a:moveTo>
                <a:cubicBezTo>
                  <a:pt x="215" y="310"/>
                  <a:pt x="213" y="309"/>
                  <a:pt x="212" y="308"/>
                </a:cubicBezTo>
                <a:cubicBezTo>
                  <a:pt x="208" y="305"/>
                  <a:pt x="208" y="299"/>
                  <a:pt x="211" y="296"/>
                </a:cubicBezTo>
                <a:cubicBezTo>
                  <a:pt x="214" y="293"/>
                  <a:pt x="219" y="292"/>
                  <a:pt x="223" y="295"/>
                </a:cubicBezTo>
                <a:cubicBezTo>
                  <a:pt x="226" y="298"/>
                  <a:pt x="227" y="304"/>
                  <a:pt x="224" y="307"/>
                </a:cubicBezTo>
                <a:cubicBezTo>
                  <a:pt x="224" y="307"/>
                  <a:pt x="224" y="307"/>
                  <a:pt x="224" y="307"/>
                </a:cubicBezTo>
                <a:cubicBezTo>
                  <a:pt x="222" y="309"/>
                  <a:pt x="220" y="310"/>
                  <a:pt x="217" y="310"/>
                </a:cubicBezTo>
                <a:close/>
                <a:moveTo>
                  <a:pt x="236" y="289"/>
                </a:moveTo>
                <a:cubicBezTo>
                  <a:pt x="234" y="289"/>
                  <a:pt x="232" y="288"/>
                  <a:pt x="230" y="287"/>
                </a:cubicBezTo>
                <a:cubicBezTo>
                  <a:pt x="229" y="285"/>
                  <a:pt x="228" y="283"/>
                  <a:pt x="228" y="281"/>
                </a:cubicBezTo>
                <a:cubicBezTo>
                  <a:pt x="228" y="279"/>
                  <a:pt x="228" y="276"/>
                  <a:pt x="230" y="275"/>
                </a:cubicBezTo>
                <a:cubicBezTo>
                  <a:pt x="232" y="272"/>
                  <a:pt x="235" y="269"/>
                  <a:pt x="237" y="267"/>
                </a:cubicBezTo>
                <a:cubicBezTo>
                  <a:pt x="248" y="256"/>
                  <a:pt x="259" y="245"/>
                  <a:pt x="270" y="234"/>
                </a:cubicBezTo>
                <a:cubicBezTo>
                  <a:pt x="312" y="195"/>
                  <a:pt x="357" y="160"/>
                  <a:pt x="406" y="130"/>
                </a:cubicBezTo>
                <a:cubicBezTo>
                  <a:pt x="410" y="128"/>
                  <a:pt x="415" y="129"/>
                  <a:pt x="418" y="133"/>
                </a:cubicBezTo>
                <a:cubicBezTo>
                  <a:pt x="420" y="137"/>
                  <a:pt x="419" y="142"/>
                  <a:pt x="415" y="144"/>
                </a:cubicBezTo>
                <a:cubicBezTo>
                  <a:pt x="367" y="174"/>
                  <a:pt x="322" y="208"/>
                  <a:pt x="282" y="247"/>
                </a:cubicBezTo>
                <a:cubicBezTo>
                  <a:pt x="271" y="257"/>
                  <a:pt x="260" y="268"/>
                  <a:pt x="250" y="279"/>
                </a:cubicBezTo>
                <a:cubicBezTo>
                  <a:pt x="247" y="281"/>
                  <a:pt x="245" y="284"/>
                  <a:pt x="242" y="286"/>
                </a:cubicBezTo>
                <a:cubicBezTo>
                  <a:pt x="241" y="288"/>
                  <a:pt x="238" y="289"/>
                  <a:pt x="236" y="289"/>
                </a:cubicBezTo>
                <a:close/>
                <a:moveTo>
                  <a:pt x="1449" y="257"/>
                </a:moveTo>
                <a:cubicBezTo>
                  <a:pt x="1446" y="257"/>
                  <a:pt x="1444" y="256"/>
                  <a:pt x="1443" y="255"/>
                </a:cubicBezTo>
                <a:cubicBezTo>
                  <a:pt x="1441" y="253"/>
                  <a:pt x="1440" y="251"/>
                  <a:pt x="1440" y="249"/>
                </a:cubicBezTo>
                <a:cubicBezTo>
                  <a:pt x="1440" y="246"/>
                  <a:pt x="1441" y="244"/>
                  <a:pt x="1442" y="243"/>
                </a:cubicBezTo>
                <a:cubicBezTo>
                  <a:pt x="1445" y="239"/>
                  <a:pt x="1451" y="239"/>
                  <a:pt x="1454" y="242"/>
                </a:cubicBezTo>
                <a:cubicBezTo>
                  <a:pt x="1454" y="242"/>
                  <a:pt x="1454" y="242"/>
                  <a:pt x="1454" y="242"/>
                </a:cubicBezTo>
                <a:cubicBezTo>
                  <a:pt x="1454" y="242"/>
                  <a:pt x="1454" y="242"/>
                  <a:pt x="1454" y="242"/>
                </a:cubicBezTo>
                <a:cubicBezTo>
                  <a:pt x="1456" y="244"/>
                  <a:pt x="1457" y="246"/>
                  <a:pt x="1457" y="248"/>
                </a:cubicBezTo>
                <a:cubicBezTo>
                  <a:pt x="1457" y="251"/>
                  <a:pt x="1456" y="253"/>
                  <a:pt x="1455" y="254"/>
                </a:cubicBezTo>
                <a:cubicBezTo>
                  <a:pt x="1453" y="256"/>
                  <a:pt x="1451" y="257"/>
                  <a:pt x="1449" y="257"/>
                </a:cubicBezTo>
                <a:close/>
                <a:moveTo>
                  <a:pt x="1428" y="238"/>
                </a:moveTo>
                <a:cubicBezTo>
                  <a:pt x="1426" y="238"/>
                  <a:pt x="1424" y="237"/>
                  <a:pt x="1422" y="235"/>
                </a:cubicBezTo>
                <a:cubicBezTo>
                  <a:pt x="1381" y="198"/>
                  <a:pt x="1335" y="165"/>
                  <a:pt x="1287" y="136"/>
                </a:cubicBezTo>
                <a:cubicBezTo>
                  <a:pt x="1271" y="127"/>
                  <a:pt x="1255" y="118"/>
                  <a:pt x="1238" y="109"/>
                </a:cubicBezTo>
                <a:cubicBezTo>
                  <a:pt x="1236" y="108"/>
                  <a:pt x="1234" y="106"/>
                  <a:pt x="1234" y="104"/>
                </a:cubicBezTo>
                <a:cubicBezTo>
                  <a:pt x="1233" y="102"/>
                  <a:pt x="1233" y="100"/>
                  <a:pt x="1234" y="98"/>
                </a:cubicBezTo>
                <a:cubicBezTo>
                  <a:pt x="1236" y="94"/>
                  <a:pt x="1242" y="92"/>
                  <a:pt x="1246" y="94"/>
                </a:cubicBezTo>
                <a:cubicBezTo>
                  <a:pt x="1263" y="103"/>
                  <a:pt x="1279" y="112"/>
                  <a:pt x="1296" y="121"/>
                </a:cubicBezTo>
                <a:cubicBezTo>
                  <a:pt x="1345" y="151"/>
                  <a:pt x="1391" y="185"/>
                  <a:pt x="1434" y="223"/>
                </a:cubicBezTo>
                <a:cubicBezTo>
                  <a:pt x="1437" y="226"/>
                  <a:pt x="1437" y="231"/>
                  <a:pt x="1434" y="235"/>
                </a:cubicBezTo>
                <a:cubicBezTo>
                  <a:pt x="1433" y="237"/>
                  <a:pt x="1430" y="238"/>
                  <a:pt x="1428" y="238"/>
                </a:cubicBezTo>
                <a:close/>
                <a:moveTo>
                  <a:pt x="435" y="131"/>
                </a:moveTo>
                <a:cubicBezTo>
                  <a:pt x="435" y="131"/>
                  <a:pt x="435" y="131"/>
                  <a:pt x="435" y="131"/>
                </a:cubicBezTo>
                <a:cubicBezTo>
                  <a:pt x="432" y="131"/>
                  <a:pt x="429" y="130"/>
                  <a:pt x="427" y="127"/>
                </a:cubicBezTo>
                <a:cubicBezTo>
                  <a:pt x="425" y="123"/>
                  <a:pt x="426" y="118"/>
                  <a:pt x="430" y="115"/>
                </a:cubicBezTo>
                <a:cubicBezTo>
                  <a:pt x="434" y="113"/>
                  <a:pt x="440" y="115"/>
                  <a:pt x="442" y="119"/>
                </a:cubicBezTo>
                <a:cubicBezTo>
                  <a:pt x="444" y="123"/>
                  <a:pt x="443" y="128"/>
                  <a:pt x="439" y="130"/>
                </a:cubicBezTo>
                <a:cubicBezTo>
                  <a:pt x="438" y="131"/>
                  <a:pt x="436" y="131"/>
                  <a:pt x="435" y="131"/>
                </a:cubicBezTo>
                <a:close/>
                <a:moveTo>
                  <a:pt x="459" y="118"/>
                </a:moveTo>
                <a:cubicBezTo>
                  <a:pt x="456" y="118"/>
                  <a:pt x="453" y="116"/>
                  <a:pt x="452" y="113"/>
                </a:cubicBezTo>
                <a:cubicBezTo>
                  <a:pt x="451" y="111"/>
                  <a:pt x="451" y="109"/>
                  <a:pt x="451" y="107"/>
                </a:cubicBezTo>
                <a:cubicBezTo>
                  <a:pt x="452" y="104"/>
                  <a:pt x="453" y="103"/>
                  <a:pt x="455" y="102"/>
                </a:cubicBezTo>
                <a:cubicBezTo>
                  <a:pt x="472" y="93"/>
                  <a:pt x="489" y="84"/>
                  <a:pt x="507" y="77"/>
                </a:cubicBezTo>
                <a:cubicBezTo>
                  <a:pt x="511" y="75"/>
                  <a:pt x="516" y="77"/>
                  <a:pt x="518" y="81"/>
                </a:cubicBezTo>
                <a:cubicBezTo>
                  <a:pt x="520" y="85"/>
                  <a:pt x="518" y="90"/>
                  <a:pt x="514" y="92"/>
                </a:cubicBezTo>
                <a:cubicBezTo>
                  <a:pt x="497" y="100"/>
                  <a:pt x="480" y="108"/>
                  <a:pt x="463" y="117"/>
                </a:cubicBezTo>
                <a:cubicBezTo>
                  <a:pt x="462" y="117"/>
                  <a:pt x="461" y="118"/>
                  <a:pt x="459" y="118"/>
                </a:cubicBezTo>
                <a:close/>
                <a:moveTo>
                  <a:pt x="1216" y="98"/>
                </a:moveTo>
                <a:cubicBezTo>
                  <a:pt x="1215" y="98"/>
                  <a:pt x="1214" y="97"/>
                  <a:pt x="1213" y="97"/>
                </a:cubicBezTo>
                <a:cubicBezTo>
                  <a:pt x="1212" y="97"/>
                  <a:pt x="1212" y="97"/>
                  <a:pt x="1212" y="97"/>
                </a:cubicBezTo>
                <a:cubicBezTo>
                  <a:pt x="1212" y="97"/>
                  <a:pt x="1212" y="97"/>
                  <a:pt x="1212" y="97"/>
                </a:cubicBezTo>
                <a:cubicBezTo>
                  <a:pt x="1208" y="94"/>
                  <a:pt x="1207" y="90"/>
                  <a:pt x="1209" y="86"/>
                </a:cubicBezTo>
                <a:cubicBezTo>
                  <a:pt x="1211" y="82"/>
                  <a:pt x="1216" y="80"/>
                  <a:pt x="1220" y="82"/>
                </a:cubicBezTo>
                <a:cubicBezTo>
                  <a:pt x="1220" y="82"/>
                  <a:pt x="1220" y="82"/>
                  <a:pt x="1220" y="82"/>
                </a:cubicBezTo>
                <a:cubicBezTo>
                  <a:pt x="1222" y="82"/>
                  <a:pt x="1224" y="84"/>
                  <a:pt x="1224" y="86"/>
                </a:cubicBezTo>
                <a:cubicBezTo>
                  <a:pt x="1225" y="88"/>
                  <a:pt x="1225" y="91"/>
                  <a:pt x="1224" y="93"/>
                </a:cubicBezTo>
                <a:cubicBezTo>
                  <a:pt x="1223" y="96"/>
                  <a:pt x="1220" y="98"/>
                  <a:pt x="1216" y="98"/>
                </a:cubicBezTo>
                <a:close/>
                <a:moveTo>
                  <a:pt x="1190" y="86"/>
                </a:moveTo>
                <a:cubicBezTo>
                  <a:pt x="1189" y="86"/>
                  <a:pt x="1188" y="86"/>
                  <a:pt x="1187" y="86"/>
                </a:cubicBezTo>
                <a:cubicBezTo>
                  <a:pt x="1136" y="64"/>
                  <a:pt x="1082" y="47"/>
                  <a:pt x="1027" y="36"/>
                </a:cubicBezTo>
                <a:cubicBezTo>
                  <a:pt x="1009" y="32"/>
                  <a:pt x="990" y="29"/>
                  <a:pt x="972" y="26"/>
                </a:cubicBezTo>
                <a:cubicBezTo>
                  <a:pt x="970" y="26"/>
                  <a:pt x="968" y="25"/>
                  <a:pt x="966" y="23"/>
                </a:cubicBezTo>
                <a:cubicBezTo>
                  <a:pt x="965" y="21"/>
                  <a:pt x="964" y="19"/>
                  <a:pt x="965" y="16"/>
                </a:cubicBezTo>
                <a:cubicBezTo>
                  <a:pt x="965" y="12"/>
                  <a:pt x="970" y="9"/>
                  <a:pt x="974" y="9"/>
                </a:cubicBezTo>
                <a:cubicBezTo>
                  <a:pt x="993" y="12"/>
                  <a:pt x="1012" y="15"/>
                  <a:pt x="1030" y="19"/>
                </a:cubicBezTo>
                <a:cubicBezTo>
                  <a:pt x="1030" y="19"/>
                  <a:pt x="1030" y="19"/>
                  <a:pt x="1030" y="19"/>
                </a:cubicBezTo>
                <a:cubicBezTo>
                  <a:pt x="1031" y="19"/>
                  <a:pt x="1031" y="19"/>
                  <a:pt x="1031" y="19"/>
                </a:cubicBezTo>
                <a:cubicBezTo>
                  <a:pt x="1087" y="31"/>
                  <a:pt x="1141" y="48"/>
                  <a:pt x="1194" y="70"/>
                </a:cubicBezTo>
                <a:cubicBezTo>
                  <a:pt x="1196" y="71"/>
                  <a:pt x="1198" y="72"/>
                  <a:pt x="1198" y="75"/>
                </a:cubicBezTo>
                <a:cubicBezTo>
                  <a:pt x="1199" y="77"/>
                  <a:pt x="1199" y="79"/>
                  <a:pt x="1198" y="81"/>
                </a:cubicBezTo>
                <a:cubicBezTo>
                  <a:pt x="1197" y="84"/>
                  <a:pt x="1194" y="86"/>
                  <a:pt x="1190" y="86"/>
                </a:cubicBezTo>
                <a:close/>
                <a:moveTo>
                  <a:pt x="582" y="64"/>
                </a:moveTo>
                <a:cubicBezTo>
                  <a:pt x="579" y="64"/>
                  <a:pt x="576" y="62"/>
                  <a:pt x="574" y="59"/>
                </a:cubicBezTo>
                <a:cubicBezTo>
                  <a:pt x="574" y="56"/>
                  <a:pt x="574" y="54"/>
                  <a:pt x="575" y="52"/>
                </a:cubicBezTo>
                <a:cubicBezTo>
                  <a:pt x="576" y="50"/>
                  <a:pt x="577" y="49"/>
                  <a:pt x="580" y="48"/>
                </a:cubicBezTo>
                <a:cubicBezTo>
                  <a:pt x="598" y="42"/>
                  <a:pt x="616" y="36"/>
                  <a:pt x="634" y="31"/>
                </a:cubicBezTo>
                <a:cubicBezTo>
                  <a:pt x="639" y="30"/>
                  <a:pt x="644" y="33"/>
                  <a:pt x="645" y="37"/>
                </a:cubicBezTo>
                <a:cubicBezTo>
                  <a:pt x="645" y="39"/>
                  <a:pt x="645" y="41"/>
                  <a:pt x="644" y="43"/>
                </a:cubicBezTo>
                <a:cubicBezTo>
                  <a:pt x="643" y="45"/>
                  <a:pt x="641" y="47"/>
                  <a:pt x="639" y="47"/>
                </a:cubicBezTo>
                <a:cubicBezTo>
                  <a:pt x="621" y="52"/>
                  <a:pt x="603" y="58"/>
                  <a:pt x="585" y="64"/>
                </a:cubicBezTo>
                <a:cubicBezTo>
                  <a:pt x="584" y="64"/>
                  <a:pt x="583" y="64"/>
                  <a:pt x="582" y="64"/>
                </a:cubicBezTo>
                <a:close/>
                <a:moveTo>
                  <a:pt x="664" y="41"/>
                </a:moveTo>
                <a:cubicBezTo>
                  <a:pt x="660" y="41"/>
                  <a:pt x="657" y="38"/>
                  <a:pt x="656" y="34"/>
                </a:cubicBezTo>
                <a:cubicBezTo>
                  <a:pt x="655" y="32"/>
                  <a:pt x="656" y="30"/>
                  <a:pt x="657" y="28"/>
                </a:cubicBezTo>
                <a:cubicBezTo>
                  <a:pt x="658" y="26"/>
                  <a:pt x="660" y="25"/>
                  <a:pt x="662" y="24"/>
                </a:cubicBezTo>
                <a:cubicBezTo>
                  <a:pt x="662" y="24"/>
                  <a:pt x="662" y="24"/>
                  <a:pt x="662" y="24"/>
                </a:cubicBezTo>
                <a:cubicBezTo>
                  <a:pt x="663" y="24"/>
                  <a:pt x="663" y="24"/>
                  <a:pt x="664" y="24"/>
                </a:cubicBezTo>
                <a:cubicBezTo>
                  <a:pt x="668" y="24"/>
                  <a:pt x="671" y="26"/>
                  <a:pt x="672" y="30"/>
                </a:cubicBezTo>
                <a:cubicBezTo>
                  <a:pt x="673" y="33"/>
                  <a:pt x="672" y="35"/>
                  <a:pt x="671" y="37"/>
                </a:cubicBezTo>
                <a:cubicBezTo>
                  <a:pt x="670" y="39"/>
                  <a:pt x="668" y="40"/>
                  <a:pt x="666" y="41"/>
                </a:cubicBezTo>
                <a:cubicBezTo>
                  <a:pt x="665" y="41"/>
                  <a:pt x="665" y="41"/>
                  <a:pt x="664" y="41"/>
                </a:cubicBezTo>
                <a:close/>
                <a:moveTo>
                  <a:pt x="692" y="35"/>
                </a:moveTo>
                <a:cubicBezTo>
                  <a:pt x="688" y="35"/>
                  <a:pt x="684" y="32"/>
                  <a:pt x="683" y="28"/>
                </a:cubicBezTo>
                <a:cubicBezTo>
                  <a:pt x="683" y="26"/>
                  <a:pt x="683" y="23"/>
                  <a:pt x="685" y="22"/>
                </a:cubicBezTo>
                <a:cubicBezTo>
                  <a:pt x="686" y="20"/>
                  <a:pt x="688" y="18"/>
                  <a:pt x="690" y="18"/>
                </a:cubicBezTo>
                <a:cubicBezTo>
                  <a:pt x="709" y="14"/>
                  <a:pt x="728" y="11"/>
                  <a:pt x="746" y="9"/>
                </a:cubicBezTo>
                <a:cubicBezTo>
                  <a:pt x="799" y="2"/>
                  <a:pt x="853" y="0"/>
                  <a:pt x="907" y="3"/>
                </a:cubicBezTo>
                <a:cubicBezTo>
                  <a:pt x="910" y="3"/>
                  <a:pt x="914" y="3"/>
                  <a:pt x="917" y="3"/>
                </a:cubicBezTo>
                <a:cubicBezTo>
                  <a:pt x="922" y="4"/>
                  <a:pt x="926" y="8"/>
                  <a:pt x="925" y="12"/>
                </a:cubicBezTo>
                <a:cubicBezTo>
                  <a:pt x="925" y="17"/>
                  <a:pt x="921" y="21"/>
                  <a:pt x="916" y="20"/>
                </a:cubicBezTo>
                <a:cubicBezTo>
                  <a:pt x="913" y="20"/>
                  <a:pt x="910" y="20"/>
                  <a:pt x="906" y="20"/>
                </a:cubicBezTo>
                <a:cubicBezTo>
                  <a:pt x="890" y="19"/>
                  <a:pt x="874" y="18"/>
                  <a:pt x="858" y="18"/>
                </a:cubicBezTo>
                <a:cubicBezTo>
                  <a:pt x="821" y="18"/>
                  <a:pt x="785" y="21"/>
                  <a:pt x="749" y="25"/>
                </a:cubicBezTo>
                <a:cubicBezTo>
                  <a:pt x="749" y="25"/>
                  <a:pt x="749" y="25"/>
                  <a:pt x="749" y="25"/>
                </a:cubicBezTo>
                <a:cubicBezTo>
                  <a:pt x="730" y="28"/>
                  <a:pt x="711" y="31"/>
                  <a:pt x="693" y="35"/>
                </a:cubicBezTo>
                <a:cubicBezTo>
                  <a:pt x="693" y="35"/>
                  <a:pt x="692" y="35"/>
                  <a:pt x="692" y="35"/>
                </a:cubicBezTo>
                <a:close/>
                <a:moveTo>
                  <a:pt x="945" y="23"/>
                </a:moveTo>
                <a:cubicBezTo>
                  <a:pt x="945" y="23"/>
                  <a:pt x="944" y="23"/>
                  <a:pt x="944" y="23"/>
                </a:cubicBezTo>
                <a:cubicBezTo>
                  <a:pt x="942" y="22"/>
                  <a:pt x="940" y="21"/>
                  <a:pt x="938" y="20"/>
                </a:cubicBezTo>
                <a:cubicBezTo>
                  <a:pt x="937" y="18"/>
                  <a:pt x="936" y="16"/>
                  <a:pt x="937" y="13"/>
                </a:cubicBezTo>
                <a:cubicBezTo>
                  <a:pt x="937" y="9"/>
                  <a:pt x="941" y="5"/>
                  <a:pt x="946" y="6"/>
                </a:cubicBezTo>
                <a:cubicBezTo>
                  <a:pt x="946" y="6"/>
                  <a:pt x="946" y="6"/>
                  <a:pt x="946" y="6"/>
                </a:cubicBezTo>
                <a:cubicBezTo>
                  <a:pt x="950" y="6"/>
                  <a:pt x="954" y="10"/>
                  <a:pt x="953" y="15"/>
                </a:cubicBezTo>
                <a:cubicBezTo>
                  <a:pt x="953" y="19"/>
                  <a:pt x="949" y="23"/>
                  <a:pt x="945" y="23"/>
                </a:cubicBezTo>
                <a:close/>
              </a:path>
            </a:pathLst>
          </a:custGeom>
          <a:solidFill>
            <a:srgbClr val="377D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AD8F959F-211E-4D26-996F-1F73BF8C7298}"/>
              </a:ext>
            </a:extLst>
          </p:cNvPr>
          <p:cNvSpPr>
            <a:spLocks noEditPoints="1"/>
          </p:cNvSpPr>
          <p:nvPr/>
        </p:nvSpPr>
        <p:spPr bwMode="auto">
          <a:xfrm>
            <a:off x="9580562" y="4241801"/>
            <a:ext cx="5229225" cy="5229225"/>
          </a:xfrm>
          <a:custGeom>
            <a:avLst/>
            <a:gdLst>
              <a:gd name="T0" fmla="*/ 598 w 1645"/>
              <a:gd name="T1" fmla="*/ 1611 h 1645"/>
              <a:gd name="T2" fmla="*/ 820 w 1645"/>
              <a:gd name="T3" fmla="*/ 1637 h 1645"/>
              <a:gd name="T4" fmla="*/ 840 w 1645"/>
              <a:gd name="T5" fmla="*/ 1628 h 1645"/>
              <a:gd name="T6" fmla="*/ 978 w 1645"/>
              <a:gd name="T7" fmla="*/ 1613 h 1645"/>
              <a:gd name="T8" fmla="*/ 982 w 1645"/>
              <a:gd name="T9" fmla="*/ 1629 h 1645"/>
              <a:gd name="T10" fmla="*/ 581 w 1645"/>
              <a:gd name="T11" fmla="*/ 1591 h 1645"/>
              <a:gd name="T12" fmla="*/ 548 w 1645"/>
              <a:gd name="T13" fmla="*/ 1598 h 1645"/>
              <a:gd name="T14" fmla="*/ 466 w 1645"/>
              <a:gd name="T15" fmla="*/ 1545 h 1645"/>
              <a:gd name="T16" fmla="*/ 1092 w 1645"/>
              <a:gd name="T17" fmla="*/ 1590 h 1645"/>
              <a:gd name="T18" fmla="*/ 1100 w 1645"/>
              <a:gd name="T19" fmla="*/ 1596 h 1645"/>
              <a:gd name="T20" fmla="*/ 1304 w 1645"/>
              <a:gd name="T21" fmla="*/ 1469 h 1645"/>
              <a:gd name="T22" fmla="*/ 342 w 1645"/>
              <a:gd name="T23" fmla="*/ 1488 h 1645"/>
              <a:gd name="T24" fmla="*/ 342 w 1645"/>
              <a:gd name="T25" fmla="*/ 1488 h 1645"/>
              <a:gd name="T26" fmla="*/ 166 w 1645"/>
              <a:gd name="T27" fmla="*/ 1318 h 1645"/>
              <a:gd name="T28" fmla="*/ 253 w 1645"/>
              <a:gd name="T29" fmla="*/ 1392 h 1645"/>
              <a:gd name="T30" fmla="*/ 1326 w 1645"/>
              <a:gd name="T31" fmla="*/ 1452 h 1645"/>
              <a:gd name="T32" fmla="*/ 1347 w 1645"/>
              <a:gd name="T33" fmla="*/ 1434 h 1645"/>
              <a:gd name="T34" fmla="*/ 1358 w 1645"/>
              <a:gd name="T35" fmla="*/ 1447 h 1645"/>
              <a:gd name="T36" fmla="*/ 163 w 1645"/>
              <a:gd name="T37" fmla="*/ 1285 h 1645"/>
              <a:gd name="T38" fmla="*/ 42 w 1645"/>
              <a:gd name="T39" fmla="*/ 1081 h 1645"/>
              <a:gd name="T40" fmla="*/ 141 w 1645"/>
              <a:gd name="T41" fmla="*/ 1275 h 1645"/>
              <a:gd name="T42" fmla="*/ 1508 w 1645"/>
              <a:gd name="T43" fmla="*/ 1270 h 1645"/>
              <a:gd name="T44" fmla="*/ 1597 w 1645"/>
              <a:gd name="T45" fmla="*/ 1043 h 1645"/>
              <a:gd name="T46" fmla="*/ 1530 w 1645"/>
              <a:gd name="T47" fmla="*/ 1242 h 1645"/>
              <a:gd name="T48" fmla="*/ 49 w 1645"/>
              <a:gd name="T49" fmla="*/ 1056 h 1645"/>
              <a:gd name="T50" fmla="*/ 1 w 1645"/>
              <a:gd name="T51" fmla="*/ 818 h 1645"/>
              <a:gd name="T52" fmla="*/ 25 w 1645"/>
              <a:gd name="T53" fmla="*/ 929 h 1645"/>
              <a:gd name="T54" fmla="*/ 1604 w 1645"/>
              <a:gd name="T55" fmla="*/ 1016 h 1645"/>
              <a:gd name="T56" fmla="*/ 1619 w 1645"/>
              <a:gd name="T57" fmla="*/ 940 h 1645"/>
              <a:gd name="T58" fmla="*/ 1645 w 1645"/>
              <a:gd name="T59" fmla="*/ 823 h 1645"/>
              <a:gd name="T60" fmla="*/ 3 w 1645"/>
              <a:gd name="T61" fmla="*/ 795 h 1645"/>
              <a:gd name="T62" fmla="*/ 11 w 1645"/>
              <a:gd name="T63" fmla="*/ 769 h 1645"/>
              <a:gd name="T64" fmla="*/ 46 w 1645"/>
              <a:gd name="T65" fmla="*/ 554 h 1645"/>
              <a:gd name="T66" fmla="*/ 1634 w 1645"/>
              <a:gd name="T67" fmla="*/ 763 h 1645"/>
              <a:gd name="T68" fmla="*/ 1642 w 1645"/>
              <a:gd name="T69" fmla="*/ 754 h 1645"/>
              <a:gd name="T70" fmla="*/ 1611 w 1645"/>
              <a:gd name="T71" fmla="*/ 620 h 1645"/>
              <a:gd name="T72" fmla="*/ 1547 w 1645"/>
              <a:gd name="T73" fmla="*/ 472 h 1645"/>
              <a:gd name="T74" fmla="*/ 1592 w 1645"/>
              <a:gd name="T75" fmla="*/ 566 h 1645"/>
              <a:gd name="T76" fmla="*/ 72 w 1645"/>
              <a:gd name="T77" fmla="*/ 533 h 1645"/>
              <a:gd name="T78" fmla="*/ 96 w 1645"/>
              <a:gd name="T79" fmla="*/ 438 h 1645"/>
              <a:gd name="T80" fmla="*/ 82 w 1645"/>
              <a:gd name="T81" fmla="*/ 507 h 1645"/>
              <a:gd name="T82" fmla="*/ 1546 w 1645"/>
              <a:gd name="T83" fmla="*/ 451 h 1645"/>
              <a:gd name="T84" fmla="*/ 1397 w 1645"/>
              <a:gd name="T85" fmla="*/ 246 h 1645"/>
              <a:gd name="T86" fmla="*/ 198 w 1645"/>
              <a:gd name="T87" fmla="*/ 310 h 1645"/>
              <a:gd name="T88" fmla="*/ 198 w 1645"/>
              <a:gd name="T89" fmla="*/ 310 h 1645"/>
              <a:gd name="T90" fmla="*/ 370 w 1645"/>
              <a:gd name="T91" fmla="*/ 137 h 1645"/>
              <a:gd name="T92" fmla="*/ 223 w 1645"/>
              <a:gd name="T93" fmla="*/ 286 h 1645"/>
              <a:gd name="T94" fmla="*/ 1391 w 1645"/>
              <a:gd name="T95" fmla="*/ 232 h 1645"/>
              <a:gd name="T96" fmla="*/ 1180 w 1645"/>
              <a:gd name="T97" fmla="*/ 99 h 1645"/>
              <a:gd name="T98" fmla="*/ 1361 w 1645"/>
              <a:gd name="T99" fmla="*/ 222 h 1645"/>
              <a:gd name="T100" fmla="*/ 398 w 1645"/>
              <a:gd name="T101" fmla="*/ 137 h 1645"/>
              <a:gd name="T102" fmla="*/ 614 w 1645"/>
              <a:gd name="T103" fmla="*/ 28 h 1645"/>
              <a:gd name="T104" fmla="*/ 423 w 1645"/>
              <a:gd name="T105" fmla="*/ 123 h 1645"/>
              <a:gd name="T106" fmla="*/ 1163 w 1645"/>
              <a:gd name="T107" fmla="*/ 92 h 1645"/>
              <a:gd name="T108" fmla="*/ 928 w 1645"/>
              <a:gd name="T109" fmla="*/ 16 h 1645"/>
              <a:gd name="T110" fmla="*/ 635 w 1645"/>
              <a:gd name="T111" fmla="*/ 31 h 1645"/>
              <a:gd name="T112" fmla="*/ 664 w 1645"/>
              <a:gd name="T113" fmla="*/ 19 h 1645"/>
              <a:gd name="T114" fmla="*/ 767 w 1645"/>
              <a:gd name="T115" fmla="*/ 20 h 1645"/>
              <a:gd name="T116" fmla="*/ 899 w 1645"/>
              <a:gd name="T117" fmla="*/ 13 h 1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645" h="1645">
                <a:moveTo>
                  <a:pt x="812" y="1645"/>
                </a:moveTo>
                <a:cubicBezTo>
                  <a:pt x="812" y="1645"/>
                  <a:pt x="812" y="1645"/>
                  <a:pt x="812" y="1645"/>
                </a:cubicBezTo>
                <a:cubicBezTo>
                  <a:pt x="782" y="1645"/>
                  <a:pt x="752" y="1643"/>
                  <a:pt x="722" y="1639"/>
                </a:cubicBezTo>
                <a:cubicBezTo>
                  <a:pt x="721" y="1639"/>
                  <a:pt x="721" y="1639"/>
                  <a:pt x="721" y="1639"/>
                </a:cubicBezTo>
                <a:cubicBezTo>
                  <a:pt x="719" y="1639"/>
                  <a:pt x="717" y="1638"/>
                  <a:pt x="715" y="1638"/>
                </a:cubicBezTo>
                <a:cubicBezTo>
                  <a:pt x="677" y="1633"/>
                  <a:pt x="640" y="1625"/>
                  <a:pt x="603" y="1615"/>
                </a:cubicBezTo>
                <a:cubicBezTo>
                  <a:pt x="601" y="1614"/>
                  <a:pt x="599" y="1613"/>
                  <a:pt x="598" y="1611"/>
                </a:cubicBezTo>
                <a:cubicBezTo>
                  <a:pt x="597" y="1609"/>
                  <a:pt x="596" y="1607"/>
                  <a:pt x="597" y="1605"/>
                </a:cubicBezTo>
                <a:cubicBezTo>
                  <a:pt x="598" y="1600"/>
                  <a:pt x="603" y="1597"/>
                  <a:pt x="607" y="1599"/>
                </a:cubicBezTo>
                <a:cubicBezTo>
                  <a:pt x="643" y="1609"/>
                  <a:pt x="680" y="1616"/>
                  <a:pt x="717" y="1621"/>
                </a:cubicBezTo>
                <a:cubicBezTo>
                  <a:pt x="719" y="1622"/>
                  <a:pt x="722" y="1622"/>
                  <a:pt x="724" y="1622"/>
                </a:cubicBezTo>
                <a:cubicBezTo>
                  <a:pt x="753" y="1626"/>
                  <a:pt x="783" y="1628"/>
                  <a:pt x="812" y="1628"/>
                </a:cubicBezTo>
                <a:cubicBezTo>
                  <a:pt x="814" y="1628"/>
                  <a:pt x="816" y="1629"/>
                  <a:pt x="818" y="1631"/>
                </a:cubicBezTo>
                <a:cubicBezTo>
                  <a:pt x="819" y="1632"/>
                  <a:pt x="820" y="1634"/>
                  <a:pt x="820" y="1637"/>
                </a:cubicBezTo>
                <a:cubicBezTo>
                  <a:pt x="820" y="1641"/>
                  <a:pt x="816" y="1645"/>
                  <a:pt x="812" y="1645"/>
                </a:cubicBezTo>
                <a:close/>
                <a:moveTo>
                  <a:pt x="840" y="1645"/>
                </a:moveTo>
                <a:cubicBezTo>
                  <a:pt x="840" y="1645"/>
                  <a:pt x="840" y="1645"/>
                  <a:pt x="840" y="1645"/>
                </a:cubicBezTo>
                <a:cubicBezTo>
                  <a:pt x="835" y="1645"/>
                  <a:pt x="832" y="1641"/>
                  <a:pt x="831" y="1637"/>
                </a:cubicBezTo>
                <a:cubicBezTo>
                  <a:pt x="831" y="1634"/>
                  <a:pt x="832" y="1632"/>
                  <a:pt x="834" y="1631"/>
                </a:cubicBezTo>
                <a:cubicBezTo>
                  <a:pt x="835" y="1629"/>
                  <a:pt x="838" y="1628"/>
                  <a:pt x="840" y="1628"/>
                </a:cubicBezTo>
                <a:cubicBezTo>
                  <a:pt x="840" y="1628"/>
                  <a:pt x="840" y="1628"/>
                  <a:pt x="840" y="1628"/>
                </a:cubicBezTo>
                <a:cubicBezTo>
                  <a:pt x="845" y="1628"/>
                  <a:pt x="848" y="1632"/>
                  <a:pt x="848" y="1636"/>
                </a:cubicBezTo>
                <a:cubicBezTo>
                  <a:pt x="849" y="1641"/>
                  <a:pt x="845" y="1645"/>
                  <a:pt x="840" y="1645"/>
                </a:cubicBezTo>
                <a:close/>
                <a:moveTo>
                  <a:pt x="868" y="1644"/>
                </a:moveTo>
                <a:cubicBezTo>
                  <a:pt x="864" y="1644"/>
                  <a:pt x="860" y="1640"/>
                  <a:pt x="860" y="1636"/>
                </a:cubicBezTo>
                <a:cubicBezTo>
                  <a:pt x="860" y="1634"/>
                  <a:pt x="860" y="1631"/>
                  <a:pt x="862" y="1630"/>
                </a:cubicBezTo>
                <a:cubicBezTo>
                  <a:pt x="863" y="1628"/>
                  <a:pt x="865" y="1627"/>
                  <a:pt x="868" y="1627"/>
                </a:cubicBezTo>
                <a:cubicBezTo>
                  <a:pt x="905" y="1625"/>
                  <a:pt x="942" y="1620"/>
                  <a:pt x="978" y="1613"/>
                </a:cubicBezTo>
                <a:cubicBezTo>
                  <a:pt x="978" y="1613"/>
                  <a:pt x="979" y="1613"/>
                  <a:pt x="979" y="1613"/>
                </a:cubicBezTo>
                <a:cubicBezTo>
                  <a:pt x="997" y="1609"/>
                  <a:pt x="1015" y="1605"/>
                  <a:pt x="1033" y="1600"/>
                </a:cubicBezTo>
                <a:cubicBezTo>
                  <a:pt x="1045" y="1597"/>
                  <a:pt x="1058" y="1593"/>
                  <a:pt x="1071" y="1589"/>
                </a:cubicBezTo>
                <a:cubicBezTo>
                  <a:pt x="1075" y="1587"/>
                  <a:pt x="1080" y="1590"/>
                  <a:pt x="1081" y="1594"/>
                </a:cubicBezTo>
                <a:cubicBezTo>
                  <a:pt x="1083" y="1599"/>
                  <a:pt x="1080" y="1603"/>
                  <a:pt x="1076" y="1605"/>
                </a:cubicBezTo>
                <a:cubicBezTo>
                  <a:pt x="1063" y="1609"/>
                  <a:pt x="1050" y="1613"/>
                  <a:pt x="1037" y="1616"/>
                </a:cubicBezTo>
                <a:cubicBezTo>
                  <a:pt x="1019" y="1621"/>
                  <a:pt x="1000" y="1626"/>
                  <a:pt x="982" y="1629"/>
                </a:cubicBezTo>
                <a:cubicBezTo>
                  <a:pt x="945" y="1637"/>
                  <a:pt x="907" y="1642"/>
                  <a:pt x="869" y="1644"/>
                </a:cubicBezTo>
                <a:cubicBezTo>
                  <a:pt x="869" y="1644"/>
                  <a:pt x="868" y="1644"/>
                  <a:pt x="868" y="1644"/>
                </a:cubicBezTo>
                <a:close/>
                <a:moveTo>
                  <a:pt x="578" y="1607"/>
                </a:moveTo>
                <a:cubicBezTo>
                  <a:pt x="577" y="1607"/>
                  <a:pt x="576" y="1607"/>
                  <a:pt x="575" y="1607"/>
                </a:cubicBezTo>
                <a:cubicBezTo>
                  <a:pt x="573" y="1606"/>
                  <a:pt x="571" y="1605"/>
                  <a:pt x="570" y="1603"/>
                </a:cubicBezTo>
                <a:cubicBezTo>
                  <a:pt x="569" y="1601"/>
                  <a:pt x="569" y="1598"/>
                  <a:pt x="570" y="1596"/>
                </a:cubicBezTo>
                <a:cubicBezTo>
                  <a:pt x="571" y="1592"/>
                  <a:pt x="576" y="1589"/>
                  <a:pt x="581" y="1591"/>
                </a:cubicBezTo>
                <a:cubicBezTo>
                  <a:pt x="582" y="1591"/>
                  <a:pt x="582" y="1591"/>
                  <a:pt x="582" y="1591"/>
                </a:cubicBezTo>
                <a:cubicBezTo>
                  <a:pt x="582" y="1591"/>
                  <a:pt x="582" y="1591"/>
                  <a:pt x="582" y="1591"/>
                </a:cubicBezTo>
                <a:cubicBezTo>
                  <a:pt x="583" y="1592"/>
                  <a:pt x="585" y="1593"/>
                  <a:pt x="586" y="1595"/>
                </a:cubicBezTo>
                <a:cubicBezTo>
                  <a:pt x="587" y="1597"/>
                  <a:pt x="587" y="1599"/>
                  <a:pt x="586" y="1601"/>
                </a:cubicBezTo>
                <a:cubicBezTo>
                  <a:pt x="585" y="1605"/>
                  <a:pt x="582" y="1607"/>
                  <a:pt x="578" y="1607"/>
                </a:cubicBezTo>
                <a:close/>
                <a:moveTo>
                  <a:pt x="551" y="1598"/>
                </a:moveTo>
                <a:cubicBezTo>
                  <a:pt x="550" y="1598"/>
                  <a:pt x="549" y="1598"/>
                  <a:pt x="548" y="1598"/>
                </a:cubicBezTo>
                <a:cubicBezTo>
                  <a:pt x="518" y="1587"/>
                  <a:pt x="488" y="1574"/>
                  <a:pt x="459" y="1560"/>
                </a:cubicBezTo>
                <a:cubicBezTo>
                  <a:pt x="446" y="1554"/>
                  <a:pt x="434" y="1547"/>
                  <a:pt x="422" y="1540"/>
                </a:cubicBezTo>
                <a:cubicBezTo>
                  <a:pt x="401" y="1529"/>
                  <a:pt x="380" y="1516"/>
                  <a:pt x="360" y="1502"/>
                </a:cubicBezTo>
                <a:cubicBezTo>
                  <a:pt x="356" y="1500"/>
                  <a:pt x="355" y="1495"/>
                  <a:pt x="358" y="1491"/>
                </a:cubicBezTo>
                <a:cubicBezTo>
                  <a:pt x="361" y="1487"/>
                  <a:pt x="366" y="1486"/>
                  <a:pt x="370" y="1488"/>
                </a:cubicBezTo>
                <a:cubicBezTo>
                  <a:pt x="389" y="1502"/>
                  <a:pt x="410" y="1514"/>
                  <a:pt x="430" y="1526"/>
                </a:cubicBezTo>
                <a:cubicBezTo>
                  <a:pt x="442" y="1532"/>
                  <a:pt x="454" y="1539"/>
                  <a:pt x="466" y="1545"/>
                </a:cubicBezTo>
                <a:cubicBezTo>
                  <a:pt x="466" y="1545"/>
                  <a:pt x="466" y="1545"/>
                  <a:pt x="466" y="1545"/>
                </a:cubicBezTo>
                <a:cubicBezTo>
                  <a:pt x="495" y="1559"/>
                  <a:pt x="524" y="1571"/>
                  <a:pt x="554" y="1582"/>
                </a:cubicBezTo>
                <a:cubicBezTo>
                  <a:pt x="558" y="1583"/>
                  <a:pt x="561" y="1588"/>
                  <a:pt x="559" y="1593"/>
                </a:cubicBezTo>
                <a:cubicBezTo>
                  <a:pt x="558" y="1596"/>
                  <a:pt x="555" y="1598"/>
                  <a:pt x="551" y="1598"/>
                </a:cubicBezTo>
                <a:close/>
                <a:moveTo>
                  <a:pt x="1100" y="1596"/>
                </a:moveTo>
                <a:cubicBezTo>
                  <a:pt x="1100" y="1596"/>
                  <a:pt x="1100" y="1596"/>
                  <a:pt x="1100" y="1596"/>
                </a:cubicBezTo>
                <a:cubicBezTo>
                  <a:pt x="1097" y="1596"/>
                  <a:pt x="1093" y="1594"/>
                  <a:pt x="1092" y="1590"/>
                </a:cubicBezTo>
                <a:cubicBezTo>
                  <a:pt x="1091" y="1588"/>
                  <a:pt x="1091" y="1586"/>
                  <a:pt x="1092" y="1584"/>
                </a:cubicBezTo>
                <a:cubicBezTo>
                  <a:pt x="1093" y="1582"/>
                  <a:pt x="1095" y="1580"/>
                  <a:pt x="1097" y="1580"/>
                </a:cubicBezTo>
                <a:cubicBezTo>
                  <a:pt x="1098" y="1580"/>
                  <a:pt x="1098" y="1580"/>
                  <a:pt x="1098" y="1580"/>
                </a:cubicBezTo>
                <a:cubicBezTo>
                  <a:pt x="1098" y="1580"/>
                  <a:pt x="1098" y="1580"/>
                  <a:pt x="1098" y="1580"/>
                </a:cubicBezTo>
                <a:cubicBezTo>
                  <a:pt x="1102" y="1578"/>
                  <a:pt x="1107" y="1581"/>
                  <a:pt x="1108" y="1585"/>
                </a:cubicBezTo>
                <a:cubicBezTo>
                  <a:pt x="1110" y="1589"/>
                  <a:pt x="1107" y="1594"/>
                  <a:pt x="1103" y="1596"/>
                </a:cubicBezTo>
                <a:cubicBezTo>
                  <a:pt x="1102" y="1596"/>
                  <a:pt x="1101" y="1596"/>
                  <a:pt x="1100" y="1596"/>
                </a:cubicBezTo>
                <a:close/>
                <a:moveTo>
                  <a:pt x="1127" y="1586"/>
                </a:moveTo>
                <a:cubicBezTo>
                  <a:pt x="1123" y="1586"/>
                  <a:pt x="1120" y="1584"/>
                  <a:pt x="1119" y="1581"/>
                </a:cubicBezTo>
                <a:cubicBezTo>
                  <a:pt x="1118" y="1579"/>
                  <a:pt x="1118" y="1576"/>
                  <a:pt x="1119" y="1574"/>
                </a:cubicBezTo>
                <a:cubicBezTo>
                  <a:pt x="1120" y="1572"/>
                  <a:pt x="1121" y="1570"/>
                  <a:pt x="1123" y="1570"/>
                </a:cubicBezTo>
                <a:cubicBezTo>
                  <a:pt x="1158" y="1556"/>
                  <a:pt x="1192" y="1539"/>
                  <a:pt x="1224" y="1521"/>
                </a:cubicBezTo>
                <a:cubicBezTo>
                  <a:pt x="1224" y="1521"/>
                  <a:pt x="1224" y="1521"/>
                  <a:pt x="1224" y="1521"/>
                </a:cubicBezTo>
                <a:cubicBezTo>
                  <a:pt x="1252" y="1505"/>
                  <a:pt x="1278" y="1488"/>
                  <a:pt x="1304" y="1469"/>
                </a:cubicBezTo>
                <a:cubicBezTo>
                  <a:pt x="1307" y="1466"/>
                  <a:pt x="1313" y="1467"/>
                  <a:pt x="1316" y="1471"/>
                </a:cubicBezTo>
                <a:cubicBezTo>
                  <a:pt x="1318" y="1474"/>
                  <a:pt x="1318" y="1480"/>
                  <a:pt x="1314" y="1482"/>
                </a:cubicBezTo>
                <a:cubicBezTo>
                  <a:pt x="1288" y="1502"/>
                  <a:pt x="1261" y="1520"/>
                  <a:pt x="1233" y="1536"/>
                </a:cubicBezTo>
                <a:cubicBezTo>
                  <a:pt x="1200" y="1554"/>
                  <a:pt x="1165" y="1571"/>
                  <a:pt x="1130" y="1585"/>
                </a:cubicBezTo>
                <a:cubicBezTo>
                  <a:pt x="1130" y="1585"/>
                  <a:pt x="1130" y="1585"/>
                  <a:pt x="1130" y="1585"/>
                </a:cubicBezTo>
                <a:cubicBezTo>
                  <a:pt x="1129" y="1586"/>
                  <a:pt x="1128" y="1586"/>
                  <a:pt x="1127" y="1586"/>
                </a:cubicBezTo>
                <a:close/>
                <a:moveTo>
                  <a:pt x="342" y="1488"/>
                </a:moveTo>
                <a:cubicBezTo>
                  <a:pt x="340" y="1488"/>
                  <a:pt x="338" y="1487"/>
                  <a:pt x="337" y="1486"/>
                </a:cubicBezTo>
                <a:cubicBezTo>
                  <a:pt x="337" y="1486"/>
                  <a:pt x="337" y="1486"/>
                  <a:pt x="337" y="1486"/>
                </a:cubicBezTo>
                <a:cubicBezTo>
                  <a:pt x="335" y="1485"/>
                  <a:pt x="334" y="1483"/>
                  <a:pt x="333" y="1480"/>
                </a:cubicBezTo>
                <a:cubicBezTo>
                  <a:pt x="333" y="1478"/>
                  <a:pt x="334" y="1476"/>
                  <a:pt x="335" y="1474"/>
                </a:cubicBezTo>
                <a:cubicBezTo>
                  <a:pt x="338" y="1470"/>
                  <a:pt x="343" y="1470"/>
                  <a:pt x="347" y="1472"/>
                </a:cubicBezTo>
                <a:cubicBezTo>
                  <a:pt x="351" y="1475"/>
                  <a:pt x="351" y="1480"/>
                  <a:pt x="349" y="1484"/>
                </a:cubicBezTo>
                <a:cubicBezTo>
                  <a:pt x="347" y="1486"/>
                  <a:pt x="345" y="1488"/>
                  <a:pt x="342" y="1488"/>
                </a:cubicBezTo>
                <a:close/>
                <a:moveTo>
                  <a:pt x="319" y="1471"/>
                </a:moveTo>
                <a:cubicBezTo>
                  <a:pt x="317" y="1471"/>
                  <a:pt x="316" y="1470"/>
                  <a:pt x="314" y="1469"/>
                </a:cubicBezTo>
                <a:cubicBezTo>
                  <a:pt x="289" y="1449"/>
                  <a:pt x="264" y="1427"/>
                  <a:pt x="242" y="1404"/>
                </a:cubicBezTo>
                <a:cubicBezTo>
                  <a:pt x="241" y="1404"/>
                  <a:pt x="241" y="1404"/>
                  <a:pt x="241" y="1404"/>
                </a:cubicBezTo>
                <a:cubicBezTo>
                  <a:pt x="241" y="1404"/>
                  <a:pt x="241" y="1404"/>
                  <a:pt x="241" y="1404"/>
                </a:cubicBezTo>
                <a:cubicBezTo>
                  <a:pt x="220" y="1383"/>
                  <a:pt x="199" y="1360"/>
                  <a:pt x="180" y="1336"/>
                </a:cubicBezTo>
                <a:cubicBezTo>
                  <a:pt x="176" y="1330"/>
                  <a:pt x="171" y="1324"/>
                  <a:pt x="166" y="1318"/>
                </a:cubicBezTo>
                <a:cubicBezTo>
                  <a:pt x="166" y="1318"/>
                  <a:pt x="166" y="1318"/>
                  <a:pt x="166" y="1318"/>
                </a:cubicBezTo>
                <a:cubicBezTo>
                  <a:pt x="165" y="1316"/>
                  <a:pt x="164" y="1314"/>
                  <a:pt x="165" y="1312"/>
                </a:cubicBezTo>
                <a:cubicBezTo>
                  <a:pt x="165" y="1310"/>
                  <a:pt x="166" y="1308"/>
                  <a:pt x="168" y="1306"/>
                </a:cubicBezTo>
                <a:cubicBezTo>
                  <a:pt x="172" y="1304"/>
                  <a:pt x="177" y="1304"/>
                  <a:pt x="180" y="1308"/>
                </a:cubicBezTo>
                <a:cubicBezTo>
                  <a:pt x="184" y="1314"/>
                  <a:pt x="189" y="1320"/>
                  <a:pt x="194" y="1325"/>
                </a:cubicBezTo>
                <a:cubicBezTo>
                  <a:pt x="212" y="1349"/>
                  <a:pt x="232" y="1371"/>
                  <a:pt x="253" y="1392"/>
                </a:cubicBezTo>
                <a:cubicBezTo>
                  <a:pt x="253" y="1392"/>
                  <a:pt x="253" y="1392"/>
                  <a:pt x="253" y="1392"/>
                </a:cubicBezTo>
                <a:cubicBezTo>
                  <a:pt x="276" y="1415"/>
                  <a:pt x="300" y="1436"/>
                  <a:pt x="325" y="1455"/>
                </a:cubicBezTo>
                <a:cubicBezTo>
                  <a:pt x="328" y="1458"/>
                  <a:pt x="329" y="1464"/>
                  <a:pt x="326" y="1467"/>
                </a:cubicBezTo>
                <a:cubicBezTo>
                  <a:pt x="324" y="1469"/>
                  <a:pt x="322" y="1471"/>
                  <a:pt x="319" y="1471"/>
                </a:cubicBezTo>
                <a:close/>
                <a:moveTo>
                  <a:pt x="1331" y="1467"/>
                </a:moveTo>
                <a:cubicBezTo>
                  <a:pt x="1329" y="1467"/>
                  <a:pt x="1326" y="1466"/>
                  <a:pt x="1324" y="1464"/>
                </a:cubicBezTo>
                <a:cubicBezTo>
                  <a:pt x="1323" y="1462"/>
                  <a:pt x="1322" y="1460"/>
                  <a:pt x="1323" y="1457"/>
                </a:cubicBezTo>
                <a:cubicBezTo>
                  <a:pt x="1323" y="1455"/>
                  <a:pt x="1324" y="1453"/>
                  <a:pt x="1326" y="1452"/>
                </a:cubicBezTo>
                <a:cubicBezTo>
                  <a:pt x="1329" y="1449"/>
                  <a:pt x="1335" y="1449"/>
                  <a:pt x="1338" y="1453"/>
                </a:cubicBezTo>
                <a:cubicBezTo>
                  <a:pt x="1341" y="1457"/>
                  <a:pt x="1340" y="1462"/>
                  <a:pt x="1336" y="1465"/>
                </a:cubicBezTo>
                <a:cubicBezTo>
                  <a:pt x="1335" y="1466"/>
                  <a:pt x="1333" y="1467"/>
                  <a:pt x="1331" y="1467"/>
                </a:cubicBezTo>
                <a:close/>
                <a:moveTo>
                  <a:pt x="1353" y="1449"/>
                </a:moveTo>
                <a:cubicBezTo>
                  <a:pt x="1350" y="1449"/>
                  <a:pt x="1348" y="1448"/>
                  <a:pt x="1346" y="1446"/>
                </a:cubicBezTo>
                <a:cubicBezTo>
                  <a:pt x="1345" y="1444"/>
                  <a:pt x="1344" y="1442"/>
                  <a:pt x="1344" y="1440"/>
                </a:cubicBezTo>
                <a:cubicBezTo>
                  <a:pt x="1345" y="1437"/>
                  <a:pt x="1346" y="1435"/>
                  <a:pt x="1347" y="1434"/>
                </a:cubicBezTo>
                <a:cubicBezTo>
                  <a:pt x="1375" y="1410"/>
                  <a:pt x="1402" y="1383"/>
                  <a:pt x="1427" y="1355"/>
                </a:cubicBezTo>
                <a:cubicBezTo>
                  <a:pt x="1427" y="1355"/>
                  <a:pt x="1427" y="1355"/>
                  <a:pt x="1427" y="1355"/>
                </a:cubicBezTo>
                <a:cubicBezTo>
                  <a:pt x="1448" y="1331"/>
                  <a:pt x="1467" y="1306"/>
                  <a:pt x="1485" y="1280"/>
                </a:cubicBezTo>
                <a:cubicBezTo>
                  <a:pt x="1488" y="1276"/>
                  <a:pt x="1493" y="1275"/>
                  <a:pt x="1497" y="1278"/>
                </a:cubicBezTo>
                <a:cubicBezTo>
                  <a:pt x="1501" y="1281"/>
                  <a:pt x="1502" y="1286"/>
                  <a:pt x="1499" y="1290"/>
                </a:cubicBezTo>
                <a:cubicBezTo>
                  <a:pt x="1481" y="1316"/>
                  <a:pt x="1461" y="1342"/>
                  <a:pt x="1440" y="1366"/>
                </a:cubicBezTo>
                <a:cubicBezTo>
                  <a:pt x="1414" y="1395"/>
                  <a:pt x="1387" y="1422"/>
                  <a:pt x="1358" y="1447"/>
                </a:cubicBezTo>
                <a:cubicBezTo>
                  <a:pt x="1357" y="1448"/>
                  <a:pt x="1355" y="1449"/>
                  <a:pt x="1353" y="1449"/>
                </a:cubicBezTo>
                <a:close/>
                <a:moveTo>
                  <a:pt x="157" y="1299"/>
                </a:moveTo>
                <a:cubicBezTo>
                  <a:pt x="154" y="1299"/>
                  <a:pt x="151" y="1297"/>
                  <a:pt x="150" y="1295"/>
                </a:cubicBezTo>
                <a:cubicBezTo>
                  <a:pt x="150" y="1295"/>
                  <a:pt x="150" y="1295"/>
                  <a:pt x="150" y="1295"/>
                </a:cubicBezTo>
                <a:cubicBezTo>
                  <a:pt x="148" y="1293"/>
                  <a:pt x="148" y="1291"/>
                  <a:pt x="148" y="1289"/>
                </a:cubicBezTo>
                <a:cubicBezTo>
                  <a:pt x="149" y="1286"/>
                  <a:pt x="150" y="1285"/>
                  <a:pt x="152" y="1283"/>
                </a:cubicBezTo>
                <a:cubicBezTo>
                  <a:pt x="155" y="1281"/>
                  <a:pt x="161" y="1282"/>
                  <a:pt x="163" y="1285"/>
                </a:cubicBezTo>
                <a:cubicBezTo>
                  <a:pt x="163" y="1285"/>
                  <a:pt x="163" y="1285"/>
                  <a:pt x="163" y="1285"/>
                </a:cubicBezTo>
                <a:cubicBezTo>
                  <a:pt x="166" y="1289"/>
                  <a:pt x="165" y="1294"/>
                  <a:pt x="161" y="1297"/>
                </a:cubicBezTo>
                <a:cubicBezTo>
                  <a:pt x="160" y="1298"/>
                  <a:pt x="158" y="1299"/>
                  <a:pt x="157" y="1299"/>
                </a:cubicBezTo>
                <a:close/>
                <a:moveTo>
                  <a:pt x="141" y="1275"/>
                </a:moveTo>
                <a:cubicBezTo>
                  <a:pt x="138" y="1275"/>
                  <a:pt x="135" y="1274"/>
                  <a:pt x="134" y="1271"/>
                </a:cubicBezTo>
                <a:cubicBezTo>
                  <a:pt x="116" y="1244"/>
                  <a:pt x="100" y="1216"/>
                  <a:pt x="86" y="1187"/>
                </a:cubicBezTo>
                <a:cubicBezTo>
                  <a:pt x="69" y="1153"/>
                  <a:pt x="54" y="1117"/>
                  <a:pt x="42" y="1081"/>
                </a:cubicBezTo>
                <a:cubicBezTo>
                  <a:pt x="42" y="1079"/>
                  <a:pt x="42" y="1077"/>
                  <a:pt x="43" y="1075"/>
                </a:cubicBezTo>
                <a:cubicBezTo>
                  <a:pt x="44" y="1073"/>
                  <a:pt x="45" y="1071"/>
                  <a:pt x="48" y="1071"/>
                </a:cubicBezTo>
                <a:cubicBezTo>
                  <a:pt x="52" y="1069"/>
                  <a:pt x="57" y="1072"/>
                  <a:pt x="58" y="1076"/>
                </a:cubicBezTo>
                <a:cubicBezTo>
                  <a:pt x="70" y="1111"/>
                  <a:pt x="84" y="1146"/>
                  <a:pt x="101" y="1179"/>
                </a:cubicBezTo>
                <a:cubicBezTo>
                  <a:pt x="115" y="1208"/>
                  <a:pt x="131" y="1236"/>
                  <a:pt x="148" y="1262"/>
                </a:cubicBezTo>
                <a:cubicBezTo>
                  <a:pt x="150" y="1266"/>
                  <a:pt x="149" y="1271"/>
                  <a:pt x="145" y="1274"/>
                </a:cubicBezTo>
                <a:cubicBezTo>
                  <a:pt x="144" y="1275"/>
                  <a:pt x="142" y="1275"/>
                  <a:pt x="141" y="1275"/>
                </a:cubicBezTo>
                <a:close/>
                <a:moveTo>
                  <a:pt x="1508" y="1270"/>
                </a:moveTo>
                <a:cubicBezTo>
                  <a:pt x="1506" y="1270"/>
                  <a:pt x="1505" y="1269"/>
                  <a:pt x="1503" y="1269"/>
                </a:cubicBezTo>
                <a:cubicBezTo>
                  <a:pt x="1502" y="1267"/>
                  <a:pt x="1500" y="1265"/>
                  <a:pt x="1500" y="1263"/>
                </a:cubicBezTo>
                <a:cubicBezTo>
                  <a:pt x="1499" y="1261"/>
                  <a:pt x="1500" y="1259"/>
                  <a:pt x="1501" y="1257"/>
                </a:cubicBezTo>
                <a:cubicBezTo>
                  <a:pt x="1503" y="1253"/>
                  <a:pt x="1509" y="1252"/>
                  <a:pt x="1513" y="1254"/>
                </a:cubicBezTo>
                <a:cubicBezTo>
                  <a:pt x="1516" y="1257"/>
                  <a:pt x="1518" y="1262"/>
                  <a:pt x="1515" y="1266"/>
                </a:cubicBezTo>
                <a:cubicBezTo>
                  <a:pt x="1514" y="1268"/>
                  <a:pt x="1511" y="1270"/>
                  <a:pt x="1508" y="1270"/>
                </a:cubicBezTo>
                <a:close/>
                <a:moveTo>
                  <a:pt x="1523" y="1246"/>
                </a:moveTo>
                <a:cubicBezTo>
                  <a:pt x="1521" y="1246"/>
                  <a:pt x="1520" y="1245"/>
                  <a:pt x="1518" y="1245"/>
                </a:cubicBezTo>
                <a:cubicBezTo>
                  <a:pt x="1514" y="1242"/>
                  <a:pt x="1513" y="1237"/>
                  <a:pt x="1515" y="1233"/>
                </a:cubicBezTo>
                <a:cubicBezTo>
                  <a:pt x="1516" y="1233"/>
                  <a:pt x="1516" y="1232"/>
                  <a:pt x="1516" y="1232"/>
                </a:cubicBezTo>
                <a:cubicBezTo>
                  <a:pt x="1516" y="1232"/>
                  <a:pt x="1516" y="1232"/>
                  <a:pt x="1516" y="1232"/>
                </a:cubicBezTo>
                <a:cubicBezTo>
                  <a:pt x="1535" y="1200"/>
                  <a:pt x="1552" y="1167"/>
                  <a:pt x="1566" y="1133"/>
                </a:cubicBezTo>
                <a:cubicBezTo>
                  <a:pt x="1578" y="1104"/>
                  <a:pt x="1588" y="1074"/>
                  <a:pt x="1597" y="1043"/>
                </a:cubicBezTo>
                <a:cubicBezTo>
                  <a:pt x="1598" y="1039"/>
                  <a:pt x="1603" y="1036"/>
                  <a:pt x="1608" y="1037"/>
                </a:cubicBezTo>
                <a:cubicBezTo>
                  <a:pt x="1610" y="1038"/>
                  <a:pt x="1612" y="1039"/>
                  <a:pt x="1613" y="1041"/>
                </a:cubicBezTo>
                <a:cubicBezTo>
                  <a:pt x="1614" y="1043"/>
                  <a:pt x="1614" y="1046"/>
                  <a:pt x="1613" y="1048"/>
                </a:cubicBezTo>
                <a:cubicBezTo>
                  <a:pt x="1605" y="1079"/>
                  <a:pt x="1594" y="1110"/>
                  <a:pt x="1581" y="1140"/>
                </a:cubicBezTo>
                <a:cubicBezTo>
                  <a:pt x="1567" y="1174"/>
                  <a:pt x="1550" y="1208"/>
                  <a:pt x="1531" y="1240"/>
                </a:cubicBezTo>
                <a:cubicBezTo>
                  <a:pt x="1531" y="1241"/>
                  <a:pt x="1531" y="1241"/>
                  <a:pt x="1531" y="1241"/>
                </a:cubicBezTo>
                <a:cubicBezTo>
                  <a:pt x="1530" y="1241"/>
                  <a:pt x="1530" y="1241"/>
                  <a:pt x="1530" y="1242"/>
                </a:cubicBezTo>
                <a:cubicBezTo>
                  <a:pt x="1529" y="1244"/>
                  <a:pt x="1526" y="1246"/>
                  <a:pt x="1523" y="1246"/>
                </a:cubicBezTo>
                <a:close/>
                <a:moveTo>
                  <a:pt x="42" y="1060"/>
                </a:moveTo>
                <a:cubicBezTo>
                  <a:pt x="38" y="1060"/>
                  <a:pt x="35" y="1058"/>
                  <a:pt x="34" y="1054"/>
                </a:cubicBezTo>
                <a:cubicBezTo>
                  <a:pt x="33" y="1052"/>
                  <a:pt x="33" y="1050"/>
                  <a:pt x="34" y="1048"/>
                </a:cubicBezTo>
                <a:cubicBezTo>
                  <a:pt x="35" y="1046"/>
                  <a:pt x="37" y="1044"/>
                  <a:pt x="39" y="1043"/>
                </a:cubicBezTo>
                <a:cubicBezTo>
                  <a:pt x="44" y="1042"/>
                  <a:pt x="49" y="1045"/>
                  <a:pt x="50" y="1049"/>
                </a:cubicBezTo>
                <a:cubicBezTo>
                  <a:pt x="51" y="1051"/>
                  <a:pt x="50" y="1054"/>
                  <a:pt x="49" y="1056"/>
                </a:cubicBezTo>
                <a:cubicBezTo>
                  <a:pt x="48" y="1058"/>
                  <a:pt x="46" y="1059"/>
                  <a:pt x="44" y="1060"/>
                </a:cubicBezTo>
                <a:cubicBezTo>
                  <a:pt x="43" y="1060"/>
                  <a:pt x="43" y="1060"/>
                  <a:pt x="42" y="1060"/>
                </a:cubicBezTo>
                <a:close/>
                <a:moveTo>
                  <a:pt x="34" y="1033"/>
                </a:moveTo>
                <a:cubicBezTo>
                  <a:pt x="30" y="1033"/>
                  <a:pt x="27" y="1030"/>
                  <a:pt x="26" y="1026"/>
                </a:cubicBezTo>
                <a:cubicBezTo>
                  <a:pt x="18" y="995"/>
                  <a:pt x="12" y="963"/>
                  <a:pt x="8" y="931"/>
                </a:cubicBezTo>
                <a:cubicBezTo>
                  <a:pt x="3" y="895"/>
                  <a:pt x="0" y="859"/>
                  <a:pt x="0" y="822"/>
                </a:cubicBezTo>
                <a:cubicBezTo>
                  <a:pt x="0" y="821"/>
                  <a:pt x="1" y="820"/>
                  <a:pt x="1" y="818"/>
                </a:cubicBezTo>
                <a:cubicBezTo>
                  <a:pt x="1" y="817"/>
                  <a:pt x="1" y="817"/>
                  <a:pt x="1" y="817"/>
                </a:cubicBezTo>
                <a:cubicBezTo>
                  <a:pt x="1" y="812"/>
                  <a:pt x="4" y="809"/>
                  <a:pt x="9" y="809"/>
                </a:cubicBezTo>
                <a:cubicBezTo>
                  <a:pt x="9" y="809"/>
                  <a:pt x="9" y="809"/>
                  <a:pt x="9" y="809"/>
                </a:cubicBezTo>
                <a:cubicBezTo>
                  <a:pt x="11" y="809"/>
                  <a:pt x="13" y="810"/>
                  <a:pt x="15" y="811"/>
                </a:cubicBezTo>
                <a:cubicBezTo>
                  <a:pt x="17" y="813"/>
                  <a:pt x="17" y="815"/>
                  <a:pt x="17" y="817"/>
                </a:cubicBezTo>
                <a:cubicBezTo>
                  <a:pt x="17" y="819"/>
                  <a:pt x="17" y="821"/>
                  <a:pt x="17" y="822"/>
                </a:cubicBezTo>
                <a:cubicBezTo>
                  <a:pt x="17" y="858"/>
                  <a:pt x="20" y="894"/>
                  <a:pt x="25" y="929"/>
                </a:cubicBezTo>
                <a:cubicBezTo>
                  <a:pt x="29" y="960"/>
                  <a:pt x="35" y="992"/>
                  <a:pt x="43" y="1022"/>
                </a:cubicBezTo>
                <a:cubicBezTo>
                  <a:pt x="44" y="1027"/>
                  <a:pt x="41" y="1031"/>
                  <a:pt x="36" y="1033"/>
                </a:cubicBezTo>
                <a:cubicBezTo>
                  <a:pt x="36" y="1033"/>
                  <a:pt x="35" y="1033"/>
                  <a:pt x="34" y="1033"/>
                </a:cubicBezTo>
                <a:close/>
                <a:moveTo>
                  <a:pt x="1613" y="1027"/>
                </a:moveTo>
                <a:cubicBezTo>
                  <a:pt x="1612" y="1027"/>
                  <a:pt x="1611" y="1027"/>
                  <a:pt x="1611" y="1027"/>
                </a:cubicBezTo>
                <a:cubicBezTo>
                  <a:pt x="1608" y="1026"/>
                  <a:pt x="1606" y="1025"/>
                  <a:pt x="1605" y="1023"/>
                </a:cubicBezTo>
                <a:cubicBezTo>
                  <a:pt x="1604" y="1021"/>
                  <a:pt x="1604" y="1018"/>
                  <a:pt x="1604" y="1016"/>
                </a:cubicBezTo>
                <a:cubicBezTo>
                  <a:pt x="1605" y="1012"/>
                  <a:pt x="1610" y="1009"/>
                  <a:pt x="1615" y="1010"/>
                </a:cubicBezTo>
                <a:cubicBezTo>
                  <a:pt x="1619" y="1011"/>
                  <a:pt x="1622" y="1016"/>
                  <a:pt x="1621" y="1020"/>
                </a:cubicBezTo>
                <a:cubicBezTo>
                  <a:pt x="1620" y="1024"/>
                  <a:pt x="1617" y="1027"/>
                  <a:pt x="1613" y="1027"/>
                </a:cubicBezTo>
                <a:close/>
                <a:moveTo>
                  <a:pt x="1619" y="999"/>
                </a:moveTo>
                <a:cubicBezTo>
                  <a:pt x="1618" y="999"/>
                  <a:pt x="1618" y="999"/>
                  <a:pt x="1617" y="999"/>
                </a:cubicBezTo>
                <a:cubicBezTo>
                  <a:pt x="1613" y="998"/>
                  <a:pt x="1610" y="994"/>
                  <a:pt x="1611" y="989"/>
                </a:cubicBezTo>
                <a:cubicBezTo>
                  <a:pt x="1614" y="973"/>
                  <a:pt x="1617" y="956"/>
                  <a:pt x="1619" y="940"/>
                </a:cubicBezTo>
                <a:cubicBezTo>
                  <a:pt x="1622" y="919"/>
                  <a:pt x="1625" y="899"/>
                  <a:pt x="1626" y="878"/>
                </a:cubicBezTo>
                <a:cubicBezTo>
                  <a:pt x="1627" y="860"/>
                  <a:pt x="1628" y="842"/>
                  <a:pt x="1628" y="823"/>
                </a:cubicBezTo>
                <a:cubicBezTo>
                  <a:pt x="1628" y="810"/>
                  <a:pt x="1628" y="796"/>
                  <a:pt x="1627" y="783"/>
                </a:cubicBezTo>
                <a:cubicBezTo>
                  <a:pt x="1627" y="781"/>
                  <a:pt x="1628" y="779"/>
                  <a:pt x="1629" y="777"/>
                </a:cubicBezTo>
                <a:cubicBezTo>
                  <a:pt x="1631" y="775"/>
                  <a:pt x="1633" y="774"/>
                  <a:pt x="1635" y="774"/>
                </a:cubicBezTo>
                <a:cubicBezTo>
                  <a:pt x="1640" y="774"/>
                  <a:pt x="1644" y="778"/>
                  <a:pt x="1644" y="782"/>
                </a:cubicBezTo>
                <a:cubicBezTo>
                  <a:pt x="1645" y="796"/>
                  <a:pt x="1645" y="810"/>
                  <a:pt x="1645" y="823"/>
                </a:cubicBezTo>
                <a:cubicBezTo>
                  <a:pt x="1645" y="842"/>
                  <a:pt x="1644" y="861"/>
                  <a:pt x="1643" y="879"/>
                </a:cubicBezTo>
                <a:cubicBezTo>
                  <a:pt x="1642" y="900"/>
                  <a:pt x="1639" y="921"/>
                  <a:pt x="1636" y="942"/>
                </a:cubicBezTo>
                <a:cubicBezTo>
                  <a:pt x="1634" y="959"/>
                  <a:pt x="1631" y="976"/>
                  <a:pt x="1627" y="992"/>
                </a:cubicBezTo>
                <a:cubicBezTo>
                  <a:pt x="1626" y="996"/>
                  <a:pt x="1623" y="999"/>
                  <a:pt x="1619" y="999"/>
                </a:cubicBezTo>
                <a:close/>
                <a:moveTo>
                  <a:pt x="10" y="797"/>
                </a:moveTo>
                <a:cubicBezTo>
                  <a:pt x="10" y="797"/>
                  <a:pt x="9" y="797"/>
                  <a:pt x="9" y="797"/>
                </a:cubicBezTo>
                <a:cubicBezTo>
                  <a:pt x="7" y="797"/>
                  <a:pt x="5" y="796"/>
                  <a:pt x="3" y="795"/>
                </a:cubicBezTo>
                <a:cubicBezTo>
                  <a:pt x="2" y="793"/>
                  <a:pt x="1" y="791"/>
                  <a:pt x="1" y="789"/>
                </a:cubicBezTo>
                <a:cubicBezTo>
                  <a:pt x="1" y="784"/>
                  <a:pt x="5" y="780"/>
                  <a:pt x="10" y="780"/>
                </a:cubicBezTo>
                <a:cubicBezTo>
                  <a:pt x="12" y="780"/>
                  <a:pt x="14" y="781"/>
                  <a:pt x="16" y="783"/>
                </a:cubicBezTo>
                <a:cubicBezTo>
                  <a:pt x="17" y="785"/>
                  <a:pt x="18" y="787"/>
                  <a:pt x="18" y="789"/>
                </a:cubicBezTo>
                <a:cubicBezTo>
                  <a:pt x="18" y="794"/>
                  <a:pt x="14" y="797"/>
                  <a:pt x="10" y="797"/>
                </a:cubicBezTo>
                <a:close/>
                <a:moveTo>
                  <a:pt x="11" y="769"/>
                </a:moveTo>
                <a:cubicBezTo>
                  <a:pt x="11" y="769"/>
                  <a:pt x="11" y="769"/>
                  <a:pt x="11" y="769"/>
                </a:cubicBezTo>
                <a:cubicBezTo>
                  <a:pt x="8" y="769"/>
                  <a:pt x="6" y="768"/>
                  <a:pt x="5" y="766"/>
                </a:cubicBezTo>
                <a:cubicBezTo>
                  <a:pt x="3" y="764"/>
                  <a:pt x="3" y="762"/>
                  <a:pt x="3" y="760"/>
                </a:cubicBezTo>
                <a:cubicBezTo>
                  <a:pt x="3" y="754"/>
                  <a:pt x="4" y="748"/>
                  <a:pt x="5" y="741"/>
                </a:cubicBezTo>
                <a:cubicBezTo>
                  <a:pt x="7" y="715"/>
                  <a:pt x="11" y="689"/>
                  <a:pt x="16" y="664"/>
                </a:cubicBezTo>
                <a:cubicBezTo>
                  <a:pt x="16" y="664"/>
                  <a:pt x="16" y="664"/>
                  <a:pt x="16" y="664"/>
                </a:cubicBezTo>
                <a:cubicBezTo>
                  <a:pt x="16" y="664"/>
                  <a:pt x="16" y="663"/>
                  <a:pt x="16" y="663"/>
                </a:cubicBezTo>
                <a:cubicBezTo>
                  <a:pt x="24" y="626"/>
                  <a:pt x="34" y="589"/>
                  <a:pt x="46" y="554"/>
                </a:cubicBezTo>
                <a:cubicBezTo>
                  <a:pt x="48" y="549"/>
                  <a:pt x="52" y="547"/>
                  <a:pt x="57" y="548"/>
                </a:cubicBezTo>
                <a:cubicBezTo>
                  <a:pt x="61" y="550"/>
                  <a:pt x="64" y="555"/>
                  <a:pt x="62" y="559"/>
                </a:cubicBezTo>
                <a:cubicBezTo>
                  <a:pt x="50" y="594"/>
                  <a:pt x="40" y="631"/>
                  <a:pt x="33" y="667"/>
                </a:cubicBezTo>
                <a:cubicBezTo>
                  <a:pt x="28" y="692"/>
                  <a:pt x="24" y="717"/>
                  <a:pt x="21" y="743"/>
                </a:cubicBezTo>
                <a:cubicBezTo>
                  <a:pt x="21" y="749"/>
                  <a:pt x="20" y="755"/>
                  <a:pt x="20" y="761"/>
                </a:cubicBezTo>
                <a:cubicBezTo>
                  <a:pt x="19" y="766"/>
                  <a:pt x="16" y="769"/>
                  <a:pt x="11" y="769"/>
                </a:cubicBezTo>
                <a:close/>
                <a:moveTo>
                  <a:pt x="1634" y="763"/>
                </a:moveTo>
                <a:cubicBezTo>
                  <a:pt x="1629" y="763"/>
                  <a:pt x="1625" y="760"/>
                  <a:pt x="1625" y="755"/>
                </a:cubicBezTo>
                <a:cubicBezTo>
                  <a:pt x="1625" y="755"/>
                  <a:pt x="1625" y="755"/>
                  <a:pt x="1625" y="755"/>
                </a:cubicBezTo>
                <a:cubicBezTo>
                  <a:pt x="1625" y="753"/>
                  <a:pt x="1626" y="751"/>
                  <a:pt x="1627" y="749"/>
                </a:cubicBezTo>
                <a:cubicBezTo>
                  <a:pt x="1629" y="747"/>
                  <a:pt x="1631" y="746"/>
                  <a:pt x="1633" y="746"/>
                </a:cubicBezTo>
                <a:cubicBezTo>
                  <a:pt x="1638" y="746"/>
                  <a:pt x="1642" y="749"/>
                  <a:pt x="1642" y="754"/>
                </a:cubicBezTo>
                <a:cubicBezTo>
                  <a:pt x="1642" y="754"/>
                  <a:pt x="1642" y="754"/>
                  <a:pt x="1642" y="754"/>
                </a:cubicBezTo>
                <a:cubicBezTo>
                  <a:pt x="1642" y="754"/>
                  <a:pt x="1642" y="754"/>
                  <a:pt x="1642" y="754"/>
                </a:cubicBezTo>
                <a:cubicBezTo>
                  <a:pt x="1642" y="756"/>
                  <a:pt x="1641" y="758"/>
                  <a:pt x="1640" y="760"/>
                </a:cubicBezTo>
                <a:cubicBezTo>
                  <a:pt x="1639" y="762"/>
                  <a:pt x="1637" y="763"/>
                  <a:pt x="1634" y="763"/>
                </a:cubicBezTo>
                <a:cubicBezTo>
                  <a:pt x="1634" y="763"/>
                  <a:pt x="1634" y="763"/>
                  <a:pt x="1634" y="763"/>
                </a:cubicBezTo>
                <a:close/>
                <a:moveTo>
                  <a:pt x="1631" y="735"/>
                </a:moveTo>
                <a:cubicBezTo>
                  <a:pt x="1626" y="735"/>
                  <a:pt x="1623" y="732"/>
                  <a:pt x="1622" y="727"/>
                </a:cubicBezTo>
                <a:cubicBezTo>
                  <a:pt x="1618" y="695"/>
                  <a:pt x="1612" y="662"/>
                  <a:pt x="1605" y="630"/>
                </a:cubicBezTo>
                <a:cubicBezTo>
                  <a:pt x="1603" y="626"/>
                  <a:pt x="1606" y="621"/>
                  <a:pt x="1611" y="620"/>
                </a:cubicBezTo>
                <a:cubicBezTo>
                  <a:pt x="1615" y="619"/>
                  <a:pt x="1620" y="622"/>
                  <a:pt x="1621" y="626"/>
                </a:cubicBezTo>
                <a:cubicBezTo>
                  <a:pt x="1629" y="659"/>
                  <a:pt x="1635" y="692"/>
                  <a:pt x="1639" y="725"/>
                </a:cubicBezTo>
                <a:cubicBezTo>
                  <a:pt x="1640" y="730"/>
                  <a:pt x="1636" y="734"/>
                  <a:pt x="1632" y="735"/>
                </a:cubicBezTo>
                <a:cubicBezTo>
                  <a:pt x="1631" y="735"/>
                  <a:pt x="1631" y="735"/>
                  <a:pt x="1631" y="735"/>
                </a:cubicBezTo>
                <a:close/>
                <a:moveTo>
                  <a:pt x="1592" y="566"/>
                </a:moveTo>
                <a:cubicBezTo>
                  <a:pt x="1588" y="566"/>
                  <a:pt x="1585" y="563"/>
                  <a:pt x="1584" y="560"/>
                </a:cubicBezTo>
                <a:cubicBezTo>
                  <a:pt x="1573" y="530"/>
                  <a:pt x="1561" y="500"/>
                  <a:pt x="1547" y="472"/>
                </a:cubicBezTo>
                <a:cubicBezTo>
                  <a:pt x="1546" y="470"/>
                  <a:pt x="1546" y="468"/>
                  <a:pt x="1547" y="465"/>
                </a:cubicBezTo>
                <a:cubicBezTo>
                  <a:pt x="1548" y="463"/>
                  <a:pt x="1549" y="462"/>
                  <a:pt x="1551" y="461"/>
                </a:cubicBezTo>
                <a:cubicBezTo>
                  <a:pt x="1556" y="459"/>
                  <a:pt x="1561" y="461"/>
                  <a:pt x="1563" y="465"/>
                </a:cubicBezTo>
                <a:cubicBezTo>
                  <a:pt x="1577" y="494"/>
                  <a:pt x="1589" y="524"/>
                  <a:pt x="1600" y="554"/>
                </a:cubicBezTo>
                <a:cubicBezTo>
                  <a:pt x="1601" y="556"/>
                  <a:pt x="1600" y="559"/>
                  <a:pt x="1599" y="561"/>
                </a:cubicBezTo>
                <a:cubicBezTo>
                  <a:pt x="1598" y="563"/>
                  <a:pt x="1597" y="564"/>
                  <a:pt x="1595" y="565"/>
                </a:cubicBezTo>
                <a:cubicBezTo>
                  <a:pt x="1594" y="565"/>
                  <a:pt x="1593" y="566"/>
                  <a:pt x="1592" y="566"/>
                </a:cubicBezTo>
                <a:close/>
                <a:moveTo>
                  <a:pt x="64" y="538"/>
                </a:moveTo>
                <a:cubicBezTo>
                  <a:pt x="64" y="538"/>
                  <a:pt x="64" y="538"/>
                  <a:pt x="64" y="538"/>
                </a:cubicBezTo>
                <a:cubicBezTo>
                  <a:pt x="64" y="538"/>
                  <a:pt x="64" y="538"/>
                  <a:pt x="64" y="538"/>
                </a:cubicBezTo>
                <a:cubicBezTo>
                  <a:pt x="63" y="538"/>
                  <a:pt x="62" y="538"/>
                  <a:pt x="61" y="538"/>
                </a:cubicBezTo>
                <a:cubicBezTo>
                  <a:pt x="56" y="536"/>
                  <a:pt x="54" y="531"/>
                  <a:pt x="56" y="527"/>
                </a:cubicBezTo>
                <a:cubicBezTo>
                  <a:pt x="58" y="522"/>
                  <a:pt x="63" y="520"/>
                  <a:pt x="67" y="522"/>
                </a:cubicBezTo>
                <a:cubicBezTo>
                  <a:pt x="71" y="524"/>
                  <a:pt x="73" y="528"/>
                  <a:pt x="72" y="533"/>
                </a:cubicBezTo>
                <a:cubicBezTo>
                  <a:pt x="72" y="533"/>
                  <a:pt x="72" y="533"/>
                  <a:pt x="72" y="533"/>
                </a:cubicBezTo>
                <a:cubicBezTo>
                  <a:pt x="70" y="536"/>
                  <a:pt x="67" y="538"/>
                  <a:pt x="64" y="538"/>
                </a:cubicBezTo>
                <a:close/>
                <a:moveTo>
                  <a:pt x="74" y="512"/>
                </a:moveTo>
                <a:cubicBezTo>
                  <a:pt x="73" y="512"/>
                  <a:pt x="72" y="512"/>
                  <a:pt x="71" y="511"/>
                </a:cubicBezTo>
                <a:cubicBezTo>
                  <a:pt x="69" y="510"/>
                  <a:pt x="67" y="509"/>
                  <a:pt x="67" y="507"/>
                </a:cubicBezTo>
                <a:cubicBezTo>
                  <a:pt x="66" y="505"/>
                  <a:pt x="66" y="502"/>
                  <a:pt x="67" y="500"/>
                </a:cubicBezTo>
                <a:cubicBezTo>
                  <a:pt x="76" y="479"/>
                  <a:pt x="86" y="458"/>
                  <a:pt x="96" y="438"/>
                </a:cubicBezTo>
                <a:cubicBezTo>
                  <a:pt x="101" y="430"/>
                  <a:pt x="105" y="421"/>
                  <a:pt x="110" y="413"/>
                </a:cubicBezTo>
                <a:cubicBezTo>
                  <a:pt x="129" y="380"/>
                  <a:pt x="150" y="349"/>
                  <a:pt x="174" y="318"/>
                </a:cubicBezTo>
                <a:cubicBezTo>
                  <a:pt x="176" y="315"/>
                  <a:pt x="182" y="314"/>
                  <a:pt x="185" y="317"/>
                </a:cubicBezTo>
                <a:cubicBezTo>
                  <a:pt x="189" y="320"/>
                  <a:pt x="190" y="325"/>
                  <a:pt x="187" y="329"/>
                </a:cubicBezTo>
                <a:cubicBezTo>
                  <a:pt x="164" y="358"/>
                  <a:pt x="143" y="390"/>
                  <a:pt x="125" y="422"/>
                </a:cubicBezTo>
                <a:cubicBezTo>
                  <a:pt x="120" y="430"/>
                  <a:pt x="116" y="438"/>
                  <a:pt x="111" y="446"/>
                </a:cubicBezTo>
                <a:cubicBezTo>
                  <a:pt x="101" y="466"/>
                  <a:pt x="91" y="486"/>
                  <a:pt x="82" y="507"/>
                </a:cubicBezTo>
                <a:cubicBezTo>
                  <a:pt x="81" y="510"/>
                  <a:pt x="78" y="512"/>
                  <a:pt x="74" y="512"/>
                </a:cubicBezTo>
                <a:close/>
                <a:moveTo>
                  <a:pt x="1542" y="451"/>
                </a:moveTo>
                <a:cubicBezTo>
                  <a:pt x="1539" y="451"/>
                  <a:pt x="1536" y="450"/>
                  <a:pt x="1535" y="447"/>
                </a:cubicBezTo>
                <a:cubicBezTo>
                  <a:pt x="1533" y="443"/>
                  <a:pt x="1534" y="438"/>
                  <a:pt x="1538" y="436"/>
                </a:cubicBezTo>
                <a:cubicBezTo>
                  <a:pt x="1542" y="433"/>
                  <a:pt x="1548" y="435"/>
                  <a:pt x="1550" y="439"/>
                </a:cubicBezTo>
                <a:cubicBezTo>
                  <a:pt x="1551" y="441"/>
                  <a:pt x="1551" y="443"/>
                  <a:pt x="1550" y="446"/>
                </a:cubicBezTo>
                <a:cubicBezTo>
                  <a:pt x="1550" y="448"/>
                  <a:pt x="1548" y="449"/>
                  <a:pt x="1546" y="451"/>
                </a:cubicBezTo>
                <a:cubicBezTo>
                  <a:pt x="1545" y="451"/>
                  <a:pt x="1544" y="451"/>
                  <a:pt x="1542" y="451"/>
                </a:cubicBezTo>
                <a:close/>
                <a:moveTo>
                  <a:pt x="1529" y="427"/>
                </a:moveTo>
                <a:cubicBezTo>
                  <a:pt x="1526" y="427"/>
                  <a:pt x="1523" y="425"/>
                  <a:pt x="1521" y="422"/>
                </a:cubicBezTo>
                <a:cubicBezTo>
                  <a:pt x="1503" y="390"/>
                  <a:pt x="1482" y="359"/>
                  <a:pt x="1459" y="329"/>
                </a:cubicBezTo>
                <a:cubicBezTo>
                  <a:pt x="1449" y="317"/>
                  <a:pt x="1439" y="304"/>
                  <a:pt x="1428" y="292"/>
                </a:cubicBezTo>
                <a:cubicBezTo>
                  <a:pt x="1418" y="280"/>
                  <a:pt x="1407" y="269"/>
                  <a:pt x="1397" y="258"/>
                </a:cubicBezTo>
                <a:cubicBezTo>
                  <a:pt x="1393" y="255"/>
                  <a:pt x="1393" y="249"/>
                  <a:pt x="1397" y="246"/>
                </a:cubicBezTo>
                <a:cubicBezTo>
                  <a:pt x="1400" y="243"/>
                  <a:pt x="1405" y="243"/>
                  <a:pt x="1409" y="246"/>
                </a:cubicBezTo>
                <a:cubicBezTo>
                  <a:pt x="1420" y="257"/>
                  <a:pt x="1431" y="269"/>
                  <a:pt x="1441" y="281"/>
                </a:cubicBezTo>
                <a:cubicBezTo>
                  <a:pt x="1452" y="293"/>
                  <a:pt x="1462" y="306"/>
                  <a:pt x="1473" y="319"/>
                </a:cubicBezTo>
                <a:cubicBezTo>
                  <a:pt x="1496" y="349"/>
                  <a:pt x="1517" y="381"/>
                  <a:pt x="1536" y="414"/>
                </a:cubicBezTo>
                <a:cubicBezTo>
                  <a:pt x="1538" y="418"/>
                  <a:pt x="1537" y="423"/>
                  <a:pt x="1533" y="426"/>
                </a:cubicBezTo>
                <a:cubicBezTo>
                  <a:pt x="1532" y="426"/>
                  <a:pt x="1530" y="427"/>
                  <a:pt x="1529" y="427"/>
                </a:cubicBezTo>
                <a:close/>
                <a:moveTo>
                  <a:pt x="198" y="310"/>
                </a:moveTo>
                <a:cubicBezTo>
                  <a:pt x="196" y="310"/>
                  <a:pt x="194" y="309"/>
                  <a:pt x="193" y="308"/>
                </a:cubicBezTo>
                <a:cubicBezTo>
                  <a:pt x="191" y="307"/>
                  <a:pt x="190" y="305"/>
                  <a:pt x="190" y="302"/>
                </a:cubicBezTo>
                <a:cubicBezTo>
                  <a:pt x="189" y="300"/>
                  <a:pt x="190" y="298"/>
                  <a:pt x="191" y="296"/>
                </a:cubicBezTo>
                <a:cubicBezTo>
                  <a:pt x="194" y="293"/>
                  <a:pt x="200" y="292"/>
                  <a:pt x="203" y="295"/>
                </a:cubicBezTo>
                <a:cubicBezTo>
                  <a:pt x="207" y="298"/>
                  <a:pt x="208" y="303"/>
                  <a:pt x="205" y="307"/>
                </a:cubicBezTo>
                <a:cubicBezTo>
                  <a:pt x="204" y="307"/>
                  <a:pt x="204" y="307"/>
                  <a:pt x="204" y="307"/>
                </a:cubicBezTo>
                <a:cubicBezTo>
                  <a:pt x="203" y="309"/>
                  <a:pt x="200" y="310"/>
                  <a:pt x="198" y="310"/>
                </a:cubicBezTo>
                <a:close/>
                <a:moveTo>
                  <a:pt x="216" y="289"/>
                </a:moveTo>
                <a:cubicBezTo>
                  <a:pt x="214" y="289"/>
                  <a:pt x="212" y="288"/>
                  <a:pt x="211" y="287"/>
                </a:cubicBezTo>
                <a:cubicBezTo>
                  <a:pt x="209" y="285"/>
                  <a:pt x="208" y="283"/>
                  <a:pt x="208" y="281"/>
                </a:cubicBezTo>
                <a:cubicBezTo>
                  <a:pt x="208" y="278"/>
                  <a:pt x="209" y="276"/>
                  <a:pt x="210" y="275"/>
                </a:cubicBezTo>
                <a:cubicBezTo>
                  <a:pt x="232" y="250"/>
                  <a:pt x="255" y="227"/>
                  <a:pt x="279" y="206"/>
                </a:cubicBezTo>
                <a:cubicBezTo>
                  <a:pt x="284" y="201"/>
                  <a:pt x="290" y="197"/>
                  <a:pt x="295" y="192"/>
                </a:cubicBezTo>
                <a:cubicBezTo>
                  <a:pt x="319" y="172"/>
                  <a:pt x="344" y="154"/>
                  <a:pt x="370" y="137"/>
                </a:cubicBezTo>
                <a:cubicBezTo>
                  <a:pt x="370" y="137"/>
                  <a:pt x="370" y="137"/>
                  <a:pt x="370" y="137"/>
                </a:cubicBezTo>
                <a:cubicBezTo>
                  <a:pt x="374" y="134"/>
                  <a:pt x="379" y="135"/>
                  <a:pt x="381" y="139"/>
                </a:cubicBezTo>
                <a:cubicBezTo>
                  <a:pt x="383" y="141"/>
                  <a:pt x="383" y="143"/>
                  <a:pt x="383" y="145"/>
                </a:cubicBezTo>
                <a:cubicBezTo>
                  <a:pt x="382" y="148"/>
                  <a:pt x="381" y="150"/>
                  <a:pt x="379" y="151"/>
                </a:cubicBezTo>
                <a:cubicBezTo>
                  <a:pt x="354" y="168"/>
                  <a:pt x="329" y="186"/>
                  <a:pt x="306" y="205"/>
                </a:cubicBezTo>
                <a:cubicBezTo>
                  <a:pt x="301" y="210"/>
                  <a:pt x="295" y="214"/>
                  <a:pt x="290" y="219"/>
                </a:cubicBezTo>
                <a:cubicBezTo>
                  <a:pt x="267" y="240"/>
                  <a:pt x="244" y="262"/>
                  <a:pt x="223" y="286"/>
                </a:cubicBezTo>
                <a:cubicBezTo>
                  <a:pt x="221" y="288"/>
                  <a:pt x="219" y="289"/>
                  <a:pt x="216" y="289"/>
                </a:cubicBezTo>
                <a:close/>
                <a:moveTo>
                  <a:pt x="1382" y="241"/>
                </a:moveTo>
                <a:cubicBezTo>
                  <a:pt x="1380" y="241"/>
                  <a:pt x="1378" y="240"/>
                  <a:pt x="1377" y="238"/>
                </a:cubicBezTo>
                <a:cubicBezTo>
                  <a:pt x="1375" y="237"/>
                  <a:pt x="1374" y="235"/>
                  <a:pt x="1374" y="232"/>
                </a:cubicBezTo>
                <a:cubicBezTo>
                  <a:pt x="1374" y="230"/>
                  <a:pt x="1375" y="228"/>
                  <a:pt x="1376" y="226"/>
                </a:cubicBezTo>
                <a:cubicBezTo>
                  <a:pt x="1379" y="223"/>
                  <a:pt x="1385" y="223"/>
                  <a:pt x="1388" y="226"/>
                </a:cubicBezTo>
                <a:cubicBezTo>
                  <a:pt x="1390" y="228"/>
                  <a:pt x="1391" y="230"/>
                  <a:pt x="1391" y="232"/>
                </a:cubicBezTo>
                <a:cubicBezTo>
                  <a:pt x="1391" y="234"/>
                  <a:pt x="1390" y="236"/>
                  <a:pt x="1389" y="238"/>
                </a:cubicBezTo>
                <a:cubicBezTo>
                  <a:pt x="1387" y="240"/>
                  <a:pt x="1385" y="241"/>
                  <a:pt x="1382" y="241"/>
                </a:cubicBezTo>
                <a:close/>
                <a:moveTo>
                  <a:pt x="1361" y="222"/>
                </a:moveTo>
                <a:cubicBezTo>
                  <a:pt x="1359" y="222"/>
                  <a:pt x="1357" y="221"/>
                  <a:pt x="1356" y="219"/>
                </a:cubicBezTo>
                <a:cubicBezTo>
                  <a:pt x="1328" y="195"/>
                  <a:pt x="1298" y="172"/>
                  <a:pt x="1267" y="151"/>
                </a:cubicBezTo>
                <a:cubicBezTo>
                  <a:pt x="1241" y="134"/>
                  <a:pt x="1213" y="118"/>
                  <a:pt x="1185" y="104"/>
                </a:cubicBezTo>
                <a:cubicBezTo>
                  <a:pt x="1183" y="103"/>
                  <a:pt x="1181" y="101"/>
                  <a:pt x="1180" y="99"/>
                </a:cubicBezTo>
                <a:cubicBezTo>
                  <a:pt x="1180" y="97"/>
                  <a:pt x="1180" y="94"/>
                  <a:pt x="1181" y="92"/>
                </a:cubicBezTo>
                <a:cubicBezTo>
                  <a:pt x="1183" y="88"/>
                  <a:pt x="1188" y="87"/>
                  <a:pt x="1192" y="89"/>
                </a:cubicBezTo>
                <a:cubicBezTo>
                  <a:pt x="1221" y="103"/>
                  <a:pt x="1249" y="119"/>
                  <a:pt x="1276" y="137"/>
                </a:cubicBezTo>
                <a:cubicBezTo>
                  <a:pt x="1308" y="158"/>
                  <a:pt x="1339" y="182"/>
                  <a:pt x="1367" y="207"/>
                </a:cubicBezTo>
                <a:cubicBezTo>
                  <a:pt x="1367" y="207"/>
                  <a:pt x="1367" y="207"/>
                  <a:pt x="1367" y="207"/>
                </a:cubicBezTo>
                <a:cubicBezTo>
                  <a:pt x="1371" y="210"/>
                  <a:pt x="1371" y="215"/>
                  <a:pt x="1368" y="219"/>
                </a:cubicBezTo>
                <a:cubicBezTo>
                  <a:pt x="1366" y="221"/>
                  <a:pt x="1364" y="222"/>
                  <a:pt x="1361" y="222"/>
                </a:cubicBezTo>
                <a:close/>
                <a:moveTo>
                  <a:pt x="398" y="137"/>
                </a:moveTo>
                <a:cubicBezTo>
                  <a:pt x="395" y="137"/>
                  <a:pt x="393" y="136"/>
                  <a:pt x="391" y="133"/>
                </a:cubicBezTo>
                <a:cubicBezTo>
                  <a:pt x="390" y="131"/>
                  <a:pt x="390" y="129"/>
                  <a:pt x="390" y="127"/>
                </a:cubicBezTo>
                <a:cubicBezTo>
                  <a:pt x="391" y="124"/>
                  <a:pt x="392" y="123"/>
                  <a:pt x="394" y="121"/>
                </a:cubicBezTo>
                <a:cubicBezTo>
                  <a:pt x="398" y="119"/>
                  <a:pt x="403" y="120"/>
                  <a:pt x="406" y="124"/>
                </a:cubicBezTo>
                <a:cubicBezTo>
                  <a:pt x="408" y="128"/>
                  <a:pt x="407" y="133"/>
                  <a:pt x="403" y="136"/>
                </a:cubicBezTo>
                <a:cubicBezTo>
                  <a:pt x="401" y="137"/>
                  <a:pt x="400" y="137"/>
                  <a:pt x="398" y="137"/>
                </a:cubicBezTo>
                <a:close/>
                <a:moveTo>
                  <a:pt x="423" y="123"/>
                </a:moveTo>
                <a:cubicBezTo>
                  <a:pt x="423" y="123"/>
                  <a:pt x="423" y="123"/>
                  <a:pt x="423" y="123"/>
                </a:cubicBezTo>
                <a:cubicBezTo>
                  <a:pt x="420" y="123"/>
                  <a:pt x="417" y="121"/>
                  <a:pt x="415" y="118"/>
                </a:cubicBezTo>
                <a:cubicBezTo>
                  <a:pt x="413" y="114"/>
                  <a:pt x="414" y="109"/>
                  <a:pt x="419" y="107"/>
                </a:cubicBezTo>
                <a:cubicBezTo>
                  <a:pt x="447" y="91"/>
                  <a:pt x="476" y="77"/>
                  <a:pt x="506" y="64"/>
                </a:cubicBezTo>
                <a:cubicBezTo>
                  <a:pt x="528" y="55"/>
                  <a:pt x="550" y="47"/>
                  <a:pt x="572" y="40"/>
                </a:cubicBezTo>
                <a:cubicBezTo>
                  <a:pt x="586" y="36"/>
                  <a:pt x="600" y="32"/>
                  <a:pt x="614" y="28"/>
                </a:cubicBezTo>
                <a:cubicBezTo>
                  <a:pt x="619" y="27"/>
                  <a:pt x="623" y="29"/>
                  <a:pt x="624" y="34"/>
                </a:cubicBezTo>
                <a:cubicBezTo>
                  <a:pt x="625" y="36"/>
                  <a:pt x="625" y="38"/>
                  <a:pt x="624" y="40"/>
                </a:cubicBezTo>
                <a:cubicBezTo>
                  <a:pt x="622" y="42"/>
                  <a:pt x="621" y="44"/>
                  <a:pt x="618" y="44"/>
                </a:cubicBezTo>
                <a:cubicBezTo>
                  <a:pt x="605" y="48"/>
                  <a:pt x="591" y="52"/>
                  <a:pt x="577" y="56"/>
                </a:cubicBezTo>
                <a:cubicBezTo>
                  <a:pt x="555" y="63"/>
                  <a:pt x="534" y="71"/>
                  <a:pt x="512" y="80"/>
                </a:cubicBezTo>
                <a:cubicBezTo>
                  <a:pt x="483" y="92"/>
                  <a:pt x="454" y="106"/>
                  <a:pt x="427" y="122"/>
                </a:cubicBezTo>
                <a:cubicBezTo>
                  <a:pt x="426" y="122"/>
                  <a:pt x="424" y="123"/>
                  <a:pt x="423" y="123"/>
                </a:cubicBezTo>
                <a:close/>
                <a:moveTo>
                  <a:pt x="1163" y="92"/>
                </a:moveTo>
                <a:cubicBezTo>
                  <a:pt x="1162" y="92"/>
                  <a:pt x="1161" y="92"/>
                  <a:pt x="1160" y="92"/>
                </a:cubicBezTo>
                <a:cubicBezTo>
                  <a:pt x="1157" y="91"/>
                  <a:pt x="1156" y="89"/>
                  <a:pt x="1155" y="87"/>
                </a:cubicBezTo>
                <a:cubicBezTo>
                  <a:pt x="1154" y="85"/>
                  <a:pt x="1154" y="82"/>
                  <a:pt x="1155" y="80"/>
                </a:cubicBezTo>
                <a:cubicBezTo>
                  <a:pt x="1157" y="76"/>
                  <a:pt x="1162" y="74"/>
                  <a:pt x="1167" y="76"/>
                </a:cubicBezTo>
                <a:cubicBezTo>
                  <a:pt x="1171" y="78"/>
                  <a:pt x="1173" y="83"/>
                  <a:pt x="1171" y="87"/>
                </a:cubicBezTo>
                <a:cubicBezTo>
                  <a:pt x="1169" y="90"/>
                  <a:pt x="1166" y="92"/>
                  <a:pt x="1163" y="92"/>
                </a:cubicBezTo>
                <a:close/>
                <a:moveTo>
                  <a:pt x="1137" y="81"/>
                </a:moveTo>
                <a:cubicBezTo>
                  <a:pt x="1136" y="81"/>
                  <a:pt x="1135" y="81"/>
                  <a:pt x="1134" y="80"/>
                </a:cubicBezTo>
                <a:cubicBezTo>
                  <a:pt x="1100" y="66"/>
                  <a:pt x="1064" y="54"/>
                  <a:pt x="1028" y="44"/>
                </a:cubicBezTo>
                <a:cubicBezTo>
                  <a:pt x="1028" y="44"/>
                  <a:pt x="1028" y="44"/>
                  <a:pt x="1028" y="44"/>
                </a:cubicBezTo>
                <a:cubicBezTo>
                  <a:pt x="997" y="36"/>
                  <a:pt x="966" y="30"/>
                  <a:pt x="935" y="25"/>
                </a:cubicBezTo>
                <a:cubicBezTo>
                  <a:pt x="933" y="25"/>
                  <a:pt x="931" y="24"/>
                  <a:pt x="929" y="22"/>
                </a:cubicBezTo>
                <a:cubicBezTo>
                  <a:pt x="928" y="20"/>
                  <a:pt x="927" y="18"/>
                  <a:pt x="928" y="16"/>
                </a:cubicBezTo>
                <a:cubicBezTo>
                  <a:pt x="928" y="11"/>
                  <a:pt x="933" y="8"/>
                  <a:pt x="937" y="9"/>
                </a:cubicBezTo>
                <a:cubicBezTo>
                  <a:pt x="969" y="13"/>
                  <a:pt x="1001" y="20"/>
                  <a:pt x="1032" y="28"/>
                </a:cubicBezTo>
                <a:cubicBezTo>
                  <a:pt x="1069" y="38"/>
                  <a:pt x="1105" y="50"/>
                  <a:pt x="1140" y="65"/>
                </a:cubicBezTo>
                <a:cubicBezTo>
                  <a:pt x="1145" y="66"/>
                  <a:pt x="1147" y="71"/>
                  <a:pt x="1145" y="76"/>
                </a:cubicBezTo>
                <a:cubicBezTo>
                  <a:pt x="1144" y="79"/>
                  <a:pt x="1141" y="81"/>
                  <a:pt x="1137" y="81"/>
                </a:cubicBezTo>
                <a:close/>
                <a:moveTo>
                  <a:pt x="644" y="38"/>
                </a:moveTo>
                <a:cubicBezTo>
                  <a:pt x="640" y="38"/>
                  <a:pt x="636" y="35"/>
                  <a:pt x="635" y="31"/>
                </a:cubicBezTo>
                <a:cubicBezTo>
                  <a:pt x="634" y="27"/>
                  <a:pt x="637" y="22"/>
                  <a:pt x="642" y="21"/>
                </a:cubicBezTo>
                <a:cubicBezTo>
                  <a:pt x="646" y="20"/>
                  <a:pt x="651" y="23"/>
                  <a:pt x="652" y="27"/>
                </a:cubicBezTo>
                <a:cubicBezTo>
                  <a:pt x="653" y="32"/>
                  <a:pt x="650" y="37"/>
                  <a:pt x="646" y="38"/>
                </a:cubicBezTo>
                <a:cubicBezTo>
                  <a:pt x="645" y="38"/>
                  <a:pt x="644" y="38"/>
                  <a:pt x="644" y="38"/>
                </a:cubicBezTo>
                <a:close/>
                <a:moveTo>
                  <a:pt x="671" y="32"/>
                </a:moveTo>
                <a:cubicBezTo>
                  <a:pt x="667" y="32"/>
                  <a:pt x="664" y="29"/>
                  <a:pt x="663" y="25"/>
                </a:cubicBezTo>
                <a:cubicBezTo>
                  <a:pt x="663" y="23"/>
                  <a:pt x="663" y="21"/>
                  <a:pt x="664" y="19"/>
                </a:cubicBezTo>
                <a:cubicBezTo>
                  <a:pt x="666" y="17"/>
                  <a:pt x="668" y="16"/>
                  <a:pt x="670" y="15"/>
                </a:cubicBezTo>
                <a:cubicBezTo>
                  <a:pt x="702" y="9"/>
                  <a:pt x="734" y="5"/>
                  <a:pt x="766" y="3"/>
                </a:cubicBezTo>
                <a:cubicBezTo>
                  <a:pt x="766" y="3"/>
                  <a:pt x="766" y="3"/>
                  <a:pt x="766" y="3"/>
                </a:cubicBezTo>
                <a:cubicBezTo>
                  <a:pt x="804" y="0"/>
                  <a:pt x="843" y="0"/>
                  <a:pt x="880" y="3"/>
                </a:cubicBezTo>
                <a:cubicBezTo>
                  <a:pt x="885" y="3"/>
                  <a:pt x="888" y="7"/>
                  <a:pt x="888" y="12"/>
                </a:cubicBezTo>
                <a:cubicBezTo>
                  <a:pt x="888" y="16"/>
                  <a:pt x="884" y="20"/>
                  <a:pt x="879" y="20"/>
                </a:cubicBezTo>
                <a:cubicBezTo>
                  <a:pt x="842" y="17"/>
                  <a:pt x="804" y="17"/>
                  <a:pt x="767" y="20"/>
                </a:cubicBezTo>
                <a:cubicBezTo>
                  <a:pt x="767" y="20"/>
                  <a:pt x="767" y="20"/>
                  <a:pt x="767" y="20"/>
                </a:cubicBezTo>
                <a:cubicBezTo>
                  <a:pt x="736" y="22"/>
                  <a:pt x="704" y="26"/>
                  <a:pt x="673" y="32"/>
                </a:cubicBezTo>
                <a:cubicBezTo>
                  <a:pt x="672" y="32"/>
                  <a:pt x="672" y="32"/>
                  <a:pt x="671" y="32"/>
                </a:cubicBezTo>
                <a:close/>
                <a:moveTo>
                  <a:pt x="908" y="22"/>
                </a:moveTo>
                <a:cubicBezTo>
                  <a:pt x="908" y="22"/>
                  <a:pt x="907" y="22"/>
                  <a:pt x="907" y="22"/>
                </a:cubicBezTo>
                <a:cubicBezTo>
                  <a:pt x="905" y="22"/>
                  <a:pt x="903" y="21"/>
                  <a:pt x="901" y="19"/>
                </a:cubicBezTo>
                <a:cubicBezTo>
                  <a:pt x="900" y="17"/>
                  <a:pt x="899" y="15"/>
                  <a:pt x="899" y="13"/>
                </a:cubicBezTo>
                <a:cubicBezTo>
                  <a:pt x="900" y="8"/>
                  <a:pt x="904" y="5"/>
                  <a:pt x="909" y="5"/>
                </a:cubicBezTo>
                <a:cubicBezTo>
                  <a:pt x="913" y="6"/>
                  <a:pt x="917" y="10"/>
                  <a:pt x="916" y="14"/>
                </a:cubicBezTo>
                <a:cubicBezTo>
                  <a:pt x="916" y="19"/>
                  <a:pt x="912" y="22"/>
                  <a:pt x="908" y="22"/>
                </a:cubicBezTo>
                <a:close/>
              </a:path>
            </a:pathLst>
          </a:custGeom>
          <a:solidFill>
            <a:srgbClr val="377D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2">
            <a:extLst>
              <a:ext uri="{FF2B5EF4-FFF2-40B4-BE49-F238E27FC236}">
                <a16:creationId xmlns:a16="http://schemas.microsoft.com/office/drawing/2014/main" id="{9ED9CFE3-ACD7-4CAB-BAB3-0DF1E60EABD9}"/>
              </a:ext>
            </a:extLst>
          </p:cNvPr>
          <p:cNvSpPr>
            <a:spLocks noEditPoints="1"/>
          </p:cNvSpPr>
          <p:nvPr/>
        </p:nvSpPr>
        <p:spPr bwMode="auto">
          <a:xfrm>
            <a:off x="9699625" y="4362451"/>
            <a:ext cx="4995863" cy="4994275"/>
          </a:xfrm>
          <a:custGeom>
            <a:avLst/>
            <a:gdLst>
              <a:gd name="T0" fmla="*/ 922 w 1572"/>
              <a:gd name="T1" fmla="*/ 1542 h 1571"/>
              <a:gd name="T2" fmla="*/ 1160 w 1572"/>
              <a:gd name="T3" fmla="*/ 1467 h 1571"/>
              <a:gd name="T4" fmla="*/ 925 w 1572"/>
              <a:gd name="T5" fmla="*/ 1559 h 1571"/>
              <a:gd name="T6" fmla="*/ 743 w 1572"/>
              <a:gd name="T7" fmla="*/ 1570 h 1571"/>
              <a:gd name="T8" fmla="*/ 744 w 1572"/>
              <a:gd name="T9" fmla="*/ 1553 h 1571"/>
              <a:gd name="T10" fmla="*/ 680 w 1572"/>
              <a:gd name="T11" fmla="*/ 1564 h 1571"/>
              <a:gd name="T12" fmla="*/ 342 w 1572"/>
              <a:gd name="T13" fmla="*/ 1434 h 1571"/>
              <a:gd name="T14" fmla="*/ 453 w 1572"/>
              <a:gd name="T15" fmla="*/ 1479 h 1571"/>
              <a:gd name="T16" fmla="*/ 681 w 1572"/>
              <a:gd name="T17" fmla="*/ 1564 h 1571"/>
              <a:gd name="T18" fmla="*/ 1201 w 1572"/>
              <a:gd name="T19" fmla="*/ 1433 h 1571"/>
              <a:gd name="T20" fmla="*/ 1187 w 1572"/>
              <a:gd name="T21" fmla="*/ 1460 h 1571"/>
              <a:gd name="T22" fmla="*/ 1304 w 1572"/>
              <a:gd name="T23" fmla="*/ 1353 h 1571"/>
              <a:gd name="T24" fmla="*/ 1257 w 1572"/>
              <a:gd name="T25" fmla="*/ 1412 h 1571"/>
              <a:gd name="T26" fmla="*/ 273 w 1572"/>
              <a:gd name="T27" fmla="*/ 1370 h 1571"/>
              <a:gd name="T28" fmla="*/ 297 w 1572"/>
              <a:gd name="T29" fmla="*/ 1398 h 1571"/>
              <a:gd name="T30" fmla="*/ 95 w 1572"/>
              <a:gd name="T31" fmla="*/ 1161 h 1571"/>
              <a:gd name="T32" fmla="*/ 51 w 1572"/>
              <a:gd name="T33" fmla="*/ 1040 h 1571"/>
              <a:gd name="T34" fmla="*/ 110 w 1572"/>
              <a:gd name="T35" fmla="*/ 1153 h 1571"/>
              <a:gd name="T36" fmla="*/ 250 w 1572"/>
              <a:gd name="T37" fmla="*/ 1357 h 1571"/>
              <a:gd name="T38" fmla="*/ 1486 w 1572"/>
              <a:gd name="T39" fmla="*/ 1104 h 1571"/>
              <a:gd name="T40" fmla="*/ 1360 w 1572"/>
              <a:gd name="T41" fmla="*/ 1318 h 1571"/>
              <a:gd name="T42" fmla="*/ 1507 w 1572"/>
              <a:gd name="T43" fmla="*/ 1051 h 1571"/>
              <a:gd name="T44" fmla="*/ 1523 w 1572"/>
              <a:gd name="T45" fmla="*/ 1057 h 1571"/>
              <a:gd name="T46" fmla="*/ 1534 w 1572"/>
              <a:gd name="T47" fmla="*/ 999 h 1571"/>
              <a:gd name="T48" fmla="*/ 1555 w 1572"/>
              <a:gd name="T49" fmla="*/ 785 h 1571"/>
              <a:gd name="T50" fmla="*/ 1556 w 1572"/>
              <a:gd name="T51" fmla="*/ 630 h 1571"/>
              <a:gd name="T52" fmla="*/ 1567 w 1572"/>
              <a:gd name="T53" fmla="*/ 875 h 1571"/>
              <a:gd name="T54" fmla="*/ 27 w 1572"/>
              <a:gd name="T55" fmla="*/ 991 h 1571"/>
              <a:gd name="T56" fmla="*/ 43 w 1572"/>
              <a:gd name="T57" fmla="*/ 987 h 1571"/>
              <a:gd name="T58" fmla="*/ 13 w 1572"/>
              <a:gd name="T59" fmla="*/ 930 h 1571"/>
              <a:gd name="T60" fmla="*/ 6 w 1572"/>
              <a:gd name="T61" fmla="*/ 685 h 1571"/>
              <a:gd name="T62" fmla="*/ 23 w 1572"/>
              <a:gd name="T63" fmla="*/ 687 h 1571"/>
              <a:gd name="T64" fmla="*/ 30 w 1572"/>
              <a:gd name="T65" fmla="*/ 927 h 1571"/>
              <a:gd name="T66" fmla="*/ 1531 w 1572"/>
              <a:gd name="T67" fmla="*/ 595 h 1571"/>
              <a:gd name="T68" fmla="*/ 1547 w 1572"/>
              <a:gd name="T69" fmla="*/ 591 h 1571"/>
              <a:gd name="T70" fmla="*/ 1506 w 1572"/>
              <a:gd name="T71" fmla="*/ 515 h 1571"/>
              <a:gd name="T72" fmla="*/ 1317 w 1572"/>
              <a:gd name="T73" fmla="*/ 229 h 1571"/>
              <a:gd name="T74" fmla="*/ 1329 w 1572"/>
              <a:gd name="T75" fmla="*/ 217 h 1571"/>
              <a:gd name="T76" fmla="*/ 1522 w 1572"/>
              <a:gd name="T77" fmla="*/ 509 h 1571"/>
              <a:gd name="T78" fmla="*/ 55 w 1572"/>
              <a:gd name="T79" fmla="*/ 519 h 1571"/>
              <a:gd name="T80" fmla="*/ 74 w 1572"/>
              <a:gd name="T81" fmla="*/ 493 h 1571"/>
              <a:gd name="T82" fmla="*/ 79 w 1572"/>
              <a:gd name="T83" fmla="*/ 461 h 1571"/>
              <a:gd name="T84" fmla="*/ 230 w 1572"/>
              <a:gd name="T85" fmla="*/ 229 h 1571"/>
              <a:gd name="T86" fmla="*/ 242 w 1572"/>
              <a:gd name="T87" fmla="*/ 241 h 1571"/>
              <a:gd name="T88" fmla="*/ 82 w 1572"/>
              <a:gd name="T89" fmla="*/ 462 h 1571"/>
              <a:gd name="T90" fmla="*/ 1260 w 1572"/>
              <a:gd name="T91" fmla="*/ 169 h 1571"/>
              <a:gd name="T92" fmla="*/ 1284 w 1572"/>
              <a:gd name="T93" fmla="*/ 197 h 1571"/>
              <a:gd name="T94" fmla="*/ 1109 w 1572"/>
              <a:gd name="T95" fmla="*/ 87 h 1571"/>
              <a:gd name="T96" fmla="*/ 880 w 1572"/>
              <a:gd name="T97" fmla="*/ 5 h 1571"/>
              <a:gd name="T98" fmla="*/ 1221 w 1572"/>
              <a:gd name="T99" fmla="*/ 131 h 1571"/>
              <a:gd name="T100" fmla="*/ 349 w 1572"/>
              <a:gd name="T101" fmla="*/ 141 h 1571"/>
              <a:gd name="T102" fmla="*/ 380 w 1572"/>
              <a:gd name="T103" fmla="*/ 132 h 1571"/>
              <a:gd name="T104" fmla="*/ 402 w 1572"/>
              <a:gd name="T105" fmla="*/ 109 h 1571"/>
              <a:gd name="T106" fmla="*/ 636 w 1572"/>
              <a:gd name="T107" fmla="*/ 14 h 1571"/>
              <a:gd name="T108" fmla="*/ 639 w 1572"/>
              <a:gd name="T109" fmla="*/ 30 h 1571"/>
              <a:gd name="T110" fmla="*/ 410 w 1572"/>
              <a:gd name="T111" fmla="*/ 113 h 1571"/>
              <a:gd name="T112" fmla="*/ 809 w 1572"/>
              <a:gd name="T113" fmla="*/ 8 h 1571"/>
              <a:gd name="T114" fmla="*/ 840 w 1572"/>
              <a:gd name="T115" fmla="*/ 18 h 1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572" h="1571">
                <a:moveTo>
                  <a:pt x="805" y="1571"/>
                </a:moveTo>
                <a:cubicBezTo>
                  <a:pt x="801" y="1571"/>
                  <a:pt x="797" y="1567"/>
                  <a:pt x="797" y="1563"/>
                </a:cubicBezTo>
                <a:cubicBezTo>
                  <a:pt x="797" y="1558"/>
                  <a:pt x="800" y="1554"/>
                  <a:pt x="805" y="1554"/>
                </a:cubicBezTo>
                <a:cubicBezTo>
                  <a:pt x="844" y="1553"/>
                  <a:pt x="883" y="1549"/>
                  <a:pt x="922" y="1542"/>
                </a:cubicBezTo>
                <a:cubicBezTo>
                  <a:pt x="922" y="1542"/>
                  <a:pt x="922" y="1542"/>
                  <a:pt x="922" y="1542"/>
                </a:cubicBezTo>
                <a:cubicBezTo>
                  <a:pt x="966" y="1534"/>
                  <a:pt x="1010" y="1523"/>
                  <a:pt x="1052" y="1507"/>
                </a:cubicBezTo>
                <a:cubicBezTo>
                  <a:pt x="1085" y="1495"/>
                  <a:pt x="1117" y="1480"/>
                  <a:pt x="1148" y="1464"/>
                </a:cubicBezTo>
                <a:cubicBezTo>
                  <a:pt x="1152" y="1462"/>
                  <a:pt x="1158" y="1463"/>
                  <a:pt x="1160" y="1467"/>
                </a:cubicBezTo>
                <a:cubicBezTo>
                  <a:pt x="1162" y="1471"/>
                  <a:pt x="1160" y="1476"/>
                  <a:pt x="1156" y="1479"/>
                </a:cubicBezTo>
                <a:cubicBezTo>
                  <a:pt x="1124" y="1496"/>
                  <a:pt x="1091" y="1511"/>
                  <a:pt x="1057" y="1523"/>
                </a:cubicBezTo>
                <a:cubicBezTo>
                  <a:pt x="1015" y="1539"/>
                  <a:pt x="970" y="1551"/>
                  <a:pt x="925" y="1559"/>
                </a:cubicBezTo>
                <a:cubicBezTo>
                  <a:pt x="925" y="1559"/>
                  <a:pt x="925" y="1559"/>
                  <a:pt x="925" y="1559"/>
                </a:cubicBezTo>
                <a:cubicBezTo>
                  <a:pt x="886" y="1566"/>
                  <a:pt x="845" y="1570"/>
                  <a:pt x="806" y="1571"/>
                </a:cubicBezTo>
                <a:cubicBezTo>
                  <a:pt x="806" y="1571"/>
                  <a:pt x="805" y="1571"/>
                  <a:pt x="805" y="1571"/>
                </a:cubicBezTo>
                <a:close/>
                <a:moveTo>
                  <a:pt x="743" y="1570"/>
                </a:moveTo>
                <a:cubicBezTo>
                  <a:pt x="743" y="1570"/>
                  <a:pt x="743" y="1570"/>
                  <a:pt x="743" y="1570"/>
                </a:cubicBezTo>
                <a:cubicBezTo>
                  <a:pt x="735" y="1570"/>
                  <a:pt x="727" y="1569"/>
                  <a:pt x="720" y="1569"/>
                </a:cubicBezTo>
                <a:cubicBezTo>
                  <a:pt x="715" y="1568"/>
                  <a:pt x="712" y="1564"/>
                  <a:pt x="712" y="1559"/>
                </a:cubicBezTo>
                <a:cubicBezTo>
                  <a:pt x="713" y="1555"/>
                  <a:pt x="717" y="1551"/>
                  <a:pt x="721" y="1552"/>
                </a:cubicBezTo>
                <a:cubicBezTo>
                  <a:pt x="729" y="1552"/>
                  <a:pt x="736" y="1553"/>
                  <a:pt x="744" y="1553"/>
                </a:cubicBezTo>
                <a:cubicBezTo>
                  <a:pt x="748" y="1553"/>
                  <a:pt x="752" y="1557"/>
                  <a:pt x="752" y="1562"/>
                </a:cubicBezTo>
                <a:cubicBezTo>
                  <a:pt x="751" y="1567"/>
                  <a:pt x="748" y="1570"/>
                  <a:pt x="743" y="1570"/>
                </a:cubicBezTo>
                <a:close/>
                <a:moveTo>
                  <a:pt x="681" y="1564"/>
                </a:moveTo>
                <a:cubicBezTo>
                  <a:pt x="681" y="1564"/>
                  <a:pt x="681" y="1564"/>
                  <a:pt x="680" y="1564"/>
                </a:cubicBezTo>
                <a:cubicBezTo>
                  <a:pt x="605" y="1554"/>
                  <a:pt x="533" y="1534"/>
                  <a:pt x="464" y="1503"/>
                </a:cubicBezTo>
                <a:cubicBezTo>
                  <a:pt x="458" y="1500"/>
                  <a:pt x="452" y="1497"/>
                  <a:pt x="446" y="1494"/>
                </a:cubicBezTo>
                <a:cubicBezTo>
                  <a:pt x="446" y="1494"/>
                  <a:pt x="446" y="1494"/>
                  <a:pt x="445" y="1494"/>
                </a:cubicBezTo>
                <a:cubicBezTo>
                  <a:pt x="410" y="1477"/>
                  <a:pt x="375" y="1457"/>
                  <a:pt x="342" y="1434"/>
                </a:cubicBezTo>
                <a:cubicBezTo>
                  <a:pt x="338" y="1431"/>
                  <a:pt x="337" y="1426"/>
                  <a:pt x="339" y="1422"/>
                </a:cubicBezTo>
                <a:cubicBezTo>
                  <a:pt x="342" y="1418"/>
                  <a:pt x="347" y="1417"/>
                  <a:pt x="351" y="1420"/>
                </a:cubicBezTo>
                <a:cubicBezTo>
                  <a:pt x="383" y="1442"/>
                  <a:pt x="418" y="1462"/>
                  <a:pt x="453" y="1479"/>
                </a:cubicBezTo>
                <a:cubicBezTo>
                  <a:pt x="453" y="1479"/>
                  <a:pt x="453" y="1479"/>
                  <a:pt x="453" y="1479"/>
                </a:cubicBezTo>
                <a:cubicBezTo>
                  <a:pt x="459" y="1482"/>
                  <a:pt x="465" y="1485"/>
                  <a:pt x="471" y="1487"/>
                </a:cubicBezTo>
                <a:cubicBezTo>
                  <a:pt x="538" y="1517"/>
                  <a:pt x="609" y="1538"/>
                  <a:pt x="682" y="1547"/>
                </a:cubicBezTo>
                <a:cubicBezTo>
                  <a:pt x="687" y="1548"/>
                  <a:pt x="690" y="1552"/>
                  <a:pt x="690" y="1557"/>
                </a:cubicBezTo>
                <a:cubicBezTo>
                  <a:pt x="689" y="1561"/>
                  <a:pt x="685" y="1564"/>
                  <a:pt x="681" y="1564"/>
                </a:cubicBezTo>
                <a:close/>
                <a:moveTo>
                  <a:pt x="1187" y="1460"/>
                </a:moveTo>
                <a:cubicBezTo>
                  <a:pt x="1184" y="1460"/>
                  <a:pt x="1181" y="1459"/>
                  <a:pt x="1179" y="1456"/>
                </a:cubicBezTo>
                <a:cubicBezTo>
                  <a:pt x="1177" y="1452"/>
                  <a:pt x="1178" y="1447"/>
                  <a:pt x="1182" y="1444"/>
                </a:cubicBezTo>
                <a:cubicBezTo>
                  <a:pt x="1189" y="1441"/>
                  <a:pt x="1195" y="1437"/>
                  <a:pt x="1201" y="1433"/>
                </a:cubicBezTo>
                <a:cubicBezTo>
                  <a:pt x="1205" y="1430"/>
                  <a:pt x="1211" y="1431"/>
                  <a:pt x="1213" y="1435"/>
                </a:cubicBezTo>
                <a:cubicBezTo>
                  <a:pt x="1216" y="1439"/>
                  <a:pt x="1214" y="1444"/>
                  <a:pt x="1211" y="1447"/>
                </a:cubicBezTo>
                <a:cubicBezTo>
                  <a:pt x="1204" y="1451"/>
                  <a:pt x="1198" y="1455"/>
                  <a:pt x="1191" y="1459"/>
                </a:cubicBezTo>
                <a:cubicBezTo>
                  <a:pt x="1190" y="1460"/>
                  <a:pt x="1188" y="1460"/>
                  <a:pt x="1187" y="1460"/>
                </a:cubicBezTo>
                <a:close/>
                <a:moveTo>
                  <a:pt x="1257" y="1412"/>
                </a:moveTo>
                <a:cubicBezTo>
                  <a:pt x="1254" y="1412"/>
                  <a:pt x="1252" y="1411"/>
                  <a:pt x="1250" y="1409"/>
                </a:cubicBezTo>
                <a:cubicBezTo>
                  <a:pt x="1247" y="1405"/>
                  <a:pt x="1248" y="1400"/>
                  <a:pt x="1252" y="1397"/>
                </a:cubicBezTo>
                <a:cubicBezTo>
                  <a:pt x="1270" y="1383"/>
                  <a:pt x="1287" y="1369"/>
                  <a:pt x="1304" y="1353"/>
                </a:cubicBezTo>
                <a:cubicBezTo>
                  <a:pt x="1308" y="1350"/>
                  <a:pt x="1313" y="1351"/>
                  <a:pt x="1316" y="1354"/>
                </a:cubicBezTo>
                <a:cubicBezTo>
                  <a:pt x="1319" y="1357"/>
                  <a:pt x="1319" y="1363"/>
                  <a:pt x="1316" y="1366"/>
                </a:cubicBezTo>
                <a:cubicBezTo>
                  <a:pt x="1298" y="1382"/>
                  <a:pt x="1280" y="1397"/>
                  <a:pt x="1262" y="1411"/>
                </a:cubicBezTo>
                <a:cubicBezTo>
                  <a:pt x="1260" y="1412"/>
                  <a:pt x="1259" y="1412"/>
                  <a:pt x="1257" y="1412"/>
                </a:cubicBezTo>
                <a:close/>
                <a:moveTo>
                  <a:pt x="297" y="1398"/>
                </a:moveTo>
                <a:cubicBezTo>
                  <a:pt x="295" y="1398"/>
                  <a:pt x="293" y="1398"/>
                  <a:pt x="291" y="1396"/>
                </a:cubicBezTo>
                <a:cubicBezTo>
                  <a:pt x="285" y="1392"/>
                  <a:pt x="279" y="1387"/>
                  <a:pt x="274" y="1382"/>
                </a:cubicBezTo>
                <a:cubicBezTo>
                  <a:pt x="270" y="1379"/>
                  <a:pt x="270" y="1373"/>
                  <a:pt x="273" y="1370"/>
                </a:cubicBezTo>
                <a:cubicBezTo>
                  <a:pt x="276" y="1366"/>
                  <a:pt x="281" y="1366"/>
                  <a:pt x="285" y="1369"/>
                </a:cubicBezTo>
                <a:cubicBezTo>
                  <a:pt x="290" y="1374"/>
                  <a:pt x="296" y="1378"/>
                  <a:pt x="302" y="1383"/>
                </a:cubicBezTo>
                <a:cubicBezTo>
                  <a:pt x="306" y="1386"/>
                  <a:pt x="306" y="1392"/>
                  <a:pt x="303" y="1395"/>
                </a:cubicBezTo>
                <a:cubicBezTo>
                  <a:pt x="302" y="1397"/>
                  <a:pt x="299" y="1398"/>
                  <a:pt x="297" y="1398"/>
                </a:cubicBezTo>
                <a:close/>
                <a:moveTo>
                  <a:pt x="250" y="1357"/>
                </a:moveTo>
                <a:cubicBezTo>
                  <a:pt x="248" y="1357"/>
                  <a:pt x="246" y="1356"/>
                  <a:pt x="244" y="1355"/>
                </a:cubicBezTo>
                <a:cubicBezTo>
                  <a:pt x="235" y="1346"/>
                  <a:pt x="226" y="1337"/>
                  <a:pt x="217" y="1328"/>
                </a:cubicBezTo>
                <a:cubicBezTo>
                  <a:pt x="169" y="1278"/>
                  <a:pt x="128" y="1222"/>
                  <a:pt x="95" y="1161"/>
                </a:cubicBezTo>
                <a:cubicBezTo>
                  <a:pt x="95" y="1161"/>
                  <a:pt x="95" y="1161"/>
                  <a:pt x="95" y="1161"/>
                </a:cubicBezTo>
                <a:cubicBezTo>
                  <a:pt x="80" y="1133"/>
                  <a:pt x="66" y="1103"/>
                  <a:pt x="54" y="1074"/>
                </a:cubicBezTo>
                <a:cubicBezTo>
                  <a:pt x="51" y="1066"/>
                  <a:pt x="48" y="1059"/>
                  <a:pt x="46" y="1051"/>
                </a:cubicBezTo>
                <a:cubicBezTo>
                  <a:pt x="44" y="1047"/>
                  <a:pt x="46" y="1042"/>
                  <a:pt x="51" y="1040"/>
                </a:cubicBezTo>
                <a:cubicBezTo>
                  <a:pt x="55" y="1039"/>
                  <a:pt x="60" y="1041"/>
                  <a:pt x="62" y="1046"/>
                </a:cubicBezTo>
                <a:cubicBezTo>
                  <a:pt x="64" y="1053"/>
                  <a:pt x="67" y="1060"/>
                  <a:pt x="70" y="1068"/>
                </a:cubicBezTo>
                <a:cubicBezTo>
                  <a:pt x="81" y="1097"/>
                  <a:pt x="95" y="1125"/>
                  <a:pt x="110" y="1153"/>
                </a:cubicBezTo>
                <a:cubicBezTo>
                  <a:pt x="110" y="1153"/>
                  <a:pt x="110" y="1153"/>
                  <a:pt x="110" y="1153"/>
                </a:cubicBezTo>
                <a:cubicBezTo>
                  <a:pt x="142" y="1212"/>
                  <a:pt x="183" y="1267"/>
                  <a:pt x="230" y="1316"/>
                </a:cubicBezTo>
                <a:cubicBezTo>
                  <a:pt x="238" y="1325"/>
                  <a:pt x="247" y="1334"/>
                  <a:pt x="256" y="1343"/>
                </a:cubicBezTo>
                <a:cubicBezTo>
                  <a:pt x="259" y="1346"/>
                  <a:pt x="259" y="1351"/>
                  <a:pt x="256" y="1355"/>
                </a:cubicBezTo>
                <a:cubicBezTo>
                  <a:pt x="254" y="1356"/>
                  <a:pt x="252" y="1357"/>
                  <a:pt x="250" y="1357"/>
                </a:cubicBezTo>
                <a:close/>
                <a:moveTo>
                  <a:pt x="1360" y="1318"/>
                </a:moveTo>
                <a:cubicBezTo>
                  <a:pt x="1358" y="1318"/>
                  <a:pt x="1356" y="1317"/>
                  <a:pt x="1354" y="1316"/>
                </a:cubicBezTo>
                <a:cubicBezTo>
                  <a:pt x="1351" y="1313"/>
                  <a:pt x="1351" y="1307"/>
                  <a:pt x="1354" y="1304"/>
                </a:cubicBezTo>
                <a:cubicBezTo>
                  <a:pt x="1408" y="1244"/>
                  <a:pt x="1453" y="1177"/>
                  <a:pt x="1486" y="1104"/>
                </a:cubicBezTo>
                <a:cubicBezTo>
                  <a:pt x="1488" y="1100"/>
                  <a:pt x="1493" y="1098"/>
                  <a:pt x="1497" y="1100"/>
                </a:cubicBezTo>
                <a:cubicBezTo>
                  <a:pt x="1501" y="1102"/>
                  <a:pt x="1503" y="1107"/>
                  <a:pt x="1501" y="1111"/>
                </a:cubicBezTo>
                <a:cubicBezTo>
                  <a:pt x="1467" y="1186"/>
                  <a:pt x="1422" y="1254"/>
                  <a:pt x="1366" y="1315"/>
                </a:cubicBezTo>
                <a:cubicBezTo>
                  <a:pt x="1365" y="1317"/>
                  <a:pt x="1362" y="1318"/>
                  <a:pt x="1360" y="1318"/>
                </a:cubicBezTo>
                <a:close/>
                <a:moveTo>
                  <a:pt x="1509" y="1079"/>
                </a:moveTo>
                <a:cubicBezTo>
                  <a:pt x="1508" y="1079"/>
                  <a:pt x="1507" y="1079"/>
                  <a:pt x="1506" y="1079"/>
                </a:cubicBezTo>
                <a:cubicBezTo>
                  <a:pt x="1502" y="1077"/>
                  <a:pt x="1499" y="1072"/>
                  <a:pt x="1501" y="1068"/>
                </a:cubicBezTo>
                <a:cubicBezTo>
                  <a:pt x="1503" y="1062"/>
                  <a:pt x="1505" y="1057"/>
                  <a:pt x="1507" y="1051"/>
                </a:cubicBezTo>
                <a:cubicBezTo>
                  <a:pt x="1509" y="1047"/>
                  <a:pt x="1509" y="1047"/>
                  <a:pt x="1509" y="1047"/>
                </a:cubicBezTo>
                <a:cubicBezTo>
                  <a:pt x="1511" y="1042"/>
                  <a:pt x="1516" y="1040"/>
                  <a:pt x="1520" y="1042"/>
                </a:cubicBezTo>
                <a:cubicBezTo>
                  <a:pt x="1524" y="1043"/>
                  <a:pt x="1527" y="1048"/>
                  <a:pt x="1525" y="1053"/>
                </a:cubicBezTo>
                <a:cubicBezTo>
                  <a:pt x="1523" y="1057"/>
                  <a:pt x="1523" y="1057"/>
                  <a:pt x="1523" y="1057"/>
                </a:cubicBezTo>
                <a:cubicBezTo>
                  <a:pt x="1521" y="1063"/>
                  <a:pt x="1519" y="1068"/>
                  <a:pt x="1517" y="1074"/>
                </a:cubicBezTo>
                <a:cubicBezTo>
                  <a:pt x="1516" y="1077"/>
                  <a:pt x="1512" y="1079"/>
                  <a:pt x="1509" y="1079"/>
                </a:cubicBezTo>
                <a:close/>
                <a:moveTo>
                  <a:pt x="1536" y="999"/>
                </a:moveTo>
                <a:cubicBezTo>
                  <a:pt x="1535" y="999"/>
                  <a:pt x="1534" y="999"/>
                  <a:pt x="1534" y="999"/>
                </a:cubicBezTo>
                <a:cubicBezTo>
                  <a:pt x="1529" y="997"/>
                  <a:pt x="1526" y="993"/>
                  <a:pt x="1528" y="988"/>
                </a:cubicBezTo>
                <a:cubicBezTo>
                  <a:pt x="1538" y="951"/>
                  <a:pt x="1545" y="912"/>
                  <a:pt x="1550" y="873"/>
                </a:cubicBezTo>
                <a:cubicBezTo>
                  <a:pt x="1550" y="873"/>
                  <a:pt x="1550" y="873"/>
                  <a:pt x="1550" y="873"/>
                </a:cubicBezTo>
                <a:cubicBezTo>
                  <a:pt x="1553" y="844"/>
                  <a:pt x="1555" y="814"/>
                  <a:pt x="1555" y="785"/>
                </a:cubicBezTo>
                <a:cubicBezTo>
                  <a:pt x="1555" y="777"/>
                  <a:pt x="1555" y="768"/>
                  <a:pt x="1554" y="759"/>
                </a:cubicBezTo>
                <a:cubicBezTo>
                  <a:pt x="1553" y="717"/>
                  <a:pt x="1548" y="675"/>
                  <a:pt x="1540" y="633"/>
                </a:cubicBezTo>
                <a:cubicBezTo>
                  <a:pt x="1539" y="629"/>
                  <a:pt x="1542" y="624"/>
                  <a:pt x="1546" y="623"/>
                </a:cubicBezTo>
                <a:cubicBezTo>
                  <a:pt x="1551" y="623"/>
                  <a:pt x="1555" y="626"/>
                  <a:pt x="1556" y="630"/>
                </a:cubicBezTo>
                <a:cubicBezTo>
                  <a:pt x="1565" y="672"/>
                  <a:pt x="1570" y="716"/>
                  <a:pt x="1571" y="758"/>
                </a:cubicBezTo>
                <a:cubicBezTo>
                  <a:pt x="1572" y="767"/>
                  <a:pt x="1572" y="776"/>
                  <a:pt x="1572" y="785"/>
                </a:cubicBezTo>
                <a:cubicBezTo>
                  <a:pt x="1572" y="815"/>
                  <a:pt x="1570" y="845"/>
                  <a:pt x="1567" y="875"/>
                </a:cubicBezTo>
                <a:cubicBezTo>
                  <a:pt x="1567" y="875"/>
                  <a:pt x="1567" y="875"/>
                  <a:pt x="1567" y="875"/>
                </a:cubicBezTo>
                <a:cubicBezTo>
                  <a:pt x="1562" y="915"/>
                  <a:pt x="1554" y="954"/>
                  <a:pt x="1544" y="993"/>
                </a:cubicBezTo>
                <a:cubicBezTo>
                  <a:pt x="1543" y="996"/>
                  <a:pt x="1540" y="999"/>
                  <a:pt x="1536" y="999"/>
                </a:cubicBezTo>
                <a:close/>
                <a:moveTo>
                  <a:pt x="35" y="998"/>
                </a:moveTo>
                <a:cubicBezTo>
                  <a:pt x="31" y="998"/>
                  <a:pt x="28" y="995"/>
                  <a:pt x="27" y="991"/>
                </a:cubicBezTo>
                <a:cubicBezTo>
                  <a:pt x="25" y="984"/>
                  <a:pt x="23" y="976"/>
                  <a:pt x="21" y="969"/>
                </a:cubicBezTo>
                <a:cubicBezTo>
                  <a:pt x="20" y="965"/>
                  <a:pt x="23" y="960"/>
                  <a:pt x="28" y="959"/>
                </a:cubicBezTo>
                <a:cubicBezTo>
                  <a:pt x="32" y="958"/>
                  <a:pt x="37" y="961"/>
                  <a:pt x="38" y="965"/>
                </a:cubicBezTo>
                <a:cubicBezTo>
                  <a:pt x="39" y="972"/>
                  <a:pt x="41" y="980"/>
                  <a:pt x="43" y="987"/>
                </a:cubicBezTo>
                <a:cubicBezTo>
                  <a:pt x="44" y="991"/>
                  <a:pt x="42" y="996"/>
                  <a:pt x="37" y="997"/>
                </a:cubicBezTo>
                <a:cubicBezTo>
                  <a:pt x="37" y="997"/>
                  <a:pt x="36" y="998"/>
                  <a:pt x="35" y="998"/>
                </a:cubicBezTo>
                <a:close/>
                <a:moveTo>
                  <a:pt x="21" y="937"/>
                </a:moveTo>
                <a:cubicBezTo>
                  <a:pt x="17" y="937"/>
                  <a:pt x="14" y="934"/>
                  <a:pt x="13" y="930"/>
                </a:cubicBezTo>
                <a:cubicBezTo>
                  <a:pt x="4" y="882"/>
                  <a:pt x="0" y="834"/>
                  <a:pt x="0" y="786"/>
                </a:cubicBezTo>
                <a:cubicBezTo>
                  <a:pt x="0" y="783"/>
                  <a:pt x="0" y="779"/>
                  <a:pt x="0" y="776"/>
                </a:cubicBezTo>
                <a:cubicBezTo>
                  <a:pt x="0" y="746"/>
                  <a:pt x="2" y="715"/>
                  <a:pt x="6" y="685"/>
                </a:cubicBezTo>
                <a:cubicBezTo>
                  <a:pt x="6" y="685"/>
                  <a:pt x="6" y="685"/>
                  <a:pt x="6" y="685"/>
                </a:cubicBezTo>
                <a:cubicBezTo>
                  <a:pt x="11" y="645"/>
                  <a:pt x="19" y="606"/>
                  <a:pt x="30" y="568"/>
                </a:cubicBezTo>
                <a:cubicBezTo>
                  <a:pt x="32" y="563"/>
                  <a:pt x="36" y="560"/>
                  <a:pt x="41" y="562"/>
                </a:cubicBezTo>
                <a:cubicBezTo>
                  <a:pt x="45" y="563"/>
                  <a:pt x="48" y="568"/>
                  <a:pt x="47" y="572"/>
                </a:cubicBezTo>
                <a:cubicBezTo>
                  <a:pt x="36" y="610"/>
                  <a:pt x="28" y="648"/>
                  <a:pt x="23" y="687"/>
                </a:cubicBezTo>
                <a:cubicBezTo>
                  <a:pt x="23" y="687"/>
                  <a:pt x="23" y="687"/>
                  <a:pt x="23" y="687"/>
                </a:cubicBezTo>
                <a:cubicBezTo>
                  <a:pt x="19" y="717"/>
                  <a:pt x="17" y="747"/>
                  <a:pt x="17" y="777"/>
                </a:cubicBezTo>
                <a:cubicBezTo>
                  <a:pt x="17" y="780"/>
                  <a:pt x="17" y="783"/>
                  <a:pt x="17" y="786"/>
                </a:cubicBezTo>
                <a:cubicBezTo>
                  <a:pt x="17" y="833"/>
                  <a:pt x="21" y="880"/>
                  <a:pt x="30" y="927"/>
                </a:cubicBezTo>
                <a:cubicBezTo>
                  <a:pt x="30" y="931"/>
                  <a:pt x="27" y="936"/>
                  <a:pt x="23" y="937"/>
                </a:cubicBezTo>
                <a:cubicBezTo>
                  <a:pt x="22" y="937"/>
                  <a:pt x="22" y="937"/>
                  <a:pt x="21" y="937"/>
                </a:cubicBezTo>
                <a:close/>
                <a:moveTo>
                  <a:pt x="1539" y="602"/>
                </a:moveTo>
                <a:cubicBezTo>
                  <a:pt x="1535" y="602"/>
                  <a:pt x="1532" y="599"/>
                  <a:pt x="1531" y="595"/>
                </a:cubicBezTo>
                <a:cubicBezTo>
                  <a:pt x="1529" y="588"/>
                  <a:pt x="1527" y="581"/>
                  <a:pt x="1525" y="574"/>
                </a:cubicBezTo>
                <a:cubicBezTo>
                  <a:pt x="1524" y="569"/>
                  <a:pt x="1526" y="564"/>
                  <a:pt x="1531" y="563"/>
                </a:cubicBezTo>
                <a:cubicBezTo>
                  <a:pt x="1536" y="562"/>
                  <a:pt x="1540" y="565"/>
                  <a:pt x="1541" y="569"/>
                </a:cubicBezTo>
                <a:cubicBezTo>
                  <a:pt x="1544" y="576"/>
                  <a:pt x="1546" y="584"/>
                  <a:pt x="1547" y="591"/>
                </a:cubicBezTo>
                <a:cubicBezTo>
                  <a:pt x="1549" y="596"/>
                  <a:pt x="1546" y="600"/>
                  <a:pt x="1541" y="601"/>
                </a:cubicBezTo>
                <a:cubicBezTo>
                  <a:pt x="1541" y="602"/>
                  <a:pt x="1540" y="602"/>
                  <a:pt x="1539" y="602"/>
                </a:cubicBezTo>
                <a:close/>
                <a:moveTo>
                  <a:pt x="1514" y="521"/>
                </a:moveTo>
                <a:cubicBezTo>
                  <a:pt x="1510" y="521"/>
                  <a:pt x="1507" y="519"/>
                  <a:pt x="1506" y="515"/>
                </a:cubicBezTo>
                <a:cubicBezTo>
                  <a:pt x="1500" y="500"/>
                  <a:pt x="1494" y="485"/>
                  <a:pt x="1488" y="471"/>
                </a:cubicBezTo>
                <a:cubicBezTo>
                  <a:pt x="1478" y="450"/>
                  <a:pt x="1468" y="429"/>
                  <a:pt x="1456" y="409"/>
                </a:cubicBezTo>
                <a:cubicBezTo>
                  <a:pt x="1456" y="409"/>
                  <a:pt x="1456" y="409"/>
                  <a:pt x="1456" y="409"/>
                </a:cubicBezTo>
                <a:cubicBezTo>
                  <a:pt x="1419" y="343"/>
                  <a:pt x="1372" y="282"/>
                  <a:pt x="1317" y="229"/>
                </a:cubicBezTo>
                <a:cubicBezTo>
                  <a:pt x="1314" y="226"/>
                  <a:pt x="1311" y="224"/>
                  <a:pt x="1308" y="221"/>
                </a:cubicBezTo>
                <a:cubicBezTo>
                  <a:pt x="1304" y="218"/>
                  <a:pt x="1304" y="212"/>
                  <a:pt x="1307" y="209"/>
                </a:cubicBezTo>
                <a:cubicBezTo>
                  <a:pt x="1311" y="205"/>
                  <a:pt x="1316" y="205"/>
                  <a:pt x="1319" y="208"/>
                </a:cubicBezTo>
                <a:cubicBezTo>
                  <a:pt x="1322" y="211"/>
                  <a:pt x="1326" y="214"/>
                  <a:pt x="1329" y="217"/>
                </a:cubicBezTo>
                <a:cubicBezTo>
                  <a:pt x="1385" y="271"/>
                  <a:pt x="1433" y="333"/>
                  <a:pt x="1471" y="400"/>
                </a:cubicBezTo>
                <a:cubicBezTo>
                  <a:pt x="1471" y="400"/>
                  <a:pt x="1471" y="400"/>
                  <a:pt x="1471" y="400"/>
                </a:cubicBezTo>
                <a:cubicBezTo>
                  <a:pt x="1483" y="421"/>
                  <a:pt x="1494" y="442"/>
                  <a:pt x="1503" y="464"/>
                </a:cubicBezTo>
                <a:cubicBezTo>
                  <a:pt x="1510" y="479"/>
                  <a:pt x="1516" y="494"/>
                  <a:pt x="1522" y="509"/>
                </a:cubicBezTo>
                <a:cubicBezTo>
                  <a:pt x="1523" y="514"/>
                  <a:pt x="1521" y="519"/>
                  <a:pt x="1517" y="520"/>
                </a:cubicBezTo>
                <a:cubicBezTo>
                  <a:pt x="1516" y="521"/>
                  <a:pt x="1515" y="521"/>
                  <a:pt x="1514" y="521"/>
                </a:cubicBezTo>
                <a:close/>
                <a:moveTo>
                  <a:pt x="58" y="519"/>
                </a:moveTo>
                <a:cubicBezTo>
                  <a:pt x="57" y="519"/>
                  <a:pt x="56" y="519"/>
                  <a:pt x="55" y="519"/>
                </a:cubicBezTo>
                <a:cubicBezTo>
                  <a:pt x="51" y="517"/>
                  <a:pt x="48" y="512"/>
                  <a:pt x="50" y="508"/>
                </a:cubicBezTo>
                <a:cubicBezTo>
                  <a:pt x="53" y="501"/>
                  <a:pt x="55" y="494"/>
                  <a:pt x="58" y="487"/>
                </a:cubicBezTo>
                <a:cubicBezTo>
                  <a:pt x="60" y="482"/>
                  <a:pt x="65" y="480"/>
                  <a:pt x="69" y="482"/>
                </a:cubicBezTo>
                <a:cubicBezTo>
                  <a:pt x="74" y="484"/>
                  <a:pt x="76" y="489"/>
                  <a:pt x="74" y="493"/>
                </a:cubicBezTo>
                <a:cubicBezTo>
                  <a:pt x="71" y="500"/>
                  <a:pt x="68" y="507"/>
                  <a:pt x="66" y="514"/>
                </a:cubicBezTo>
                <a:cubicBezTo>
                  <a:pt x="65" y="517"/>
                  <a:pt x="61" y="519"/>
                  <a:pt x="58" y="519"/>
                </a:cubicBezTo>
                <a:close/>
                <a:moveTo>
                  <a:pt x="82" y="462"/>
                </a:moveTo>
                <a:cubicBezTo>
                  <a:pt x="81" y="462"/>
                  <a:pt x="80" y="462"/>
                  <a:pt x="79" y="461"/>
                </a:cubicBezTo>
                <a:cubicBezTo>
                  <a:pt x="74" y="459"/>
                  <a:pt x="72" y="454"/>
                  <a:pt x="74" y="450"/>
                </a:cubicBezTo>
                <a:cubicBezTo>
                  <a:pt x="109" y="376"/>
                  <a:pt x="156" y="308"/>
                  <a:pt x="212" y="247"/>
                </a:cubicBezTo>
                <a:cubicBezTo>
                  <a:pt x="212" y="247"/>
                  <a:pt x="212" y="247"/>
                  <a:pt x="212" y="247"/>
                </a:cubicBezTo>
                <a:cubicBezTo>
                  <a:pt x="218" y="241"/>
                  <a:pt x="224" y="235"/>
                  <a:pt x="230" y="229"/>
                </a:cubicBezTo>
                <a:cubicBezTo>
                  <a:pt x="252" y="207"/>
                  <a:pt x="276" y="186"/>
                  <a:pt x="301" y="167"/>
                </a:cubicBezTo>
                <a:cubicBezTo>
                  <a:pt x="304" y="164"/>
                  <a:pt x="310" y="164"/>
                  <a:pt x="313" y="168"/>
                </a:cubicBezTo>
                <a:cubicBezTo>
                  <a:pt x="316" y="172"/>
                  <a:pt x="315" y="177"/>
                  <a:pt x="311" y="180"/>
                </a:cubicBezTo>
                <a:cubicBezTo>
                  <a:pt x="287" y="199"/>
                  <a:pt x="264" y="220"/>
                  <a:pt x="242" y="241"/>
                </a:cubicBezTo>
                <a:cubicBezTo>
                  <a:pt x="236" y="247"/>
                  <a:pt x="230" y="253"/>
                  <a:pt x="225" y="259"/>
                </a:cubicBezTo>
                <a:cubicBezTo>
                  <a:pt x="225" y="259"/>
                  <a:pt x="225" y="259"/>
                  <a:pt x="225" y="259"/>
                </a:cubicBezTo>
                <a:cubicBezTo>
                  <a:pt x="169" y="318"/>
                  <a:pt x="124" y="385"/>
                  <a:pt x="90" y="457"/>
                </a:cubicBezTo>
                <a:cubicBezTo>
                  <a:pt x="88" y="460"/>
                  <a:pt x="85" y="462"/>
                  <a:pt x="82" y="462"/>
                </a:cubicBezTo>
                <a:close/>
                <a:moveTo>
                  <a:pt x="1284" y="197"/>
                </a:moveTo>
                <a:cubicBezTo>
                  <a:pt x="1282" y="197"/>
                  <a:pt x="1280" y="196"/>
                  <a:pt x="1278" y="195"/>
                </a:cubicBezTo>
                <a:cubicBezTo>
                  <a:pt x="1273" y="190"/>
                  <a:pt x="1267" y="185"/>
                  <a:pt x="1261" y="181"/>
                </a:cubicBezTo>
                <a:cubicBezTo>
                  <a:pt x="1257" y="178"/>
                  <a:pt x="1257" y="173"/>
                  <a:pt x="1260" y="169"/>
                </a:cubicBezTo>
                <a:cubicBezTo>
                  <a:pt x="1263" y="165"/>
                  <a:pt x="1268" y="165"/>
                  <a:pt x="1272" y="167"/>
                </a:cubicBezTo>
                <a:cubicBezTo>
                  <a:pt x="1278" y="172"/>
                  <a:pt x="1284" y="177"/>
                  <a:pt x="1289" y="182"/>
                </a:cubicBezTo>
                <a:cubicBezTo>
                  <a:pt x="1293" y="185"/>
                  <a:pt x="1293" y="190"/>
                  <a:pt x="1290" y="194"/>
                </a:cubicBezTo>
                <a:cubicBezTo>
                  <a:pt x="1289" y="196"/>
                  <a:pt x="1286" y="197"/>
                  <a:pt x="1284" y="197"/>
                </a:cubicBezTo>
                <a:close/>
                <a:moveTo>
                  <a:pt x="1216" y="146"/>
                </a:moveTo>
                <a:cubicBezTo>
                  <a:pt x="1214" y="146"/>
                  <a:pt x="1213" y="146"/>
                  <a:pt x="1211" y="145"/>
                </a:cubicBezTo>
                <a:cubicBezTo>
                  <a:pt x="1179" y="123"/>
                  <a:pt x="1144" y="104"/>
                  <a:pt x="1109" y="87"/>
                </a:cubicBezTo>
                <a:cubicBezTo>
                  <a:pt x="1109" y="87"/>
                  <a:pt x="1109" y="87"/>
                  <a:pt x="1109" y="87"/>
                </a:cubicBezTo>
                <a:cubicBezTo>
                  <a:pt x="1095" y="81"/>
                  <a:pt x="1082" y="75"/>
                  <a:pt x="1068" y="70"/>
                </a:cubicBezTo>
                <a:cubicBezTo>
                  <a:pt x="1007" y="46"/>
                  <a:pt x="944" y="30"/>
                  <a:pt x="878" y="22"/>
                </a:cubicBezTo>
                <a:cubicBezTo>
                  <a:pt x="874" y="21"/>
                  <a:pt x="870" y="17"/>
                  <a:pt x="871" y="12"/>
                </a:cubicBezTo>
                <a:cubicBezTo>
                  <a:pt x="872" y="8"/>
                  <a:pt x="876" y="4"/>
                  <a:pt x="880" y="5"/>
                </a:cubicBezTo>
                <a:cubicBezTo>
                  <a:pt x="947" y="13"/>
                  <a:pt x="1012" y="29"/>
                  <a:pt x="1074" y="54"/>
                </a:cubicBezTo>
                <a:cubicBezTo>
                  <a:pt x="1088" y="59"/>
                  <a:pt x="1102" y="65"/>
                  <a:pt x="1116" y="72"/>
                </a:cubicBezTo>
                <a:cubicBezTo>
                  <a:pt x="1116" y="72"/>
                  <a:pt x="1116" y="72"/>
                  <a:pt x="1116" y="72"/>
                </a:cubicBezTo>
                <a:cubicBezTo>
                  <a:pt x="1152" y="89"/>
                  <a:pt x="1187" y="108"/>
                  <a:pt x="1221" y="131"/>
                </a:cubicBezTo>
                <a:cubicBezTo>
                  <a:pt x="1225" y="133"/>
                  <a:pt x="1226" y="138"/>
                  <a:pt x="1223" y="142"/>
                </a:cubicBezTo>
                <a:cubicBezTo>
                  <a:pt x="1221" y="145"/>
                  <a:pt x="1219" y="146"/>
                  <a:pt x="1216" y="146"/>
                </a:cubicBezTo>
                <a:close/>
                <a:moveTo>
                  <a:pt x="356" y="145"/>
                </a:moveTo>
                <a:cubicBezTo>
                  <a:pt x="354" y="145"/>
                  <a:pt x="351" y="144"/>
                  <a:pt x="349" y="141"/>
                </a:cubicBezTo>
                <a:cubicBezTo>
                  <a:pt x="347" y="138"/>
                  <a:pt x="348" y="132"/>
                  <a:pt x="352" y="130"/>
                </a:cubicBezTo>
                <a:cubicBezTo>
                  <a:pt x="358" y="126"/>
                  <a:pt x="364" y="121"/>
                  <a:pt x="371" y="117"/>
                </a:cubicBezTo>
                <a:cubicBezTo>
                  <a:pt x="375" y="115"/>
                  <a:pt x="380" y="116"/>
                  <a:pt x="383" y="120"/>
                </a:cubicBezTo>
                <a:cubicBezTo>
                  <a:pt x="385" y="124"/>
                  <a:pt x="384" y="129"/>
                  <a:pt x="380" y="132"/>
                </a:cubicBezTo>
                <a:cubicBezTo>
                  <a:pt x="374" y="136"/>
                  <a:pt x="367" y="140"/>
                  <a:pt x="361" y="144"/>
                </a:cubicBezTo>
                <a:cubicBezTo>
                  <a:pt x="360" y="145"/>
                  <a:pt x="358" y="145"/>
                  <a:pt x="356" y="145"/>
                </a:cubicBezTo>
                <a:close/>
                <a:moveTo>
                  <a:pt x="410" y="113"/>
                </a:moveTo>
                <a:cubicBezTo>
                  <a:pt x="407" y="113"/>
                  <a:pt x="404" y="111"/>
                  <a:pt x="402" y="109"/>
                </a:cubicBezTo>
                <a:cubicBezTo>
                  <a:pt x="400" y="105"/>
                  <a:pt x="401" y="99"/>
                  <a:pt x="405" y="97"/>
                </a:cubicBezTo>
                <a:cubicBezTo>
                  <a:pt x="430" y="84"/>
                  <a:pt x="455" y="71"/>
                  <a:pt x="481" y="61"/>
                </a:cubicBezTo>
                <a:cubicBezTo>
                  <a:pt x="530" y="40"/>
                  <a:pt x="582" y="24"/>
                  <a:pt x="636" y="14"/>
                </a:cubicBezTo>
                <a:cubicBezTo>
                  <a:pt x="636" y="14"/>
                  <a:pt x="636" y="14"/>
                  <a:pt x="636" y="14"/>
                </a:cubicBezTo>
                <a:cubicBezTo>
                  <a:pt x="675" y="6"/>
                  <a:pt x="715" y="1"/>
                  <a:pt x="755" y="0"/>
                </a:cubicBezTo>
                <a:cubicBezTo>
                  <a:pt x="760" y="0"/>
                  <a:pt x="764" y="3"/>
                  <a:pt x="764" y="8"/>
                </a:cubicBezTo>
                <a:cubicBezTo>
                  <a:pt x="764" y="13"/>
                  <a:pt x="760" y="17"/>
                  <a:pt x="756" y="17"/>
                </a:cubicBezTo>
                <a:cubicBezTo>
                  <a:pt x="717" y="18"/>
                  <a:pt x="677" y="23"/>
                  <a:pt x="639" y="30"/>
                </a:cubicBezTo>
                <a:cubicBezTo>
                  <a:pt x="639" y="30"/>
                  <a:pt x="639" y="30"/>
                  <a:pt x="639" y="30"/>
                </a:cubicBezTo>
                <a:cubicBezTo>
                  <a:pt x="587" y="40"/>
                  <a:pt x="536" y="56"/>
                  <a:pt x="487" y="76"/>
                </a:cubicBezTo>
                <a:cubicBezTo>
                  <a:pt x="462" y="87"/>
                  <a:pt x="438" y="99"/>
                  <a:pt x="414" y="112"/>
                </a:cubicBezTo>
                <a:cubicBezTo>
                  <a:pt x="412" y="113"/>
                  <a:pt x="411" y="113"/>
                  <a:pt x="410" y="113"/>
                </a:cubicBezTo>
                <a:close/>
                <a:moveTo>
                  <a:pt x="840" y="18"/>
                </a:moveTo>
                <a:cubicBezTo>
                  <a:pt x="840" y="18"/>
                  <a:pt x="840" y="18"/>
                  <a:pt x="839" y="18"/>
                </a:cubicBezTo>
                <a:cubicBezTo>
                  <a:pt x="832" y="18"/>
                  <a:pt x="824" y="17"/>
                  <a:pt x="817" y="17"/>
                </a:cubicBezTo>
                <a:cubicBezTo>
                  <a:pt x="812" y="17"/>
                  <a:pt x="809" y="13"/>
                  <a:pt x="809" y="8"/>
                </a:cubicBezTo>
                <a:cubicBezTo>
                  <a:pt x="809" y="3"/>
                  <a:pt x="813" y="0"/>
                  <a:pt x="818" y="0"/>
                </a:cubicBezTo>
                <a:cubicBezTo>
                  <a:pt x="825" y="0"/>
                  <a:pt x="833" y="1"/>
                  <a:pt x="841" y="1"/>
                </a:cubicBezTo>
                <a:cubicBezTo>
                  <a:pt x="845" y="2"/>
                  <a:pt x="849" y="6"/>
                  <a:pt x="849" y="10"/>
                </a:cubicBezTo>
                <a:cubicBezTo>
                  <a:pt x="848" y="15"/>
                  <a:pt x="844" y="18"/>
                  <a:pt x="840" y="18"/>
                </a:cubicBezTo>
                <a:close/>
              </a:path>
            </a:pathLst>
          </a:custGeom>
          <a:solidFill>
            <a:srgbClr val="377D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3">
            <a:extLst>
              <a:ext uri="{FF2B5EF4-FFF2-40B4-BE49-F238E27FC236}">
                <a16:creationId xmlns:a16="http://schemas.microsoft.com/office/drawing/2014/main" id="{8C5CEC1D-D1D4-4550-A78C-551284B22354}"/>
              </a:ext>
            </a:extLst>
          </p:cNvPr>
          <p:cNvSpPr>
            <a:spLocks noEditPoints="1"/>
          </p:cNvSpPr>
          <p:nvPr/>
        </p:nvSpPr>
        <p:spPr bwMode="auto">
          <a:xfrm>
            <a:off x="9813925" y="4473576"/>
            <a:ext cx="4762500" cy="4768850"/>
          </a:xfrm>
          <a:custGeom>
            <a:avLst/>
            <a:gdLst>
              <a:gd name="T0" fmla="*/ 733 w 1499"/>
              <a:gd name="T1" fmla="*/ 1483 h 1500"/>
              <a:gd name="T2" fmla="*/ 638 w 1499"/>
              <a:gd name="T3" fmla="*/ 1492 h 1500"/>
              <a:gd name="T4" fmla="*/ 639 w 1499"/>
              <a:gd name="T5" fmla="*/ 1475 h 1500"/>
              <a:gd name="T6" fmla="*/ 592 w 1499"/>
              <a:gd name="T7" fmla="*/ 1483 h 1500"/>
              <a:gd name="T8" fmla="*/ 601 w 1499"/>
              <a:gd name="T9" fmla="*/ 1470 h 1500"/>
              <a:gd name="T10" fmla="*/ 949 w 1499"/>
              <a:gd name="T11" fmla="*/ 1456 h 1500"/>
              <a:gd name="T12" fmla="*/ 952 w 1499"/>
              <a:gd name="T13" fmla="*/ 1472 h 1500"/>
              <a:gd name="T14" fmla="*/ 300 w 1499"/>
              <a:gd name="T15" fmla="*/ 1340 h 1500"/>
              <a:gd name="T16" fmla="*/ 1037 w 1499"/>
              <a:gd name="T17" fmla="*/ 1442 h 1500"/>
              <a:gd name="T18" fmla="*/ 1078 w 1499"/>
              <a:gd name="T19" fmla="*/ 1423 h 1500"/>
              <a:gd name="T20" fmla="*/ 1271 w 1499"/>
              <a:gd name="T21" fmla="*/ 1286 h 1500"/>
              <a:gd name="T22" fmla="*/ 272 w 1499"/>
              <a:gd name="T23" fmla="*/ 1325 h 1500"/>
              <a:gd name="T24" fmla="*/ 272 w 1499"/>
              <a:gd name="T25" fmla="*/ 1325 h 1500"/>
              <a:gd name="T26" fmla="*/ 201 w 1499"/>
              <a:gd name="T27" fmla="*/ 1248 h 1500"/>
              <a:gd name="T28" fmla="*/ 238 w 1499"/>
              <a:gd name="T29" fmla="*/ 1295 h 1500"/>
              <a:gd name="T30" fmla="*/ 1330 w 1499"/>
              <a:gd name="T31" fmla="*/ 1212 h 1500"/>
              <a:gd name="T32" fmla="*/ 170 w 1499"/>
              <a:gd name="T33" fmla="*/ 1226 h 1500"/>
              <a:gd name="T34" fmla="*/ 71 w 1499"/>
              <a:gd name="T35" fmla="*/ 1027 h 1500"/>
              <a:gd name="T36" fmla="*/ 1345 w 1499"/>
              <a:gd name="T37" fmla="*/ 1178 h 1500"/>
              <a:gd name="T38" fmla="*/ 1377 w 1499"/>
              <a:gd name="T39" fmla="*/ 1154 h 1500"/>
              <a:gd name="T40" fmla="*/ 1475 w 1499"/>
              <a:gd name="T41" fmla="*/ 941 h 1500"/>
              <a:gd name="T42" fmla="*/ 38 w 1499"/>
              <a:gd name="T43" fmla="*/ 980 h 1500"/>
              <a:gd name="T44" fmla="*/ 46 w 1499"/>
              <a:gd name="T45" fmla="*/ 993 h 1500"/>
              <a:gd name="T46" fmla="*/ 31 w 1499"/>
              <a:gd name="T47" fmla="*/ 895 h 1500"/>
              <a:gd name="T48" fmla="*/ 1470 w 1499"/>
              <a:gd name="T49" fmla="*/ 900 h 1500"/>
              <a:gd name="T50" fmla="*/ 1486 w 1499"/>
              <a:gd name="T51" fmla="*/ 897 h 1500"/>
              <a:gd name="T52" fmla="*/ 10 w 1499"/>
              <a:gd name="T53" fmla="*/ 625 h 1500"/>
              <a:gd name="T54" fmla="*/ 15 w 1499"/>
              <a:gd name="T55" fmla="*/ 861 h 1500"/>
              <a:gd name="T56" fmla="*/ 1498 w 1499"/>
              <a:gd name="T57" fmla="*/ 806 h 1500"/>
              <a:gd name="T58" fmla="*/ 1486 w 1499"/>
              <a:gd name="T59" fmla="*/ 663 h 1500"/>
              <a:gd name="T60" fmla="*/ 1473 w 1499"/>
              <a:gd name="T61" fmla="*/ 628 h 1500"/>
              <a:gd name="T62" fmla="*/ 1481 w 1499"/>
              <a:gd name="T63" fmla="*/ 635 h 1500"/>
              <a:gd name="T64" fmla="*/ 29 w 1499"/>
              <a:gd name="T65" fmla="*/ 574 h 1500"/>
              <a:gd name="T66" fmla="*/ 1381 w 1499"/>
              <a:gd name="T67" fmla="*/ 377 h 1500"/>
              <a:gd name="T68" fmla="*/ 1474 w 1499"/>
              <a:gd name="T69" fmla="*/ 590 h 1500"/>
              <a:gd name="T70" fmla="*/ 45 w 1499"/>
              <a:gd name="T71" fmla="*/ 493 h 1500"/>
              <a:gd name="T72" fmla="*/ 66 w 1499"/>
              <a:gd name="T73" fmla="*/ 461 h 1500"/>
              <a:gd name="T74" fmla="*/ 197 w 1499"/>
              <a:gd name="T75" fmla="*/ 269 h 1500"/>
              <a:gd name="T76" fmla="*/ 1331 w 1499"/>
              <a:gd name="T77" fmla="*/ 303 h 1500"/>
              <a:gd name="T78" fmla="*/ 1369 w 1499"/>
              <a:gd name="T79" fmla="*/ 341 h 1500"/>
              <a:gd name="T80" fmla="*/ 1315 w 1499"/>
              <a:gd name="T81" fmla="*/ 257 h 1500"/>
              <a:gd name="T82" fmla="*/ 215 w 1499"/>
              <a:gd name="T83" fmla="*/ 224 h 1500"/>
              <a:gd name="T84" fmla="*/ 1250 w 1499"/>
              <a:gd name="T85" fmla="*/ 214 h 1500"/>
              <a:gd name="T86" fmla="*/ 1284 w 1499"/>
              <a:gd name="T87" fmla="*/ 224 h 1500"/>
              <a:gd name="T88" fmla="*/ 248 w 1499"/>
              <a:gd name="T89" fmla="*/ 192 h 1500"/>
              <a:gd name="T90" fmla="*/ 325 w 1499"/>
              <a:gd name="T91" fmla="*/ 151 h 1500"/>
              <a:gd name="T92" fmla="*/ 524 w 1499"/>
              <a:gd name="T93" fmla="*/ 34 h 1500"/>
              <a:gd name="T94" fmla="*/ 325 w 1499"/>
              <a:gd name="T95" fmla="*/ 151 h 1500"/>
              <a:gd name="T96" fmla="*/ 1060 w 1499"/>
              <a:gd name="T97" fmla="*/ 67 h 1500"/>
              <a:gd name="T98" fmla="*/ 964 w 1499"/>
              <a:gd name="T99" fmla="*/ 40 h 1500"/>
              <a:gd name="T100" fmla="*/ 562 w 1499"/>
              <a:gd name="T101" fmla="*/ 32 h 1500"/>
              <a:gd name="T102" fmla="*/ 572 w 1499"/>
              <a:gd name="T103" fmla="*/ 39 h 1500"/>
              <a:gd name="T104" fmla="*/ 705 w 1499"/>
              <a:gd name="T105" fmla="*/ 18 h 1500"/>
              <a:gd name="T106" fmla="*/ 936 w 1499"/>
              <a:gd name="T107" fmla="*/ 26 h 1500"/>
              <a:gd name="T108" fmla="*/ 658 w 1499"/>
              <a:gd name="T109" fmla="*/ 6 h 1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499" h="1500">
                <a:moveTo>
                  <a:pt x="750" y="1500"/>
                </a:moveTo>
                <a:cubicBezTo>
                  <a:pt x="744" y="1500"/>
                  <a:pt x="738" y="1500"/>
                  <a:pt x="733" y="1500"/>
                </a:cubicBezTo>
                <a:cubicBezTo>
                  <a:pt x="716" y="1499"/>
                  <a:pt x="699" y="1498"/>
                  <a:pt x="682" y="1497"/>
                </a:cubicBezTo>
                <a:cubicBezTo>
                  <a:pt x="677" y="1497"/>
                  <a:pt x="674" y="1492"/>
                  <a:pt x="674" y="1488"/>
                </a:cubicBezTo>
                <a:cubicBezTo>
                  <a:pt x="675" y="1483"/>
                  <a:pt x="679" y="1480"/>
                  <a:pt x="684" y="1480"/>
                </a:cubicBezTo>
                <a:cubicBezTo>
                  <a:pt x="700" y="1482"/>
                  <a:pt x="717" y="1482"/>
                  <a:pt x="733" y="1483"/>
                </a:cubicBezTo>
                <a:cubicBezTo>
                  <a:pt x="739" y="1483"/>
                  <a:pt x="744" y="1483"/>
                  <a:pt x="750" y="1483"/>
                </a:cubicBezTo>
                <a:cubicBezTo>
                  <a:pt x="803" y="1483"/>
                  <a:pt x="855" y="1477"/>
                  <a:pt x="906" y="1466"/>
                </a:cubicBezTo>
                <a:cubicBezTo>
                  <a:pt x="911" y="1465"/>
                  <a:pt x="915" y="1468"/>
                  <a:pt x="916" y="1473"/>
                </a:cubicBezTo>
                <a:cubicBezTo>
                  <a:pt x="917" y="1477"/>
                  <a:pt x="914" y="1482"/>
                  <a:pt x="910" y="1483"/>
                </a:cubicBezTo>
                <a:cubicBezTo>
                  <a:pt x="857" y="1494"/>
                  <a:pt x="804" y="1500"/>
                  <a:pt x="750" y="1500"/>
                </a:cubicBezTo>
                <a:close/>
                <a:moveTo>
                  <a:pt x="638" y="1492"/>
                </a:moveTo>
                <a:cubicBezTo>
                  <a:pt x="638" y="1492"/>
                  <a:pt x="637" y="1492"/>
                  <a:pt x="637" y="1492"/>
                </a:cubicBezTo>
                <a:cubicBezTo>
                  <a:pt x="637" y="1491"/>
                  <a:pt x="637" y="1491"/>
                  <a:pt x="637" y="1491"/>
                </a:cubicBezTo>
                <a:cubicBezTo>
                  <a:pt x="634" y="1491"/>
                  <a:pt x="632" y="1490"/>
                  <a:pt x="631" y="1488"/>
                </a:cubicBezTo>
                <a:cubicBezTo>
                  <a:pt x="630" y="1486"/>
                  <a:pt x="629" y="1484"/>
                  <a:pt x="630" y="1482"/>
                </a:cubicBezTo>
                <a:cubicBezTo>
                  <a:pt x="630" y="1477"/>
                  <a:pt x="634" y="1474"/>
                  <a:pt x="639" y="1475"/>
                </a:cubicBezTo>
                <a:cubicBezTo>
                  <a:pt x="639" y="1475"/>
                  <a:pt x="639" y="1475"/>
                  <a:pt x="639" y="1475"/>
                </a:cubicBezTo>
                <a:cubicBezTo>
                  <a:pt x="639" y="1475"/>
                  <a:pt x="639" y="1475"/>
                  <a:pt x="639" y="1475"/>
                </a:cubicBezTo>
                <a:cubicBezTo>
                  <a:pt x="641" y="1475"/>
                  <a:pt x="643" y="1476"/>
                  <a:pt x="645" y="1478"/>
                </a:cubicBezTo>
                <a:cubicBezTo>
                  <a:pt x="646" y="1480"/>
                  <a:pt x="647" y="1482"/>
                  <a:pt x="646" y="1484"/>
                </a:cubicBezTo>
                <a:cubicBezTo>
                  <a:pt x="646" y="1489"/>
                  <a:pt x="642" y="1492"/>
                  <a:pt x="638" y="1492"/>
                </a:cubicBezTo>
                <a:close/>
                <a:moveTo>
                  <a:pt x="593" y="1484"/>
                </a:moveTo>
                <a:cubicBezTo>
                  <a:pt x="593" y="1484"/>
                  <a:pt x="592" y="1483"/>
                  <a:pt x="592" y="1483"/>
                </a:cubicBezTo>
                <a:cubicBezTo>
                  <a:pt x="577" y="1480"/>
                  <a:pt x="562" y="1476"/>
                  <a:pt x="547" y="1472"/>
                </a:cubicBezTo>
                <a:cubicBezTo>
                  <a:pt x="545" y="1472"/>
                  <a:pt x="543" y="1470"/>
                  <a:pt x="542" y="1468"/>
                </a:cubicBezTo>
                <a:cubicBezTo>
                  <a:pt x="541" y="1466"/>
                  <a:pt x="541" y="1464"/>
                  <a:pt x="541" y="1462"/>
                </a:cubicBezTo>
                <a:cubicBezTo>
                  <a:pt x="543" y="1458"/>
                  <a:pt x="547" y="1455"/>
                  <a:pt x="552" y="1456"/>
                </a:cubicBezTo>
                <a:cubicBezTo>
                  <a:pt x="566" y="1460"/>
                  <a:pt x="581" y="1464"/>
                  <a:pt x="595" y="1467"/>
                </a:cubicBezTo>
                <a:cubicBezTo>
                  <a:pt x="597" y="1467"/>
                  <a:pt x="599" y="1469"/>
                  <a:pt x="601" y="1470"/>
                </a:cubicBezTo>
                <a:cubicBezTo>
                  <a:pt x="602" y="1472"/>
                  <a:pt x="602" y="1475"/>
                  <a:pt x="602" y="1477"/>
                </a:cubicBezTo>
                <a:cubicBezTo>
                  <a:pt x="601" y="1481"/>
                  <a:pt x="597" y="1484"/>
                  <a:pt x="593" y="1484"/>
                </a:cubicBezTo>
                <a:close/>
                <a:moveTo>
                  <a:pt x="952" y="1472"/>
                </a:moveTo>
                <a:cubicBezTo>
                  <a:pt x="948" y="1472"/>
                  <a:pt x="945" y="1470"/>
                  <a:pt x="944" y="1466"/>
                </a:cubicBezTo>
                <a:cubicBezTo>
                  <a:pt x="943" y="1464"/>
                  <a:pt x="943" y="1462"/>
                  <a:pt x="944" y="1460"/>
                </a:cubicBezTo>
                <a:cubicBezTo>
                  <a:pt x="946" y="1458"/>
                  <a:pt x="947" y="1456"/>
                  <a:pt x="949" y="1456"/>
                </a:cubicBezTo>
                <a:cubicBezTo>
                  <a:pt x="964" y="1452"/>
                  <a:pt x="978" y="1447"/>
                  <a:pt x="992" y="1442"/>
                </a:cubicBezTo>
                <a:cubicBezTo>
                  <a:pt x="996" y="1441"/>
                  <a:pt x="1001" y="1443"/>
                  <a:pt x="1003" y="1447"/>
                </a:cubicBezTo>
                <a:cubicBezTo>
                  <a:pt x="1005" y="1452"/>
                  <a:pt x="1002" y="1457"/>
                  <a:pt x="998" y="1458"/>
                </a:cubicBezTo>
                <a:cubicBezTo>
                  <a:pt x="983" y="1463"/>
                  <a:pt x="969" y="1468"/>
                  <a:pt x="954" y="1472"/>
                </a:cubicBezTo>
                <a:cubicBezTo>
                  <a:pt x="954" y="1472"/>
                  <a:pt x="954" y="1472"/>
                  <a:pt x="954" y="1472"/>
                </a:cubicBezTo>
                <a:cubicBezTo>
                  <a:pt x="953" y="1472"/>
                  <a:pt x="953" y="1472"/>
                  <a:pt x="952" y="1472"/>
                </a:cubicBezTo>
                <a:close/>
                <a:moveTo>
                  <a:pt x="506" y="1459"/>
                </a:moveTo>
                <a:cubicBezTo>
                  <a:pt x="505" y="1459"/>
                  <a:pt x="504" y="1459"/>
                  <a:pt x="504" y="1459"/>
                </a:cubicBezTo>
                <a:cubicBezTo>
                  <a:pt x="486" y="1453"/>
                  <a:pt x="468" y="1446"/>
                  <a:pt x="451" y="1438"/>
                </a:cubicBezTo>
                <a:cubicBezTo>
                  <a:pt x="399" y="1415"/>
                  <a:pt x="348" y="1386"/>
                  <a:pt x="302" y="1352"/>
                </a:cubicBezTo>
                <a:cubicBezTo>
                  <a:pt x="302" y="1352"/>
                  <a:pt x="302" y="1352"/>
                  <a:pt x="302" y="1352"/>
                </a:cubicBezTo>
                <a:cubicBezTo>
                  <a:pt x="298" y="1349"/>
                  <a:pt x="298" y="1344"/>
                  <a:pt x="300" y="1340"/>
                </a:cubicBezTo>
                <a:cubicBezTo>
                  <a:pt x="303" y="1336"/>
                  <a:pt x="309" y="1336"/>
                  <a:pt x="312" y="1338"/>
                </a:cubicBezTo>
                <a:cubicBezTo>
                  <a:pt x="358" y="1372"/>
                  <a:pt x="406" y="1400"/>
                  <a:pt x="458" y="1423"/>
                </a:cubicBezTo>
                <a:cubicBezTo>
                  <a:pt x="475" y="1430"/>
                  <a:pt x="492" y="1437"/>
                  <a:pt x="509" y="1443"/>
                </a:cubicBezTo>
                <a:cubicBezTo>
                  <a:pt x="514" y="1444"/>
                  <a:pt x="516" y="1449"/>
                  <a:pt x="514" y="1453"/>
                </a:cubicBezTo>
                <a:cubicBezTo>
                  <a:pt x="513" y="1457"/>
                  <a:pt x="510" y="1459"/>
                  <a:pt x="506" y="1459"/>
                </a:cubicBezTo>
                <a:close/>
                <a:moveTo>
                  <a:pt x="1037" y="1442"/>
                </a:moveTo>
                <a:cubicBezTo>
                  <a:pt x="1034" y="1442"/>
                  <a:pt x="1031" y="1440"/>
                  <a:pt x="1029" y="1437"/>
                </a:cubicBezTo>
                <a:cubicBezTo>
                  <a:pt x="1028" y="1433"/>
                  <a:pt x="1030" y="1428"/>
                  <a:pt x="1034" y="1426"/>
                </a:cubicBezTo>
                <a:cubicBezTo>
                  <a:pt x="1038" y="1424"/>
                  <a:pt x="1043" y="1426"/>
                  <a:pt x="1045" y="1431"/>
                </a:cubicBezTo>
                <a:cubicBezTo>
                  <a:pt x="1047" y="1435"/>
                  <a:pt x="1045" y="1440"/>
                  <a:pt x="1040" y="1442"/>
                </a:cubicBezTo>
                <a:cubicBezTo>
                  <a:pt x="1039" y="1442"/>
                  <a:pt x="1038" y="1442"/>
                  <a:pt x="1037" y="1442"/>
                </a:cubicBezTo>
                <a:close/>
                <a:moveTo>
                  <a:pt x="1078" y="1423"/>
                </a:moveTo>
                <a:cubicBezTo>
                  <a:pt x="1075" y="1423"/>
                  <a:pt x="1072" y="1422"/>
                  <a:pt x="1071" y="1419"/>
                </a:cubicBezTo>
                <a:cubicBezTo>
                  <a:pt x="1069" y="1415"/>
                  <a:pt x="1070" y="1409"/>
                  <a:pt x="1075" y="1407"/>
                </a:cubicBezTo>
                <a:cubicBezTo>
                  <a:pt x="1139" y="1376"/>
                  <a:pt x="1198" y="1335"/>
                  <a:pt x="1250" y="1286"/>
                </a:cubicBezTo>
                <a:cubicBezTo>
                  <a:pt x="1253" y="1283"/>
                  <a:pt x="1255" y="1281"/>
                  <a:pt x="1257" y="1279"/>
                </a:cubicBezTo>
                <a:cubicBezTo>
                  <a:pt x="1260" y="1276"/>
                  <a:pt x="1266" y="1276"/>
                  <a:pt x="1269" y="1280"/>
                </a:cubicBezTo>
                <a:cubicBezTo>
                  <a:pt x="1270" y="1281"/>
                  <a:pt x="1271" y="1283"/>
                  <a:pt x="1271" y="1286"/>
                </a:cubicBezTo>
                <a:cubicBezTo>
                  <a:pt x="1271" y="1288"/>
                  <a:pt x="1270" y="1290"/>
                  <a:pt x="1269" y="1292"/>
                </a:cubicBezTo>
                <a:cubicBezTo>
                  <a:pt x="1267" y="1294"/>
                  <a:pt x="1264" y="1296"/>
                  <a:pt x="1262" y="1298"/>
                </a:cubicBezTo>
                <a:cubicBezTo>
                  <a:pt x="1208" y="1348"/>
                  <a:pt x="1148" y="1390"/>
                  <a:pt x="1082" y="1423"/>
                </a:cubicBezTo>
                <a:cubicBezTo>
                  <a:pt x="1082" y="1423"/>
                  <a:pt x="1082" y="1423"/>
                  <a:pt x="1082" y="1423"/>
                </a:cubicBezTo>
                <a:cubicBezTo>
                  <a:pt x="1081" y="1423"/>
                  <a:pt x="1080" y="1423"/>
                  <a:pt x="1078" y="1423"/>
                </a:cubicBezTo>
                <a:close/>
                <a:moveTo>
                  <a:pt x="272" y="1325"/>
                </a:moveTo>
                <a:cubicBezTo>
                  <a:pt x="270" y="1325"/>
                  <a:pt x="268" y="1325"/>
                  <a:pt x="266" y="1323"/>
                </a:cubicBezTo>
                <a:cubicBezTo>
                  <a:pt x="265" y="1322"/>
                  <a:pt x="264" y="1320"/>
                  <a:pt x="263" y="1318"/>
                </a:cubicBezTo>
                <a:cubicBezTo>
                  <a:pt x="263" y="1315"/>
                  <a:pt x="264" y="1313"/>
                  <a:pt x="265" y="1312"/>
                </a:cubicBezTo>
                <a:cubicBezTo>
                  <a:pt x="268" y="1308"/>
                  <a:pt x="274" y="1308"/>
                  <a:pt x="277" y="1310"/>
                </a:cubicBezTo>
                <a:cubicBezTo>
                  <a:pt x="281" y="1314"/>
                  <a:pt x="281" y="1319"/>
                  <a:pt x="278" y="1322"/>
                </a:cubicBezTo>
                <a:cubicBezTo>
                  <a:pt x="277" y="1324"/>
                  <a:pt x="274" y="1325"/>
                  <a:pt x="272" y="1325"/>
                </a:cubicBezTo>
                <a:close/>
                <a:moveTo>
                  <a:pt x="238" y="1295"/>
                </a:moveTo>
                <a:cubicBezTo>
                  <a:pt x="236" y="1295"/>
                  <a:pt x="234" y="1294"/>
                  <a:pt x="232" y="1293"/>
                </a:cubicBezTo>
                <a:cubicBezTo>
                  <a:pt x="226" y="1287"/>
                  <a:pt x="219" y="1280"/>
                  <a:pt x="213" y="1274"/>
                </a:cubicBezTo>
                <a:cubicBezTo>
                  <a:pt x="209" y="1270"/>
                  <a:pt x="205" y="1265"/>
                  <a:pt x="200" y="1260"/>
                </a:cubicBezTo>
                <a:cubicBezTo>
                  <a:pt x="200" y="1260"/>
                  <a:pt x="200" y="1260"/>
                  <a:pt x="200" y="1260"/>
                </a:cubicBezTo>
                <a:cubicBezTo>
                  <a:pt x="197" y="1257"/>
                  <a:pt x="197" y="1251"/>
                  <a:pt x="201" y="1248"/>
                </a:cubicBezTo>
                <a:cubicBezTo>
                  <a:pt x="204" y="1245"/>
                  <a:pt x="209" y="1245"/>
                  <a:pt x="213" y="1249"/>
                </a:cubicBezTo>
                <a:cubicBezTo>
                  <a:pt x="217" y="1254"/>
                  <a:pt x="221" y="1258"/>
                  <a:pt x="226" y="1262"/>
                </a:cubicBezTo>
                <a:cubicBezTo>
                  <a:pt x="232" y="1269"/>
                  <a:pt x="238" y="1275"/>
                  <a:pt x="244" y="1281"/>
                </a:cubicBezTo>
                <a:cubicBezTo>
                  <a:pt x="246" y="1282"/>
                  <a:pt x="247" y="1284"/>
                  <a:pt x="247" y="1287"/>
                </a:cubicBezTo>
                <a:cubicBezTo>
                  <a:pt x="247" y="1289"/>
                  <a:pt x="246" y="1291"/>
                  <a:pt x="244" y="1293"/>
                </a:cubicBezTo>
                <a:cubicBezTo>
                  <a:pt x="243" y="1294"/>
                  <a:pt x="240" y="1295"/>
                  <a:pt x="238" y="1295"/>
                </a:cubicBezTo>
                <a:close/>
                <a:moveTo>
                  <a:pt x="1294" y="1262"/>
                </a:moveTo>
                <a:cubicBezTo>
                  <a:pt x="1292" y="1262"/>
                  <a:pt x="1290" y="1261"/>
                  <a:pt x="1289" y="1259"/>
                </a:cubicBezTo>
                <a:cubicBezTo>
                  <a:pt x="1287" y="1258"/>
                  <a:pt x="1286" y="1256"/>
                  <a:pt x="1286" y="1253"/>
                </a:cubicBezTo>
                <a:cubicBezTo>
                  <a:pt x="1286" y="1251"/>
                  <a:pt x="1287" y="1249"/>
                  <a:pt x="1288" y="1247"/>
                </a:cubicBezTo>
                <a:cubicBezTo>
                  <a:pt x="1298" y="1237"/>
                  <a:pt x="1308" y="1225"/>
                  <a:pt x="1318" y="1214"/>
                </a:cubicBezTo>
                <a:cubicBezTo>
                  <a:pt x="1320" y="1210"/>
                  <a:pt x="1326" y="1210"/>
                  <a:pt x="1330" y="1212"/>
                </a:cubicBezTo>
                <a:cubicBezTo>
                  <a:pt x="1331" y="1214"/>
                  <a:pt x="1332" y="1216"/>
                  <a:pt x="1333" y="1218"/>
                </a:cubicBezTo>
                <a:cubicBezTo>
                  <a:pt x="1333" y="1220"/>
                  <a:pt x="1332" y="1223"/>
                  <a:pt x="1331" y="1224"/>
                </a:cubicBezTo>
                <a:cubicBezTo>
                  <a:pt x="1321" y="1236"/>
                  <a:pt x="1311" y="1248"/>
                  <a:pt x="1301" y="1259"/>
                </a:cubicBezTo>
                <a:cubicBezTo>
                  <a:pt x="1299" y="1261"/>
                  <a:pt x="1297" y="1262"/>
                  <a:pt x="1294" y="1262"/>
                </a:cubicBezTo>
                <a:close/>
                <a:moveTo>
                  <a:pt x="177" y="1229"/>
                </a:moveTo>
                <a:cubicBezTo>
                  <a:pt x="174" y="1229"/>
                  <a:pt x="172" y="1228"/>
                  <a:pt x="170" y="1226"/>
                </a:cubicBezTo>
                <a:cubicBezTo>
                  <a:pt x="122" y="1167"/>
                  <a:pt x="83" y="1103"/>
                  <a:pt x="55" y="1033"/>
                </a:cubicBezTo>
                <a:cubicBezTo>
                  <a:pt x="55" y="1032"/>
                  <a:pt x="54" y="1031"/>
                  <a:pt x="54" y="1030"/>
                </a:cubicBezTo>
                <a:cubicBezTo>
                  <a:pt x="52" y="1025"/>
                  <a:pt x="54" y="1021"/>
                  <a:pt x="58" y="1019"/>
                </a:cubicBezTo>
                <a:cubicBezTo>
                  <a:pt x="63" y="1017"/>
                  <a:pt x="68" y="1019"/>
                  <a:pt x="69" y="1023"/>
                </a:cubicBezTo>
                <a:cubicBezTo>
                  <a:pt x="70" y="1024"/>
                  <a:pt x="70" y="1025"/>
                  <a:pt x="70" y="1026"/>
                </a:cubicBezTo>
                <a:cubicBezTo>
                  <a:pt x="71" y="1027"/>
                  <a:pt x="71" y="1027"/>
                  <a:pt x="71" y="1027"/>
                </a:cubicBezTo>
                <a:cubicBezTo>
                  <a:pt x="98" y="1095"/>
                  <a:pt x="136" y="1158"/>
                  <a:pt x="183" y="1215"/>
                </a:cubicBezTo>
                <a:cubicBezTo>
                  <a:pt x="186" y="1219"/>
                  <a:pt x="186" y="1224"/>
                  <a:pt x="182" y="1227"/>
                </a:cubicBezTo>
                <a:cubicBezTo>
                  <a:pt x="180" y="1228"/>
                  <a:pt x="179" y="1229"/>
                  <a:pt x="177" y="1229"/>
                </a:cubicBezTo>
                <a:close/>
                <a:moveTo>
                  <a:pt x="1352" y="1192"/>
                </a:moveTo>
                <a:cubicBezTo>
                  <a:pt x="1350" y="1192"/>
                  <a:pt x="1348" y="1191"/>
                  <a:pt x="1347" y="1190"/>
                </a:cubicBezTo>
                <a:cubicBezTo>
                  <a:pt x="1343" y="1187"/>
                  <a:pt x="1342" y="1182"/>
                  <a:pt x="1345" y="1178"/>
                </a:cubicBezTo>
                <a:cubicBezTo>
                  <a:pt x="1345" y="1178"/>
                  <a:pt x="1345" y="1178"/>
                  <a:pt x="1345" y="1178"/>
                </a:cubicBezTo>
                <a:cubicBezTo>
                  <a:pt x="1345" y="1178"/>
                  <a:pt x="1345" y="1178"/>
                  <a:pt x="1345" y="1178"/>
                </a:cubicBezTo>
                <a:cubicBezTo>
                  <a:pt x="1348" y="1174"/>
                  <a:pt x="1353" y="1174"/>
                  <a:pt x="1357" y="1176"/>
                </a:cubicBezTo>
                <a:cubicBezTo>
                  <a:pt x="1360" y="1179"/>
                  <a:pt x="1361" y="1184"/>
                  <a:pt x="1359" y="1188"/>
                </a:cubicBezTo>
                <a:cubicBezTo>
                  <a:pt x="1357" y="1190"/>
                  <a:pt x="1354" y="1192"/>
                  <a:pt x="1352" y="1192"/>
                </a:cubicBezTo>
                <a:close/>
                <a:moveTo>
                  <a:pt x="1377" y="1154"/>
                </a:moveTo>
                <a:cubicBezTo>
                  <a:pt x="1375" y="1154"/>
                  <a:pt x="1374" y="1154"/>
                  <a:pt x="1373" y="1153"/>
                </a:cubicBezTo>
                <a:cubicBezTo>
                  <a:pt x="1369" y="1150"/>
                  <a:pt x="1367" y="1145"/>
                  <a:pt x="1370" y="1141"/>
                </a:cubicBezTo>
                <a:cubicBezTo>
                  <a:pt x="1387" y="1114"/>
                  <a:pt x="1402" y="1086"/>
                  <a:pt x="1416" y="1057"/>
                </a:cubicBezTo>
                <a:cubicBezTo>
                  <a:pt x="1433" y="1019"/>
                  <a:pt x="1448" y="978"/>
                  <a:pt x="1459" y="937"/>
                </a:cubicBezTo>
                <a:cubicBezTo>
                  <a:pt x="1460" y="932"/>
                  <a:pt x="1465" y="930"/>
                  <a:pt x="1469" y="931"/>
                </a:cubicBezTo>
                <a:cubicBezTo>
                  <a:pt x="1474" y="932"/>
                  <a:pt x="1476" y="937"/>
                  <a:pt x="1475" y="941"/>
                </a:cubicBezTo>
                <a:cubicBezTo>
                  <a:pt x="1464" y="983"/>
                  <a:pt x="1449" y="1025"/>
                  <a:pt x="1431" y="1064"/>
                </a:cubicBezTo>
                <a:cubicBezTo>
                  <a:pt x="1417" y="1094"/>
                  <a:pt x="1402" y="1123"/>
                  <a:pt x="1384" y="1150"/>
                </a:cubicBezTo>
                <a:cubicBezTo>
                  <a:pt x="1383" y="1153"/>
                  <a:pt x="1380" y="1154"/>
                  <a:pt x="1377" y="1154"/>
                </a:cubicBezTo>
                <a:close/>
                <a:moveTo>
                  <a:pt x="46" y="993"/>
                </a:moveTo>
                <a:cubicBezTo>
                  <a:pt x="42" y="993"/>
                  <a:pt x="39" y="990"/>
                  <a:pt x="38" y="987"/>
                </a:cubicBezTo>
                <a:cubicBezTo>
                  <a:pt x="37" y="985"/>
                  <a:pt x="37" y="982"/>
                  <a:pt x="38" y="980"/>
                </a:cubicBezTo>
                <a:cubicBezTo>
                  <a:pt x="39" y="978"/>
                  <a:pt x="41" y="977"/>
                  <a:pt x="43" y="976"/>
                </a:cubicBezTo>
                <a:cubicBezTo>
                  <a:pt x="48" y="975"/>
                  <a:pt x="52" y="977"/>
                  <a:pt x="54" y="981"/>
                </a:cubicBezTo>
                <a:cubicBezTo>
                  <a:pt x="54" y="981"/>
                  <a:pt x="54" y="981"/>
                  <a:pt x="54" y="981"/>
                </a:cubicBezTo>
                <a:cubicBezTo>
                  <a:pt x="54" y="981"/>
                  <a:pt x="54" y="981"/>
                  <a:pt x="54" y="981"/>
                </a:cubicBezTo>
                <a:cubicBezTo>
                  <a:pt x="55" y="986"/>
                  <a:pt x="53" y="991"/>
                  <a:pt x="49" y="992"/>
                </a:cubicBezTo>
                <a:cubicBezTo>
                  <a:pt x="48" y="992"/>
                  <a:pt x="47" y="993"/>
                  <a:pt x="46" y="993"/>
                </a:cubicBezTo>
                <a:close/>
                <a:moveTo>
                  <a:pt x="33" y="949"/>
                </a:moveTo>
                <a:cubicBezTo>
                  <a:pt x="29" y="949"/>
                  <a:pt x="26" y="947"/>
                  <a:pt x="25" y="943"/>
                </a:cubicBezTo>
                <a:cubicBezTo>
                  <a:pt x="21" y="928"/>
                  <a:pt x="17" y="913"/>
                  <a:pt x="14" y="898"/>
                </a:cubicBezTo>
                <a:cubicBezTo>
                  <a:pt x="14" y="896"/>
                  <a:pt x="14" y="894"/>
                  <a:pt x="16" y="892"/>
                </a:cubicBezTo>
                <a:cubicBezTo>
                  <a:pt x="17" y="890"/>
                  <a:pt x="19" y="889"/>
                  <a:pt x="21" y="888"/>
                </a:cubicBezTo>
                <a:cubicBezTo>
                  <a:pt x="26" y="887"/>
                  <a:pt x="30" y="891"/>
                  <a:pt x="31" y="895"/>
                </a:cubicBezTo>
                <a:cubicBezTo>
                  <a:pt x="34" y="910"/>
                  <a:pt x="37" y="924"/>
                  <a:pt x="41" y="939"/>
                </a:cubicBezTo>
                <a:cubicBezTo>
                  <a:pt x="42" y="943"/>
                  <a:pt x="40" y="948"/>
                  <a:pt x="35" y="949"/>
                </a:cubicBezTo>
                <a:cubicBezTo>
                  <a:pt x="34" y="949"/>
                  <a:pt x="34" y="949"/>
                  <a:pt x="33" y="949"/>
                </a:cubicBezTo>
                <a:close/>
                <a:moveTo>
                  <a:pt x="1477" y="903"/>
                </a:moveTo>
                <a:cubicBezTo>
                  <a:pt x="1477" y="903"/>
                  <a:pt x="1476" y="903"/>
                  <a:pt x="1476" y="903"/>
                </a:cubicBezTo>
                <a:cubicBezTo>
                  <a:pt x="1473" y="903"/>
                  <a:pt x="1471" y="901"/>
                  <a:pt x="1470" y="900"/>
                </a:cubicBezTo>
                <a:cubicBezTo>
                  <a:pt x="1469" y="898"/>
                  <a:pt x="1468" y="895"/>
                  <a:pt x="1469" y="893"/>
                </a:cubicBezTo>
                <a:cubicBezTo>
                  <a:pt x="1472" y="879"/>
                  <a:pt x="1474" y="864"/>
                  <a:pt x="1476" y="849"/>
                </a:cubicBezTo>
                <a:cubicBezTo>
                  <a:pt x="1477" y="845"/>
                  <a:pt x="1481" y="841"/>
                  <a:pt x="1486" y="842"/>
                </a:cubicBezTo>
                <a:cubicBezTo>
                  <a:pt x="1488" y="842"/>
                  <a:pt x="1490" y="843"/>
                  <a:pt x="1491" y="845"/>
                </a:cubicBezTo>
                <a:cubicBezTo>
                  <a:pt x="1493" y="847"/>
                  <a:pt x="1493" y="849"/>
                  <a:pt x="1493" y="851"/>
                </a:cubicBezTo>
                <a:cubicBezTo>
                  <a:pt x="1491" y="866"/>
                  <a:pt x="1488" y="882"/>
                  <a:pt x="1486" y="897"/>
                </a:cubicBezTo>
                <a:cubicBezTo>
                  <a:pt x="1485" y="897"/>
                  <a:pt x="1485" y="897"/>
                  <a:pt x="1485" y="897"/>
                </a:cubicBezTo>
                <a:cubicBezTo>
                  <a:pt x="1485" y="901"/>
                  <a:pt x="1481" y="903"/>
                  <a:pt x="1477" y="903"/>
                </a:cubicBezTo>
                <a:close/>
                <a:moveTo>
                  <a:pt x="15" y="861"/>
                </a:moveTo>
                <a:cubicBezTo>
                  <a:pt x="11" y="861"/>
                  <a:pt x="7" y="857"/>
                  <a:pt x="7" y="853"/>
                </a:cubicBezTo>
                <a:cubicBezTo>
                  <a:pt x="2" y="819"/>
                  <a:pt x="0" y="784"/>
                  <a:pt x="0" y="750"/>
                </a:cubicBezTo>
                <a:cubicBezTo>
                  <a:pt x="0" y="708"/>
                  <a:pt x="3" y="666"/>
                  <a:pt x="10" y="625"/>
                </a:cubicBezTo>
                <a:cubicBezTo>
                  <a:pt x="11" y="621"/>
                  <a:pt x="15" y="618"/>
                  <a:pt x="20" y="618"/>
                </a:cubicBezTo>
                <a:cubicBezTo>
                  <a:pt x="24" y="619"/>
                  <a:pt x="28" y="624"/>
                  <a:pt x="27" y="628"/>
                </a:cubicBezTo>
                <a:cubicBezTo>
                  <a:pt x="20" y="668"/>
                  <a:pt x="17" y="709"/>
                  <a:pt x="17" y="750"/>
                </a:cubicBezTo>
                <a:cubicBezTo>
                  <a:pt x="17" y="784"/>
                  <a:pt x="19" y="818"/>
                  <a:pt x="24" y="851"/>
                </a:cubicBezTo>
                <a:cubicBezTo>
                  <a:pt x="24" y="856"/>
                  <a:pt x="21" y="860"/>
                  <a:pt x="16" y="861"/>
                </a:cubicBezTo>
                <a:cubicBezTo>
                  <a:pt x="16" y="861"/>
                  <a:pt x="16" y="861"/>
                  <a:pt x="15" y="861"/>
                </a:cubicBezTo>
                <a:close/>
                <a:moveTo>
                  <a:pt x="1489" y="814"/>
                </a:moveTo>
                <a:cubicBezTo>
                  <a:pt x="1489" y="814"/>
                  <a:pt x="1489" y="814"/>
                  <a:pt x="1489" y="814"/>
                </a:cubicBezTo>
                <a:cubicBezTo>
                  <a:pt x="1486" y="814"/>
                  <a:pt x="1484" y="813"/>
                  <a:pt x="1483" y="811"/>
                </a:cubicBezTo>
                <a:cubicBezTo>
                  <a:pt x="1481" y="809"/>
                  <a:pt x="1481" y="807"/>
                  <a:pt x="1481" y="805"/>
                </a:cubicBezTo>
                <a:cubicBezTo>
                  <a:pt x="1481" y="800"/>
                  <a:pt x="1485" y="796"/>
                  <a:pt x="1490" y="797"/>
                </a:cubicBezTo>
                <a:cubicBezTo>
                  <a:pt x="1495" y="797"/>
                  <a:pt x="1498" y="801"/>
                  <a:pt x="1498" y="806"/>
                </a:cubicBezTo>
                <a:cubicBezTo>
                  <a:pt x="1497" y="810"/>
                  <a:pt x="1494" y="814"/>
                  <a:pt x="1489" y="814"/>
                </a:cubicBezTo>
                <a:close/>
                <a:moveTo>
                  <a:pt x="1491" y="725"/>
                </a:moveTo>
                <a:cubicBezTo>
                  <a:pt x="1486" y="725"/>
                  <a:pt x="1482" y="721"/>
                  <a:pt x="1482" y="716"/>
                </a:cubicBezTo>
                <a:cubicBezTo>
                  <a:pt x="1481" y="702"/>
                  <a:pt x="1480" y="687"/>
                  <a:pt x="1479" y="672"/>
                </a:cubicBezTo>
                <a:cubicBezTo>
                  <a:pt x="1479" y="670"/>
                  <a:pt x="1479" y="667"/>
                  <a:pt x="1481" y="666"/>
                </a:cubicBezTo>
                <a:cubicBezTo>
                  <a:pt x="1482" y="664"/>
                  <a:pt x="1484" y="663"/>
                  <a:pt x="1486" y="663"/>
                </a:cubicBezTo>
                <a:cubicBezTo>
                  <a:pt x="1491" y="662"/>
                  <a:pt x="1495" y="665"/>
                  <a:pt x="1496" y="670"/>
                </a:cubicBezTo>
                <a:cubicBezTo>
                  <a:pt x="1497" y="685"/>
                  <a:pt x="1498" y="700"/>
                  <a:pt x="1499" y="716"/>
                </a:cubicBezTo>
                <a:cubicBezTo>
                  <a:pt x="1499" y="720"/>
                  <a:pt x="1496" y="724"/>
                  <a:pt x="1491" y="725"/>
                </a:cubicBezTo>
                <a:cubicBezTo>
                  <a:pt x="1491" y="725"/>
                  <a:pt x="1491" y="725"/>
                  <a:pt x="1491" y="725"/>
                </a:cubicBezTo>
                <a:close/>
                <a:moveTo>
                  <a:pt x="1481" y="635"/>
                </a:moveTo>
                <a:cubicBezTo>
                  <a:pt x="1477" y="635"/>
                  <a:pt x="1473" y="632"/>
                  <a:pt x="1473" y="628"/>
                </a:cubicBezTo>
                <a:cubicBezTo>
                  <a:pt x="1472" y="625"/>
                  <a:pt x="1473" y="623"/>
                  <a:pt x="1474" y="621"/>
                </a:cubicBezTo>
                <a:cubicBezTo>
                  <a:pt x="1475" y="619"/>
                  <a:pt x="1477" y="618"/>
                  <a:pt x="1480" y="618"/>
                </a:cubicBezTo>
                <a:cubicBezTo>
                  <a:pt x="1484" y="617"/>
                  <a:pt x="1489" y="620"/>
                  <a:pt x="1489" y="625"/>
                </a:cubicBezTo>
                <a:cubicBezTo>
                  <a:pt x="1490" y="627"/>
                  <a:pt x="1489" y="629"/>
                  <a:pt x="1488" y="631"/>
                </a:cubicBezTo>
                <a:cubicBezTo>
                  <a:pt x="1487" y="633"/>
                  <a:pt x="1485" y="634"/>
                  <a:pt x="1482" y="635"/>
                </a:cubicBezTo>
                <a:cubicBezTo>
                  <a:pt x="1482" y="635"/>
                  <a:pt x="1482" y="635"/>
                  <a:pt x="1481" y="635"/>
                </a:cubicBezTo>
                <a:close/>
                <a:moveTo>
                  <a:pt x="27" y="591"/>
                </a:moveTo>
                <a:cubicBezTo>
                  <a:pt x="27" y="591"/>
                  <a:pt x="27" y="591"/>
                  <a:pt x="27" y="591"/>
                </a:cubicBezTo>
                <a:cubicBezTo>
                  <a:pt x="27" y="591"/>
                  <a:pt x="27" y="591"/>
                  <a:pt x="27" y="591"/>
                </a:cubicBezTo>
                <a:cubicBezTo>
                  <a:pt x="27" y="591"/>
                  <a:pt x="26" y="591"/>
                  <a:pt x="25" y="591"/>
                </a:cubicBezTo>
                <a:cubicBezTo>
                  <a:pt x="21" y="590"/>
                  <a:pt x="18" y="585"/>
                  <a:pt x="19" y="580"/>
                </a:cubicBezTo>
                <a:cubicBezTo>
                  <a:pt x="20" y="576"/>
                  <a:pt x="25" y="573"/>
                  <a:pt x="29" y="574"/>
                </a:cubicBezTo>
                <a:cubicBezTo>
                  <a:pt x="34" y="575"/>
                  <a:pt x="37" y="580"/>
                  <a:pt x="35" y="584"/>
                </a:cubicBezTo>
                <a:cubicBezTo>
                  <a:pt x="35" y="588"/>
                  <a:pt x="31" y="591"/>
                  <a:pt x="27" y="591"/>
                </a:cubicBezTo>
                <a:close/>
                <a:moveTo>
                  <a:pt x="1472" y="590"/>
                </a:moveTo>
                <a:cubicBezTo>
                  <a:pt x="1468" y="590"/>
                  <a:pt x="1465" y="588"/>
                  <a:pt x="1464" y="584"/>
                </a:cubicBezTo>
                <a:cubicBezTo>
                  <a:pt x="1453" y="535"/>
                  <a:pt x="1436" y="488"/>
                  <a:pt x="1416" y="443"/>
                </a:cubicBezTo>
                <a:cubicBezTo>
                  <a:pt x="1405" y="420"/>
                  <a:pt x="1394" y="398"/>
                  <a:pt x="1381" y="377"/>
                </a:cubicBezTo>
                <a:cubicBezTo>
                  <a:pt x="1379" y="373"/>
                  <a:pt x="1380" y="368"/>
                  <a:pt x="1384" y="365"/>
                </a:cubicBezTo>
                <a:cubicBezTo>
                  <a:pt x="1388" y="363"/>
                  <a:pt x="1393" y="364"/>
                  <a:pt x="1396" y="368"/>
                </a:cubicBezTo>
                <a:cubicBezTo>
                  <a:pt x="1408" y="390"/>
                  <a:pt x="1420" y="413"/>
                  <a:pt x="1431" y="436"/>
                </a:cubicBezTo>
                <a:cubicBezTo>
                  <a:pt x="1452" y="481"/>
                  <a:pt x="1469" y="530"/>
                  <a:pt x="1480" y="579"/>
                </a:cubicBezTo>
                <a:cubicBezTo>
                  <a:pt x="1480" y="580"/>
                  <a:pt x="1480" y="580"/>
                  <a:pt x="1480" y="580"/>
                </a:cubicBezTo>
                <a:cubicBezTo>
                  <a:pt x="1481" y="584"/>
                  <a:pt x="1479" y="589"/>
                  <a:pt x="1474" y="590"/>
                </a:cubicBezTo>
                <a:cubicBezTo>
                  <a:pt x="1473" y="590"/>
                  <a:pt x="1473" y="590"/>
                  <a:pt x="1472" y="590"/>
                </a:cubicBezTo>
                <a:close/>
                <a:moveTo>
                  <a:pt x="39" y="547"/>
                </a:moveTo>
                <a:cubicBezTo>
                  <a:pt x="38" y="547"/>
                  <a:pt x="37" y="547"/>
                  <a:pt x="36" y="547"/>
                </a:cubicBezTo>
                <a:cubicBezTo>
                  <a:pt x="34" y="546"/>
                  <a:pt x="32" y="545"/>
                  <a:pt x="31" y="543"/>
                </a:cubicBezTo>
                <a:cubicBezTo>
                  <a:pt x="30" y="541"/>
                  <a:pt x="30" y="538"/>
                  <a:pt x="31" y="536"/>
                </a:cubicBezTo>
                <a:cubicBezTo>
                  <a:pt x="35" y="522"/>
                  <a:pt x="40" y="507"/>
                  <a:pt x="45" y="493"/>
                </a:cubicBezTo>
                <a:cubicBezTo>
                  <a:pt x="47" y="488"/>
                  <a:pt x="52" y="486"/>
                  <a:pt x="56" y="488"/>
                </a:cubicBezTo>
                <a:cubicBezTo>
                  <a:pt x="60" y="489"/>
                  <a:pt x="63" y="494"/>
                  <a:pt x="61" y="499"/>
                </a:cubicBezTo>
                <a:cubicBezTo>
                  <a:pt x="56" y="513"/>
                  <a:pt x="51" y="527"/>
                  <a:pt x="47" y="541"/>
                </a:cubicBezTo>
                <a:cubicBezTo>
                  <a:pt x="46" y="545"/>
                  <a:pt x="42" y="547"/>
                  <a:pt x="39" y="547"/>
                </a:cubicBezTo>
                <a:close/>
                <a:moveTo>
                  <a:pt x="70" y="462"/>
                </a:moveTo>
                <a:cubicBezTo>
                  <a:pt x="69" y="462"/>
                  <a:pt x="67" y="462"/>
                  <a:pt x="66" y="461"/>
                </a:cubicBezTo>
                <a:cubicBezTo>
                  <a:pt x="64" y="461"/>
                  <a:pt x="63" y="459"/>
                  <a:pt x="62" y="457"/>
                </a:cubicBezTo>
                <a:cubicBezTo>
                  <a:pt x="61" y="455"/>
                  <a:pt x="61" y="452"/>
                  <a:pt x="62" y="450"/>
                </a:cubicBezTo>
                <a:cubicBezTo>
                  <a:pt x="93" y="380"/>
                  <a:pt x="134" y="316"/>
                  <a:pt x="184" y="258"/>
                </a:cubicBezTo>
                <a:cubicBezTo>
                  <a:pt x="184" y="258"/>
                  <a:pt x="184" y="258"/>
                  <a:pt x="184" y="258"/>
                </a:cubicBezTo>
                <a:cubicBezTo>
                  <a:pt x="187" y="254"/>
                  <a:pt x="193" y="254"/>
                  <a:pt x="196" y="257"/>
                </a:cubicBezTo>
                <a:cubicBezTo>
                  <a:pt x="199" y="260"/>
                  <a:pt x="200" y="265"/>
                  <a:pt x="197" y="269"/>
                </a:cubicBezTo>
                <a:cubicBezTo>
                  <a:pt x="147" y="325"/>
                  <a:pt x="107" y="389"/>
                  <a:pt x="78" y="457"/>
                </a:cubicBezTo>
                <a:cubicBezTo>
                  <a:pt x="76" y="460"/>
                  <a:pt x="73" y="462"/>
                  <a:pt x="70" y="462"/>
                </a:cubicBezTo>
                <a:close/>
                <a:moveTo>
                  <a:pt x="1364" y="343"/>
                </a:moveTo>
                <a:cubicBezTo>
                  <a:pt x="1364" y="343"/>
                  <a:pt x="1364" y="343"/>
                  <a:pt x="1364" y="343"/>
                </a:cubicBezTo>
                <a:cubicBezTo>
                  <a:pt x="1361" y="343"/>
                  <a:pt x="1359" y="341"/>
                  <a:pt x="1357" y="339"/>
                </a:cubicBezTo>
                <a:cubicBezTo>
                  <a:pt x="1349" y="327"/>
                  <a:pt x="1340" y="315"/>
                  <a:pt x="1331" y="303"/>
                </a:cubicBezTo>
                <a:cubicBezTo>
                  <a:pt x="1328" y="299"/>
                  <a:pt x="1329" y="294"/>
                  <a:pt x="1332" y="291"/>
                </a:cubicBezTo>
                <a:cubicBezTo>
                  <a:pt x="1336" y="288"/>
                  <a:pt x="1341" y="289"/>
                  <a:pt x="1344" y="293"/>
                </a:cubicBezTo>
                <a:cubicBezTo>
                  <a:pt x="1353" y="304"/>
                  <a:pt x="1362" y="317"/>
                  <a:pt x="1371" y="330"/>
                </a:cubicBezTo>
                <a:cubicBezTo>
                  <a:pt x="1371" y="330"/>
                  <a:pt x="1371" y="330"/>
                  <a:pt x="1371" y="330"/>
                </a:cubicBezTo>
                <a:cubicBezTo>
                  <a:pt x="1372" y="332"/>
                  <a:pt x="1373" y="334"/>
                  <a:pt x="1372" y="336"/>
                </a:cubicBezTo>
                <a:cubicBezTo>
                  <a:pt x="1372" y="338"/>
                  <a:pt x="1371" y="340"/>
                  <a:pt x="1369" y="341"/>
                </a:cubicBezTo>
                <a:cubicBezTo>
                  <a:pt x="1367" y="342"/>
                  <a:pt x="1366" y="343"/>
                  <a:pt x="1364" y="343"/>
                </a:cubicBezTo>
                <a:close/>
                <a:moveTo>
                  <a:pt x="1309" y="271"/>
                </a:moveTo>
                <a:cubicBezTo>
                  <a:pt x="1306" y="271"/>
                  <a:pt x="1304" y="270"/>
                  <a:pt x="1302" y="268"/>
                </a:cubicBezTo>
                <a:cubicBezTo>
                  <a:pt x="1301" y="267"/>
                  <a:pt x="1300" y="264"/>
                  <a:pt x="1300" y="262"/>
                </a:cubicBezTo>
                <a:cubicBezTo>
                  <a:pt x="1300" y="260"/>
                  <a:pt x="1301" y="258"/>
                  <a:pt x="1303" y="256"/>
                </a:cubicBezTo>
                <a:cubicBezTo>
                  <a:pt x="1307" y="253"/>
                  <a:pt x="1312" y="254"/>
                  <a:pt x="1315" y="257"/>
                </a:cubicBezTo>
                <a:cubicBezTo>
                  <a:pt x="1315" y="257"/>
                  <a:pt x="1315" y="257"/>
                  <a:pt x="1315" y="257"/>
                </a:cubicBezTo>
                <a:cubicBezTo>
                  <a:pt x="1318" y="261"/>
                  <a:pt x="1318" y="266"/>
                  <a:pt x="1314" y="269"/>
                </a:cubicBezTo>
                <a:cubicBezTo>
                  <a:pt x="1313" y="270"/>
                  <a:pt x="1311" y="271"/>
                  <a:pt x="1309" y="271"/>
                </a:cubicBezTo>
                <a:close/>
                <a:moveTo>
                  <a:pt x="221" y="238"/>
                </a:moveTo>
                <a:cubicBezTo>
                  <a:pt x="219" y="238"/>
                  <a:pt x="217" y="238"/>
                  <a:pt x="215" y="236"/>
                </a:cubicBezTo>
                <a:cubicBezTo>
                  <a:pt x="212" y="233"/>
                  <a:pt x="212" y="227"/>
                  <a:pt x="215" y="224"/>
                </a:cubicBezTo>
                <a:cubicBezTo>
                  <a:pt x="218" y="221"/>
                  <a:pt x="224" y="221"/>
                  <a:pt x="227" y="224"/>
                </a:cubicBezTo>
                <a:cubicBezTo>
                  <a:pt x="230" y="227"/>
                  <a:pt x="230" y="233"/>
                  <a:pt x="227" y="236"/>
                </a:cubicBezTo>
                <a:cubicBezTo>
                  <a:pt x="226" y="238"/>
                  <a:pt x="223" y="238"/>
                  <a:pt x="221" y="238"/>
                </a:cubicBezTo>
                <a:close/>
                <a:moveTo>
                  <a:pt x="1278" y="238"/>
                </a:moveTo>
                <a:cubicBezTo>
                  <a:pt x="1276" y="238"/>
                  <a:pt x="1274" y="237"/>
                  <a:pt x="1272" y="236"/>
                </a:cubicBezTo>
                <a:cubicBezTo>
                  <a:pt x="1265" y="228"/>
                  <a:pt x="1257" y="221"/>
                  <a:pt x="1250" y="214"/>
                </a:cubicBezTo>
                <a:cubicBezTo>
                  <a:pt x="1203" y="170"/>
                  <a:pt x="1150" y="133"/>
                  <a:pt x="1093" y="102"/>
                </a:cubicBezTo>
                <a:cubicBezTo>
                  <a:pt x="1091" y="101"/>
                  <a:pt x="1090" y="99"/>
                  <a:pt x="1089" y="97"/>
                </a:cubicBezTo>
                <a:cubicBezTo>
                  <a:pt x="1089" y="95"/>
                  <a:pt x="1089" y="93"/>
                  <a:pt x="1090" y="91"/>
                </a:cubicBezTo>
                <a:cubicBezTo>
                  <a:pt x="1092" y="87"/>
                  <a:pt x="1097" y="85"/>
                  <a:pt x="1101" y="87"/>
                </a:cubicBezTo>
                <a:cubicBezTo>
                  <a:pt x="1160" y="118"/>
                  <a:pt x="1214" y="157"/>
                  <a:pt x="1262" y="202"/>
                </a:cubicBezTo>
                <a:cubicBezTo>
                  <a:pt x="1269" y="209"/>
                  <a:pt x="1277" y="216"/>
                  <a:pt x="1284" y="224"/>
                </a:cubicBezTo>
                <a:cubicBezTo>
                  <a:pt x="1287" y="227"/>
                  <a:pt x="1287" y="232"/>
                  <a:pt x="1284" y="236"/>
                </a:cubicBezTo>
                <a:cubicBezTo>
                  <a:pt x="1282" y="237"/>
                  <a:pt x="1280" y="238"/>
                  <a:pt x="1278" y="238"/>
                </a:cubicBezTo>
                <a:close/>
                <a:moveTo>
                  <a:pt x="254" y="207"/>
                </a:moveTo>
                <a:cubicBezTo>
                  <a:pt x="251" y="207"/>
                  <a:pt x="249" y="206"/>
                  <a:pt x="247" y="204"/>
                </a:cubicBezTo>
                <a:cubicBezTo>
                  <a:pt x="246" y="203"/>
                  <a:pt x="245" y="201"/>
                  <a:pt x="245" y="198"/>
                </a:cubicBezTo>
                <a:cubicBezTo>
                  <a:pt x="245" y="196"/>
                  <a:pt x="246" y="194"/>
                  <a:pt x="248" y="192"/>
                </a:cubicBezTo>
                <a:cubicBezTo>
                  <a:pt x="259" y="182"/>
                  <a:pt x="271" y="172"/>
                  <a:pt x="283" y="163"/>
                </a:cubicBezTo>
                <a:cubicBezTo>
                  <a:pt x="287" y="160"/>
                  <a:pt x="292" y="161"/>
                  <a:pt x="295" y="164"/>
                </a:cubicBezTo>
                <a:cubicBezTo>
                  <a:pt x="298" y="168"/>
                  <a:pt x="297" y="173"/>
                  <a:pt x="294" y="176"/>
                </a:cubicBezTo>
                <a:cubicBezTo>
                  <a:pt x="282" y="185"/>
                  <a:pt x="270" y="195"/>
                  <a:pt x="259" y="205"/>
                </a:cubicBezTo>
                <a:cubicBezTo>
                  <a:pt x="258" y="206"/>
                  <a:pt x="256" y="207"/>
                  <a:pt x="254" y="207"/>
                </a:cubicBezTo>
                <a:close/>
                <a:moveTo>
                  <a:pt x="325" y="151"/>
                </a:moveTo>
                <a:cubicBezTo>
                  <a:pt x="322" y="151"/>
                  <a:pt x="319" y="150"/>
                  <a:pt x="318" y="147"/>
                </a:cubicBezTo>
                <a:cubicBezTo>
                  <a:pt x="316" y="145"/>
                  <a:pt x="316" y="143"/>
                  <a:pt x="316" y="141"/>
                </a:cubicBezTo>
                <a:cubicBezTo>
                  <a:pt x="317" y="139"/>
                  <a:pt x="318" y="137"/>
                  <a:pt x="320" y="135"/>
                </a:cubicBezTo>
                <a:cubicBezTo>
                  <a:pt x="361" y="106"/>
                  <a:pt x="405" y="82"/>
                  <a:pt x="451" y="62"/>
                </a:cubicBezTo>
                <a:cubicBezTo>
                  <a:pt x="475" y="52"/>
                  <a:pt x="499" y="42"/>
                  <a:pt x="524" y="34"/>
                </a:cubicBezTo>
                <a:cubicBezTo>
                  <a:pt x="524" y="34"/>
                  <a:pt x="524" y="34"/>
                  <a:pt x="524" y="34"/>
                </a:cubicBezTo>
                <a:cubicBezTo>
                  <a:pt x="524" y="34"/>
                  <a:pt x="524" y="34"/>
                  <a:pt x="524" y="34"/>
                </a:cubicBezTo>
                <a:cubicBezTo>
                  <a:pt x="529" y="33"/>
                  <a:pt x="533" y="36"/>
                  <a:pt x="535" y="40"/>
                </a:cubicBezTo>
                <a:cubicBezTo>
                  <a:pt x="536" y="44"/>
                  <a:pt x="534" y="49"/>
                  <a:pt x="529" y="51"/>
                </a:cubicBezTo>
                <a:cubicBezTo>
                  <a:pt x="505" y="58"/>
                  <a:pt x="481" y="67"/>
                  <a:pt x="458" y="77"/>
                </a:cubicBezTo>
                <a:cubicBezTo>
                  <a:pt x="413" y="97"/>
                  <a:pt x="370" y="121"/>
                  <a:pt x="329" y="149"/>
                </a:cubicBezTo>
                <a:cubicBezTo>
                  <a:pt x="328" y="150"/>
                  <a:pt x="326" y="151"/>
                  <a:pt x="325" y="151"/>
                </a:cubicBezTo>
                <a:close/>
                <a:moveTo>
                  <a:pt x="1057" y="83"/>
                </a:moveTo>
                <a:cubicBezTo>
                  <a:pt x="1056" y="83"/>
                  <a:pt x="1054" y="83"/>
                  <a:pt x="1053" y="82"/>
                </a:cubicBezTo>
                <a:cubicBezTo>
                  <a:pt x="1040" y="76"/>
                  <a:pt x="1026" y="70"/>
                  <a:pt x="1012" y="65"/>
                </a:cubicBezTo>
                <a:cubicBezTo>
                  <a:pt x="1008" y="64"/>
                  <a:pt x="1005" y="59"/>
                  <a:pt x="1007" y="54"/>
                </a:cubicBezTo>
                <a:cubicBezTo>
                  <a:pt x="1009" y="50"/>
                  <a:pt x="1014" y="48"/>
                  <a:pt x="1018" y="49"/>
                </a:cubicBezTo>
                <a:cubicBezTo>
                  <a:pt x="1032" y="55"/>
                  <a:pt x="1046" y="61"/>
                  <a:pt x="1060" y="67"/>
                </a:cubicBezTo>
                <a:cubicBezTo>
                  <a:pt x="1065" y="69"/>
                  <a:pt x="1066" y="74"/>
                  <a:pt x="1064" y="78"/>
                </a:cubicBezTo>
                <a:cubicBezTo>
                  <a:pt x="1063" y="81"/>
                  <a:pt x="1060" y="83"/>
                  <a:pt x="1057" y="83"/>
                </a:cubicBezTo>
                <a:close/>
                <a:moveTo>
                  <a:pt x="972" y="51"/>
                </a:moveTo>
                <a:cubicBezTo>
                  <a:pt x="971" y="51"/>
                  <a:pt x="971" y="51"/>
                  <a:pt x="970" y="50"/>
                </a:cubicBezTo>
                <a:cubicBezTo>
                  <a:pt x="968" y="50"/>
                  <a:pt x="966" y="48"/>
                  <a:pt x="965" y="46"/>
                </a:cubicBezTo>
                <a:cubicBezTo>
                  <a:pt x="964" y="44"/>
                  <a:pt x="964" y="42"/>
                  <a:pt x="964" y="40"/>
                </a:cubicBezTo>
                <a:cubicBezTo>
                  <a:pt x="966" y="35"/>
                  <a:pt x="970" y="33"/>
                  <a:pt x="975" y="34"/>
                </a:cubicBezTo>
                <a:cubicBezTo>
                  <a:pt x="979" y="36"/>
                  <a:pt x="982" y="40"/>
                  <a:pt x="980" y="45"/>
                </a:cubicBezTo>
                <a:cubicBezTo>
                  <a:pt x="979" y="48"/>
                  <a:pt x="976" y="51"/>
                  <a:pt x="972" y="51"/>
                </a:cubicBezTo>
                <a:close/>
                <a:moveTo>
                  <a:pt x="570" y="39"/>
                </a:moveTo>
                <a:cubicBezTo>
                  <a:pt x="570" y="39"/>
                  <a:pt x="570" y="39"/>
                  <a:pt x="570" y="39"/>
                </a:cubicBezTo>
                <a:cubicBezTo>
                  <a:pt x="566" y="39"/>
                  <a:pt x="563" y="36"/>
                  <a:pt x="562" y="32"/>
                </a:cubicBezTo>
                <a:cubicBezTo>
                  <a:pt x="561" y="28"/>
                  <a:pt x="564" y="23"/>
                  <a:pt x="568" y="22"/>
                </a:cubicBezTo>
                <a:cubicBezTo>
                  <a:pt x="573" y="21"/>
                  <a:pt x="577" y="24"/>
                  <a:pt x="578" y="28"/>
                </a:cubicBezTo>
                <a:cubicBezTo>
                  <a:pt x="579" y="31"/>
                  <a:pt x="579" y="33"/>
                  <a:pt x="577" y="35"/>
                </a:cubicBezTo>
                <a:cubicBezTo>
                  <a:pt x="577" y="36"/>
                  <a:pt x="575" y="37"/>
                  <a:pt x="573" y="38"/>
                </a:cubicBezTo>
                <a:cubicBezTo>
                  <a:pt x="574" y="38"/>
                  <a:pt x="574" y="38"/>
                  <a:pt x="574" y="38"/>
                </a:cubicBezTo>
                <a:cubicBezTo>
                  <a:pt x="572" y="39"/>
                  <a:pt x="572" y="39"/>
                  <a:pt x="572" y="39"/>
                </a:cubicBezTo>
                <a:cubicBezTo>
                  <a:pt x="572" y="39"/>
                  <a:pt x="571" y="39"/>
                  <a:pt x="570" y="39"/>
                </a:cubicBezTo>
                <a:close/>
                <a:moveTo>
                  <a:pt x="929" y="39"/>
                </a:moveTo>
                <a:cubicBezTo>
                  <a:pt x="928" y="39"/>
                  <a:pt x="927" y="39"/>
                  <a:pt x="927" y="38"/>
                </a:cubicBezTo>
                <a:cubicBezTo>
                  <a:pt x="869" y="24"/>
                  <a:pt x="810" y="17"/>
                  <a:pt x="750" y="17"/>
                </a:cubicBezTo>
                <a:cubicBezTo>
                  <a:pt x="744" y="17"/>
                  <a:pt x="738" y="17"/>
                  <a:pt x="733" y="17"/>
                </a:cubicBezTo>
                <a:cubicBezTo>
                  <a:pt x="724" y="17"/>
                  <a:pt x="714" y="18"/>
                  <a:pt x="705" y="18"/>
                </a:cubicBezTo>
                <a:cubicBezTo>
                  <a:pt x="700" y="19"/>
                  <a:pt x="696" y="15"/>
                  <a:pt x="696" y="10"/>
                </a:cubicBezTo>
                <a:cubicBezTo>
                  <a:pt x="695" y="6"/>
                  <a:pt x="699" y="2"/>
                  <a:pt x="704" y="1"/>
                </a:cubicBezTo>
                <a:cubicBezTo>
                  <a:pt x="713" y="1"/>
                  <a:pt x="723" y="0"/>
                  <a:pt x="733" y="0"/>
                </a:cubicBezTo>
                <a:cubicBezTo>
                  <a:pt x="738" y="0"/>
                  <a:pt x="744" y="0"/>
                  <a:pt x="750" y="0"/>
                </a:cubicBezTo>
                <a:cubicBezTo>
                  <a:pt x="811" y="0"/>
                  <a:pt x="872" y="7"/>
                  <a:pt x="931" y="22"/>
                </a:cubicBezTo>
                <a:cubicBezTo>
                  <a:pt x="933" y="23"/>
                  <a:pt x="935" y="24"/>
                  <a:pt x="936" y="26"/>
                </a:cubicBezTo>
                <a:cubicBezTo>
                  <a:pt x="937" y="28"/>
                  <a:pt x="938" y="30"/>
                  <a:pt x="937" y="32"/>
                </a:cubicBezTo>
                <a:cubicBezTo>
                  <a:pt x="936" y="36"/>
                  <a:pt x="933" y="39"/>
                  <a:pt x="929" y="39"/>
                </a:cubicBezTo>
                <a:close/>
                <a:moveTo>
                  <a:pt x="614" y="29"/>
                </a:moveTo>
                <a:cubicBezTo>
                  <a:pt x="610" y="29"/>
                  <a:pt x="607" y="26"/>
                  <a:pt x="606" y="22"/>
                </a:cubicBezTo>
                <a:cubicBezTo>
                  <a:pt x="605" y="18"/>
                  <a:pt x="608" y="13"/>
                  <a:pt x="613" y="12"/>
                </a:cubicBezTo>
                <a:cubicBezTo>
                  <a:pt x="628" y="10"/>
                  <a:pt x="643" y="7"/>
                  <a:pt x="658" y="6"/>
                </a:cubicBezTo>
                <a:cubicBezTo>
                  <a:pt x="658" y="6"/>
                  <a:pt x="658" y="6"/>
                  <a:pt x="658" y="6"/>
                </a:cubicBezTo>
                <a:cubicBezTo>
                  <a:pt x="663" y="5"/>
                  <a:pt x="667" y="8"/>
                  <a:pt x="668" y="13"/>
                </a:cubicBezTo>
                <a:cubicBezTo>
                  <a:pt x="668" y="18"/>
                  <a:pt x="665" y="22"/>
                  <a:pt x="660" y="22"/>
                </a:cubicBezTo>
                <a:cubicBezTo>
                  <a:pt x="645" y="24"/>
                  <a:pt x="631" y="26"/>
                  <a:pt x="616" y="29"/>
                </a:cubicBezTo>
                <a:cubicBezTo>
                  <a:pt x="615" y="29"/>
                  <a:pt x="615" y="29"/>
                  <a:pt x="614" y="29"/>
                </a:cubicBezTo>
                <a:close/>
              </a:path>
            </a:pathLst>
          </a:custGeom>
          <a:solidFill>
            <a:srgbClr val="377D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5E4C03-9CBD-45A3-B625-9F6B0A065CBF}"/>
              </a:ext>
            </a:extLst>
          </p:cNvPr>
          <p:cNvSpPr txBox="1"/>
          <p:nvPr/>
        </p:nvSpPr>
        <p:spPr>
          <a:xfrm>
            <a:off x="3730108" y="4959218"/>
            <a:ext cx="1758528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500" b="1" dirty="0">
                <a:effectLst>
                  <a:outerShdw blurRad="292100" sx="102000" sy="102000" algn="ctr" rotWithShape="0">
                    <a:srgbClr val="377DFF">
                      <a:lumMod val="75000"/>
                      <a:alpha val="60000"/>
                    </a:srgbClr>
                  </a:outerShdw>
                </a:effectLst>
                <a:latin typeface="Century Gothic"/>
              </a:rPr>
              <a:t>Спасибо</a:t>
            </a: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effectLst>
                  <a:outerShdw blurRad="292100" sx="102000" sy="102000" algn="ctr" rotWithShape="0">
                    <a:srgbClr val="377DFF">
                      <a:lumMod val="75000"/>
                      <a:alpha val="60000"/>
                    </a:srgbClr>
                  </a:outerShdw>
                </a:effectLst>
                <a:uLnTx/>
                <a:uFillTx/>
                <a:latin typeface="Century Gothic"/>
                <a:ea typeface="+mn-ea"/>
                <a:cs typeface="+mn-cs"/>
              </a:rPr>
              <a:t> </a:t>
            </a:r>
            <a:endParaRPr kumimoji="0" lang="ru-RU" sz="11500" b="1" i="0" u="none" strike="noStrike" kern="1200" cap="none" spc="0" normalizeH="0" baseline="0" noProof="0" dirty="0">
              <a:ln>
                <a:noFill/>
              </a:ln>
              <a:effectLst>
                <a:outerShdw blurRad="292100" sx="102000" sy="102000" algn="ctr" rotWithShape="0">
                  <a:srgbClr val="377DFF">
                    <a:lumMod val="75000"/>
                    <a:alpha val="60000"/>
                  </a:srgbClr>
                </a:outerShdw>
              </a:effectLst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500" b="1" dirty="0">
                <a:effectLst>
                  <a:outerShdw blurRad="292100" sx="102000" sy="102000" algn="ctr" rotWithShape="0">
                    <a:srgbClr val="377DFF">
                      <a:lumMod val="75000"/>
                      <a:alpha val="60000"/>
                    </a:srgbClr>
                  </a:outerShdw>
                </a:effectLst>
                <a:latin typeface="Century Gothic"/>
              </a:rPr>
              <a:t>за внимание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effectLst>
                <a:outerShdw blurRad="292100" sx="102000" sy="102000" algn="ctr" rotWithShape="0">
                  <a:srgbClr val="377DFF">
                    <a:lumMod val="75000"/>
                    <a:alpha val="60000"/>
                  </a:srgbClr>
                </a:outerShdw>
              </a:effectLst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7E4407C2-9513-4614-894C-808C0D6D6C9E}"/>
              </a:ext>
            </a:extLst>
          </p:cNvPr>
          <p:cNvSpPr/>
          <p:nvPr/>
        </p:nvSpPr>
        <p:spPr>
          <a:xfrm rot="3613037">
            <a:off x="1541588" y="7461209"/>
            <a:ext cx="1212921" cy="10252827"/>
          </a:xfrm>
          <a:prstGeom prst="triangle">
            <a:avLst>
              <a:gd name="adj" fmla="val 60195"/>
            </a:avLst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80B1060E-861E-498F-83DD-2903921641C5}"/>
              </a:ext>
            </a:extLst>
          </p:cNvPr>
          <p:cNvSpPr/>
          <p:nvPr/>
        </p:nvSpPr>
        <p:spPr>
          <a:xfrm rot="4497915">
            <a:off x="-3308295" y="5988761"/>
            <a:ext cx="1212921" cy="10252827"/>
          </a:xfrm>
          <a:prstGeom prst="triangle">
            <a:avLst>
              <a:gd name="adj" fmla="val 60195"/>
            </a:avLst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FF4AB709-683B-49A1-A6F1-117F4D90DFB7}"/>
              </a:ext>
            </a:extLst>
          </p:cNvPr>
          <p:cNvSpPr/>
          <p:nvPr/>
        </p:nvSpPr>
        <p:spPr>
          <a:xfrm rot="5400000">
            <a:off x="-1577175" y="1600940"/>
            <a:ext cx="1212921" cy="10252827"/>
          </a:xfrm>
          <a:prstGeom prst="triangle">
            <a:avLst>
              <a:gd name="adj" fmla="val 60195"/>
            </a:avLst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3A9505B9-AE83-4654-B47F-261296BA1FAD}"/>
              </a:ext>
            </a:extLst>
          </p:cNvPr>
          <p:cNvSpPr/>
          <p:nvPr/>
        </p:nvSpPr>
        <p:spPr>
          <a:xfrm rot="6321745">
            <a:off x="430566" y="-1343401"/>
            <a:ext cx="1212921" cy="10252827"/>
          </a:xfrm>
          <a:prstGeom prst="triangle">
            <a:avLst>
              <a:gd name="adj" fmla="val 60195"/>
            </a:avLst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57E8BEB9-A8E9-4925-A538-C003A58206BE}"/>
              </a:ext>
            </a:extLst>
          </p:cNvPr>
          <p:cNvSpPr/>
          <p:nvPr/>
        </p:nvSpPr>
        <p:spPr>
          <a:xfrm rot="7230427">
            <a:off x="-506840" y="-5027278"/>
            <a:ext cx="1212921" cy="10252827"/>
          </a:xfrm>
          <a:prstGeom prst="triangle">
            <a:avLst>
              <a:gd name="adj" fmla="val 60195"/>
            </a:avLst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42E0EAEF-7FB3-4CD2-87AD-CF309505A30A}"/>
              </a:ext>
            </a:extLst>
          </p:cNvPr>
          <p:cNvSpPr/>
          <p:nvPr/>
        </p:nvSpPr>
        <p:spPr>
          <a:xfrm rot="8862247">
            <a:off x="7197278" y="-4421016"/>
            <a:ext cx="1212921" cy="7823502"/>
          </a:xfrm>
          <a:prstGeom prst="triangle">
            <a:avLst>
              <a:gd name="adj" fmla="val 60195"/>
            </a:avLst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3B9CA2FE-2528-4CB8-9511-BCA156E80144}"/>
              </a:ext>
            </a:extLst>
          </p:cNvPr>
          <p:cNvSpPr/>
          <p:nvPr/>
        </p:nvSpPr>
        <p:spPr>
          <a:xfrm rot="1866752">
            <a:off x="7328919" y="10736130"/>
            <a:ext cx="1212921" cy="6671220"/>
          </a:xfrm>
          <a:prstGeom prst="triangle">
            <a:avLst>
              <a:gd name="adj" fmla="val 60195"/>
            </a:avLst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63ADF9FF-EAAB-43BC-91AF-C1ADFDFB5E5A}"/>
              </a:ext>
            </a:extLst>
          </p:cNvPr>
          <p:cNvSpPr/>
          <p:nvPr/>
        </p:nvSpPr>
        <p:spPr>
          <a:xfrm>
            <a:off x="11309832" y="12351313"/>
            <a:ext cx="1212921" cy="6671220"/>
          </a:xfrm>
          <a:prstGeom prst="triangle">
            <a:avLst>
              <a:gd name="adj" fmla="val 60195"/>
            </a:avLst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CC29BC6A-75F6-416D-860A-B0FCF43B6EB5}"/>
              </a:ext>
            </a:extLst>
          </p:cNvPr>
          <p:cNvSpPr/>
          <p:nvPr/>
        </p:nvSpPr>
        <p:spPr>
          <a:xfrm rot="12401311">
            <a:off x="15929649" y="-5630370"/>
            <a:ext cx="1212921" cy="7823502"/>
          </a:xfrm>
          <a:prstGeom prst="triangle">
            <a:avLst>
              <a:gd name="adj" fmla="val 60195"/>
            </a:avLst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71F62105-EC06-4648-8355-EF04ECA26B0E}"/>
              </a:ext>
            </a:extLst>
          </p:cNvPr>
          <p:cNvSpPr/>
          <p:nvPr/>
        </p:nvSpPr>
        <p:spPr>
          <a:xfrm rot="14353407">
            <a:off x="20997717" y="-3691369"/>
            <a:ext cx="1212921" cy="10321910"/>
          </a:xfrm>
          <a:prstGeom prst="triangle">
            <a:avLst>
              <a:gd name="adj" fmla="val 60195"/>
            </a:avLst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720B2EAE-8B7E-4A3A-BB4D-0175D358DFC0}"/>
              </a:ext>
            </a:extLst>
          </p:cNvPr>
          <p:cNvSpPr/>
          <p:nvPr/>
        </p:nvSpPr>
        <p:spPr>
          <a:xfrm rot="15113362">
            <a:off x="26304640" y="-2909729"/>
            <a:ext cx="1212921" cy="10321910"/>
          </a:xfrm>
          <a:prstGeom prst="triangle">
            <a:avLst>
              <a:gd name="adj" fmla="val 60195"/>
            </a:avLst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8C12672C-D99B-4D74-81FC-0FDA26FC3B96}"/>
              </a:ext>
            </a:extLst>
          </p:cNvPr>
          <p:cNvSpPr/>
          <p:nvPr/>
        </p:nvSpPr>
        <p:spPr>
          <a:xfrm rot="16200000" flipH="1">
            <a:off x="23866012" y="1600940"/>
            <a:ext cx="1212921" cy="10252827"/>
          </a:xfrm>
          <a:prstGeom prst="triangle">
            <a:avLst>
              <a:gd name="adj" fmla="val 60195"/>
            </a:avLst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2DE42DCB-F547-4D84-B75B-53B851BA26A5}"/>
              </a:ext>
            </a:extLst>
          </p:cNvPr>
          <p:cNvSpPr/>
          <p:nvPr/>
        </p:nvSpPr>
        <p:spPr>
          <a:xfrm rot="17866094">
            <a:off x="20298860" y="6711950"/>
            <a:ext cx="1212921" cy="10321910"/>
          </a:xfrm>
          <a:prstGeom prst="triangle">
            <a:avLst>
              <a:gd name="adj" fmla="val 60195"/>
            </a:avLst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233520CE-3750-4A69-A2C3-40D21431FF28}"/>
              </a:ext>
            </a:extLst>
          </p:cNvPr>
          <p:cNvSpPr/>
          <p:nvPr/>
        </p:nvSpPr>
        <p:spPr>
          <a:xfrm rot="19685964">
            <a:off x="16367527" y="9971735"/>
            <a:ext cx="1212921" cy="10321910"/>
          </a:xfrm>
          <a:prstGeom prst="triangle">
            <a:avLst>
              <a:gd name="adj" fmla="val 60195"/>
            </a:avLst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927D4255-F4EA-48D3-A2DD-545CD94A5077}"/>
              </a:ext>
            </a:extLst>
          </p:cNvPr>
          <p:cNvSpPr/>
          <p:nvPr/>
        </p:nvSpPr>
        <p:spPr>
          <a:xfrm rot="17409105">
            <a:off x="26188479" y="6456427"/>
            <a:ext cx="1212921" cy="10321910"/>
          </a:xfrm>
          <a:prstGeom prst="triangle">
            <a:avLst>
              <a:gd name="adj" fmla="val 60195"/>
            </a:avLst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5A56C08A-8FE1-4C2D-90B1-ED14380150CD}"/>
              </a:ext>
            </a:extLst>
          </p:cNvPr>
          <p:cNvSpPr/>
          <p:nvPr/>
        </p:nvSpPr>
        <p:spPr>
          <a:xfrm rot="18581234">
            <a:off x="22378854" y="10911230"/>
            <a:ext cx="1212921" cy="10321910"/>
          </a:xfrm>
          <a:prstGeom prst="triangle">
            <a:avLst>
              <a:gd name="adj" fmla="val 60195"/>
            </a:avLst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65CA3EAC-1532-44A0-BBC1-8ED4885AE1ED}"/>
              </a:ext>
            </a:extLst>
          </p:cNvPr>
          <p:cNvSpPr/>
          <p:nvPr/>
        </p:nvSpPr>
        <p:spPr>
          <a:xfrm rot="2676964">
            <a:off x="3345371" y="11853260"/>
            <a:ext cx="1212921" cy="6671220"/>
          </a:xfrm>
          <a:prstGeom prst="triangle">
            <a:avLst>
              <a:gd name="adj" fmla="val 60195"/>
            </a:avLst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479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6947E-6 1.66667E-6 L 0.07578 -0.07801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-390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indefinite" accel="50000" decel="50000" autoRev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17407E-6 2.59259E-6 L 0.06985 -0.1178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9" y="-5891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5764E-6 4.07407E-6 L 0.04648 -0.1240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4" y="-620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repeatCount="indefinite" accel="50000" decel="50000" autoRev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74587E-6 -4.25926E-6 L 0.0013 -0.07164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358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459E-6 -7.40741E-7 L -0.01614 -0.04641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7" y="-232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repeatCount="indefinite" accel="50000" decel="50000" autoRev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5.05143E-7 7.40741E-7 L -0.09074 -0.1435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7" y="-717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4963E-6 5E-6 L -0.02826 -0.0246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3" y="-123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repeatCount="indefinite" accel="50000" decel="50000" autoRev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62739E-7 -7.40741E-7 L -0.13377 -0.08843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92" y="-442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327E-6 -3.51852E-6 L -0.08157 0.0047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1" y="231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repeatCount="indefinite" accel="50000" decel="50000" autoRev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14816E-6 -3.7037E-7 L -0.10656 0.0637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31" y="3183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4574E-6 4.07407E-6 L 0.03528 -0.0375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4" y="-1875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repeatCount="indefinite" accel="50000" decel="50000" autoRev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28603E-6 1.48148E-6 L -0.01699 0.0546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3" y="2731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5311E-7 2.77778E-6 L 0.01966 0.0606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3" y="3032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repeatCount="indefinite" accel="50000" decel="50000" autoRev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02851E-6 4.07407E-6 L 0.05299 0.0478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9" y="2384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14E-6 -1.85185E-7 L 0.09107 0.0454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0" y="2269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repeatCount="indefinite" accel="50000" decel="50000" autoRev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467E-6 -3.51852E-6 L 0.07395 0.0096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7" y="47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6551E-6 -9.25926E-7 L 0.11196 -0.0465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98" y="-232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9" presetClass="entr" presetSubtype="0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9" presetClass="entr" presetSubtype="0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9" presetClass="entr" presetSubtype="0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9" presetClass="entr" presetSubtype="0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9" presetClass="entr" presetSubtype="0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9" presetClass="entr" presetSubtype="0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9" presetClass="entr" presetSubtype="0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7" dur="1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99" dur="1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1" dur="1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3" dur="1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5" dur="1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7" dur="1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9" dur="1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1" dur="1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3" dur="1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4" grpId="0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5AA10066-A5D9-4FA5-84B1-E4845B1AC5EA}"/>
              </a:ext>
            </a:extLst>
          </p:cNvPr>
          <p:cNvCxnSpPr>
            <a:cxnSpLocks/>
          </p:cNvCxnSpPr>
          <p:nvPr/>
        </p:nvCxnSpPr>
        <p:spPr>
          <a:xfrm flipV="1">
            <a:off x="16965336" y="3703608"/>
            <a:ext cx="0" cy="4117275"/>
          </a:xfrm>
          <a:prstGeom prst="line">
            <a:avLst/>
          </a:prstGeom>
          <a:ln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F37D88C7-F745-4656-A381-00956607EF7B}"/>
              </a:ext>
            </a:extLst>
          </p:cNvPr>
          <p:cNvCxnSpPr>
            <a:cxnSpLocks/>
          </p:cNvCxnSpPr>
          <p:nvPr/>
        </p:nvCxnSpPr>
        <p:spPr>
          <a:xfrm>
            <a:off x="13358574" y="5092949"/>
            <a:ext cx="0" cy="5688383"/>
          </a:xfrm>
          <a:prstGeom prst="line">
            <a:avLst/>
          </a:prstGeom>
          <a:ln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384EE89-80DB-4752-8630-DC118B9D8E0E}"/>
              </a:ext>
            </a:extLst>
          </p:cNvPr>
          <p:cNvCxnSpPr>
            <a:cxnSpLocks/>
          </p:cNvCxnSpPr>
          <p:nvPr/>
        </p:nvCxnSpPr>
        <p:spPr>
          <a:xfrm flipV="1">
            <a:off x="9745027" y="2781479"/>
            <a:ext cx="0" cy="5688383"/>
          </a:xfrm>
          <a:prstGeom prst="line">
            <a:avLst/>
          </a:prstGeom>
          <a:ln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3737C581-1C22-410A-9D60-BCB33F01E0CE}"/>
              </a:ext>
            </a:extLst>
          </p:cNvPr>
          <p:cNvCxnSpPr>
            <a:cxnSpLocks/>
          </p:cNvCxnSpPr>
          <p:nvPr/>
        </p:nvCxnSpPr>
        <p:spPr>
          <a:xfrm>
            <a:off x="6320339" y="5779284"/>
            <a:ext cx="0" cy="5688383"/>
          </a:xfrm>
          <a:prstGeom prst="line">
            <a:avLst/>
          </a:prstGeom>
          <a:ln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B7A9A103-16CA-43BE-9484-6CD3BE889471}"/>
              </a:ext>
            </a:extLst>
          </p:cNvPr>
          <p:cNvCxnSpPr>
            <a:cxnSpLocks/>
          </p:cNvCxnSpPr>
          <p:nvPr/>
        </p:nvCxnSpPr>
        <p:spPr>
          <a:xfrm>
            <a:off x="3378732" y="7300118"/>
            <a:ext cx="0" cy="3617264"/>
          </a:xfrm>
          <a:prstGeom prst="line">
            <a:avLst/>
          </a:prstGeom>
          <a:ln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19B3F48-C3B8-4220-9E29-640B7D1EF253}"/>
              </a:ext>
            </a:extLst>
          </p:cNvPr>
          <p:cNvGrpSpPr/>
          <p:nvPr/>
        </p:nvGrpSpPr>
        <p:grpSpPr>
          <a:xfrm>
            <a:off x="0" y="4304982"/>
            <a:ext cx="24420513" cy="4721343"/>
            <a:chOff x="190500" y="4537075"/>
            <a:chExt cx="24009350" cy="4641851"/>
          </a:xfrm>
          <a:solidFill>
            <a:schemeClr val="accent1"/>
          </a:solidFill>
          <a:effectLst>
            <a:outerShdw blurRad="317500" sx="102000" sy="102000" algn="ctr" rotWithShape="0">
              <a:schemeClr val="accent1">
                <a:alpha val="71000"/>
              </a:schemeClr>
            </a:outerShdw>
          </a:effectLst>
        </p:grpSpPr>
        <p:sp>
          <p:nvSpPr>
            <p:cNvPr id="14" name="Freeform 30">
              <a:extLst>
                <a:ext uri="{FF2B5EF4-FFF2-40B4-BE49-F238E27FC236}">
                  <a16:creationId xmlns:a16="http://schemas.microsoft.com/office/drawing/2014/main" id="{81FB2355-3530-4BC3-8AB3-99EBC3905B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0500" y="4537075"/>
              <a:ext cx="24003000" cy="3751263"/>
            </a:xfrm>
            <a:custGeom>
              <a:avLst/>
              <a:gdLst>
                <a:gd name="T0" fmla="*/ 3418 w 7831"/>
                <a:gd name="T1" fmla="*/ 1216 h 1221"/>
                <a:gd name="T2" fmla="*/ 3409 w 7831"/>
                <a:gd name="T3" fmla="*/ 1191 h 1221"/>
                <a:gd name="T4" fmla="*/ 3459 w 7831"/>
                <a:gd name="T5" fmla="*/ 1207 h 1221"/>
                <a:gd name="T6" fmla="*/ 3509 w 7831"/>
                <a:gd name="T7" fmla="*/ 1151 h 1221"/>
                <a:gd name="T8" fmla="*/ 3272 w 7831"/>
                <a:gd name="T9" fmla="*/ 1078 h 1221"/>
                <a:gd name="T10" fmla="*/ 3266 w 7831"/>
                <a:gd name="T11" fmla="*/ 1057 h 1221"/>
                <a:gd name="T12" fmla="*/ 3764 w 7831"/>
                <a:gd name="T13" fmla="*/ 916 h 1221"/>
                <a:gd name="T14" fmla="*/ 5837 w 7831"/>
                <a:gd name="T15" fmla="*/ 912 h 1221"/>
                <a:gd name="T16" fmla="*/ 5817 w 7831"/>
                <a:gd name="T17" fmla="*/ 932 h 1221"/>
                <a:gd name="T18" fmla="*/ 5721 w 7831"/>
                <a:gd name="T19" fmla="*/ 905 h 1221"/>
                <a:gd name="T20" fmla="*/ 5608 w 7831"/>
                <a:gd name="T21" fmla="*/ 800 h 1221"/>
                <a:gd name="T22" fmla="*/ 5695 w 7831"/>
                <a:gd name="T23" fmla="*/ 864 h 1221"/>
                <a:gd name="T24" fmla="*/ 3126 w 7831"/>
                <a:gd name="T25" fmla="*/ 862 h 1221"/>
                <a:gd name="T26" fmla="*/ 3101 w 7831"/>
                <a:gd name="T27" fmla="*/ 846 h 1221"/>
                <a:gd name="T28" fmla="*/ 3872 w 7831"/>
                <a:gd name="T29" fmla="*/ 824 h 1221"/>
                <a:gd name="T30" fmla="*/ 6170 w 7831"/>
                <a:gd name="T31" fmla="*/ 713 h 1221"/>
                <a:gd name="T32" fmla="*/ 6051 w 7831"/>
                <a:gd name="T33" fmla="*/ 826 h 1221"/>
                <a:gd name="T34" fmla="*/ 5573 w 7831"/>
                <a:gd name="T35" fmla="*/ 755 h 1221"/>
                <a:gd name="T36" fmla="*/ 5499 w 7831"/>
                <a:gd name="T37" fmla="*/ 641 h 1221"/>
                <a:gd name="T38" fmla="*/ 1109 w 7831"/>
                <a:gd name="T39" fmla="*/ 663 h 1221"/>
                <a:gd name="T40" fmla="*/ 1306 w 7831"/>
                <a:gd name="T41" fmla="*/ 655 h 1221"/>
                <a:gd name="T42" fmla="*/ 1335 w 7831"/>
                <a:gd name="T43" fmla="*/ 661 h 1221"/>
                <a:gd name="T44" fmla="*/ 6404 w 7831"/>
                <a:gd name="T45" fmla="*/ 499 h 1221"/>
                <a:gd name="T46" fmla="*/ 1361 w 7831"/>
                <a:gd name="T47" fmla="*/ 650 h 1221"/>
                <a:gd name="T48" fmla="*/ 1095 w 7831"/>
                <a:gd name="T49" fmla="*/ 633 h 1221"/>
                <a:gd name="T50" fmla="*/ 2949 w 7831"/>
                <a:gd name="T51" fmla="*/ 619 h 1221"/>
                <a:gd name="T52" fmla="*/ 984 w 7831"/>
                <a:gd name="T53" fmla="*/ 545 h 1221"/>
                <a:gd name="T54" fmla="*/ 4048 w 7831"/>
                <a:gd name="T55" fmla="*/ 588 h 1221"/>
                <a:gd name="T56" fmla="*/ 5419 w 7831"/>
                <a:gd name="T57" fmla="*/ 556 h 1221"/>
                <a:gd name="T58" fmla="*/ 5252 w 7831"/>
                <a:gd name="T59" fmla="*/ 364 h 1221"/>
                <a:gd name="T60" fmla="*/ 1790 w 7831"/>
                <a:gd name="T61" fmla="*/ 438 h 1221"/>
                <a:gd name="T62" fmla="*/ 883 w 7831"/>
                <a:gd name="T63" fmla="*/ 481 h 1221"/>
                <a:gd name="T64" fmla="*/ 6587 w 7831"/>
                <a:gd name="T65" fmla="*/ 343 h 1221"/>
                <a:gd name="T66" fmla="*/ 6525 w 7831"/>
                <a:gd name="T67" fmla="*/ 412 h 1221"/>
                <a:gd name="T68" fmla="*/ 776 w 7831"/>
                <a:gd name="T69" fmla="*/ 380 h 1221"/>
                <a:gd name="T70" fmla="*/ 2741 w 7831"/>
                <a:gd name="T71" fmla="*/ 404 h 1221"/>
                <a:gd name="T72" fmla="*/ 2692 w 7831"/>
                <a:gd name="T73" fmla="*/ 339 h 1221"/>
                <a:gd name="T74" fmla="*/ 1805 w 7831"/>
                <a:gd name="T75" fmla="*/ 421 h 1221"/>
                <a:gd name="T76" fmla="*/ 1838 w 7831"/>
                <a:gd name="T77" fmla="*/ 414 h 1221"/>
                <a:gd name="T78" fmla="*/ 4331 w 7831"/>
                <a:gd name="T79" fmla="*/ 196 h 1221"/>
                <a:gd name="T80" fmla="*/ 5213 w 7831"/>
                <a:gd name="T81" fmla="*/ 335 h 1221"/>
                <a:gd name="T82" fmla="*/ 6641 w 7831"/>
                <a:gd name="T83" fmla="*/ 336 h 1221"/>
                <a:gd name="T84" fmla="*/ 6661 w 7831"/>
                <a:gd name="T85" fmla="*/ 315 h 1221"/>
                <a:gd name="T86" fmla="*/ 2050 w 7831"/>
                <a:gd name="T87" fmla="*/ 318 h 1221"/>
                <a:gd name="T88" fmla="*/ 538 w 7831"/>
                <a:gd name="T89" fmla="*/ 258 h 1221"/>
                <a:gd name="T90" fmla="*/ 2289 w 7831"/>
                <a:gd name="T91" fmla="*/ 268 h 1221"/>
                <a:gd name="T92" fmla="*/ 6895 w 7831"/>
                <a:gd name="T93" fmla="*/ 273 h 1221"/>
                <a:gd name="T94" fmla="*/ 2345 w 7831"/>
                <a:gd name="T95" fmla="*/ 263 h 1221"/>
                <a:gd name="T96" fmla="*/ 7138 w 7831"/>
                <a:gd name="T97" fmla="*/ 250 h 1221"/>
                <a:gd name="T98" fmla="*/ 2308 w 7831"/>
                <a:gd name="T99" fmla="*/ 257 h 1221"/>
                <a:gd name="T100" fmla="*/ 7433 w 7831"/>
                <a:gd name="T101" fmla="*/ 255 h 1221"/>
                <a:gd name="T102" fmla="*/ 7557 w 7831"/>
                <a:gd name="T103" fmla="*/ 251 h 1221"/>
                <a:gd name="T104" fmla="*/ 7698 w 7831"/>
                <a:gd name="T105" fmla="*/ 232 h 1221"/>
                <a:gd name="T106" fmla="*/ 364 w 7831"/>
                <a:gd name="T107" fmla="*/ 248 h 1221"/>
                <a:gd name="T108" fmla="*/ 120 w 7831"/>
                <a:gd name="T109" fmla="*/ 248 h 1221"/>
                <a:gd name="T110" fmla="*/ 5039 w 7831"/>
                <a:gd name="T111" fmla="*/ 162 h 1221"/>
                <a:gd name="T112" fmla="*/ 4438 w 7831"/>
                <a:gd name="T113" fmla="*/ 101 h 1221"/>
                <a:gd name="T114" fmla="*/ 4934 w 7831"/>
                <a:gd name="T115" fmla="*/ 79 h 1221"/>
                <a:gd name="T116" fmla="*/ 4554 w 7831"/>
                <a:gd name="T117" fmla="*/ 19 h 1221"/>
                <a:gd name="T118" fmla="*/ 4576 w 7831"/>
                <a:gd name="T119" fmla="*/ 22 h 1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831" h="1221">
                  <a:moveTo>
                    <a:pt x="3434" y="1221"/>
                  </a:moveTo>
                  <a:cubicBezTo>
                    <a:pt x="3433" y="1220"/>
                    <a:pt x="3433" y="1220"/>
                    <a:pt x="3433" y="1220"/>
                  </a:cubicBezTo>
                  <a:cubicBezTo>
                    <a:pt x="3433" y="1221"/>
                    <a:pt x="3432" y="1221"/>
                    <a:pt x="3431" y="1221"/>
                  </a:cubicBezTo>
                  <a:cubicBezTo>
                    <a:pt x="3431" y="1221"/>
                    <a:pt x="3431" y="1221"/>
                    <a:pt x="3431" y="1221"/>
                  </a:cubicBezTo>
                  <a:cubicBezTo>
                    <a:pt x="3431" y="1221"/>
                    <a:pt x="3430" y="1221"/>
                    <a:pt x="3430" y="1221"/>
                  </a:cubicBezTo>
                  <a:cubicBezTo>
                    <a:pt x="3428" y="1221"/>
                    <a:pt x="3427" y="1220"/>
                    <a:pt x="3425" y="1219"/>
                  </a:cubicBezTo>
                  <a:cubicBezTo>
                    <a:pt x="3424" y="1219"/>
                    <a:pt x="3424" y="1219"/>
                    <a:pt x="3424" y="1219"/>
                  </a:cubicBezTo>
                  <a:cubicBezTo>
                    <a:pt x="3424" y="1219"/>
                    <a:pt x="3424" y="1219"/>
                    <a:pt x="3424" y="1219"/>
                  </a:cubicBezTo>
                  <a:cubicBezTo>
                    <a:pt x="3424" y="1219"/>
                    <a:pt x="3424" y="1219"/>
                    <a:pt x="3424" y="1219"/>
                  </a:cubicBezTo>
                  <a:cubicBezTo>
                    <a:pt x="3423" y="1219"/>
                    <a:pt x="3423" y="1219"/>
                    <a:pt x="3423" y="1219"/>
                  </a:cubicBezTo>
                  <a:cubicBezTo>
                    <a:pt x="3423" y="1219"/>
                    <a:pt x="3423" y="1219"/>
                    <a:pt x="3423" y="1219"/>
                  </a:cubicBezTo>
                  <a:cubicBezTo>
                    <a:pt x="3423" y="1219"/>
                    <a:pt x="3423" y="1219"/>
                    <a:pt x="3423" y="1219"/>
                  </a:cubicBezTo>
                  <a:cubicBezTo>
                    <a:pt x="3423" y="1219"/>
                    <a:pt x="3423" y="1219"/>
                    <a:pt x="3423" y="1219"/>
                  </a:cubicBezTo>
                  <a:cubicBezTo>
                    <a:pt x="3421" y="1218"/>
                    <a:pt x="3421" y="1218"/>
                    <a:pt x="3421" y="1218"/>
                  </a:cubicBezTo>
                  <a:cubicBezTo>
                    <a:pt x="3421" y="1218"/>
                    <a:pt x="3421" y="1218"/>
                    <a:pt x="3421" y="1218"/>
                  </a:cubicBezTo>
                  <a:cubicBezTo>
                    <a:pt x="3421" y="1218"/>
                    <a:pt x="3421" y="1218"/>
                    <a:pt x="3421" y="1218"/>
                  </a:cubicBezTo>
                  <a:cubicBezTo>
                    <a:pt x="3420" y="1217"/>
                    <a:pt x="3419" y="1217"/>
                    <a:pt x="3418" y="1216"/>
                  </a:cubicBezTo>
                  <a:cubicBezTo>
                    <a:pt x="3417" y="1216"/>
                    <a:pt x="3417" y="1215"/>
                    <a:pt x="3416" y="1215"/>
                  </a:cubicBezTo>
                  <a:cubicBezTo>
                    <a:pt x="3414" y="1214"/>
                    <a:pt x="3413" y="1213"/>
                    <a:pt x="3411" y="1212"/>
                  </a:cubicBezTo>
                  <a:cubicBezTo>
                    <a:pt x="3407" y="1210"/>
                    <a:pt x="3407" y="1210"/>
                    <a:pt x="3407" y="1210"/>
                  </a:cubicBezTo>
                  <a:cubicBezTo>
                    <a:pt x="3403" y="1207"/>
                    <a:pt x="3403" y="1207"/>
                    <a:pt x="3403" y="1207"/>
                  </a:cubicBezTo>
                  <a:cubicBezTo>
                    <a:pt x="3402" y="1207"/>
                    <a:pt x="3402" y="1207"/>
                    <a:pt x="3401" y="1206"/>
                  </a:cubicBezTo>
                  <a:cubicBezTo>
                    <a:pt x="3401" y="1206"/>
                    <a:pt x="3400" y="1205"/>
                    <a:pt x="3399" y="1204"/>
                  </a:cubicBezTo>
                  <a:cubicBezTo>
                    <a:pt x="3394" y="1201"/>
                    <a:pt x="3394" y="1201"/>
                    <a:pt x="3394" y="1201"/>
                  </a:cubicBezTo>
                  <a:cubicBezTo>
                    <a:pt x="3383" y="1193"/>
                    <a:pt x="3371" y="1183"/>
                    <a:pt x="3357" y="1170"/>
                  </a:cubicBezTo>
                  <a:cubicBezTo>
                    <a:pt x="3357" y="1170"/>
                    <a:pt x="3357" y="1170"/>
                    <a:pt x="3357" y="1170"/>
                  </a:cubicBezTo>
                  <a:cubicBezTo>
                    <a:pt x="3357" y="1170"/>
                    <a:pt x="3357" y="1170"/>
                    <a:pt x="3357" y="1170"/>
                  </a:cubicBezTo>
                  <a:cubicBezTo>
                    <a:pt x="3337" y="1151"/>
                    <a:pt x="3315" y="1128"/>
                    <a:pt x="3291" y="1100"/>
                  </a:cubicBezTo>
                  <a:cubicBezTo>
                    <a:pt x="3288" y="1096"/>
                    <a:pt x="3288" y="1091"/>
                    <a:pt x="3292" y="1088"/>
                  </a:cubicBezTo>
                  <a:cubicBezTo>
                    <a:pt x="3295" y="1085"/>
                    <a:pt x="3301" y="1085"/>
                    <a:pt x="3303" y="1089"/>
                  </a:cubicBezTo>
                  <a:cubicBezTo>
                    <a:pt x="3327" y="1116"/>
                    <a:pt x="3349" y="1139"/>
                    <a:pt x="3369" y="1158"/>
                  </a:cubicBezTo>
                  <a:cubicBezTo>
                    <a:pt x="3369" y="1158"/>
                    <a:pt x="3369" y="1158"/>
                    <a:pt x="3369" y="1158"/>
                  </a:cubicBezTo>
                  <a:cubicBezTo>
                    <a:pt x="3381" y="1169"/>
                    <a:pt x="3394" y="1180"/>
                    <a:pt x="3404" y="1188"/>
                  </a:cubicBezTo>
                  <a:cubicBezTo>
                    <a:pt x="3409" y="1191"/>
                    <a:pt x="3409" y="1191"/>
                    <a:pt x="3409" y="1191"/>
                  </a:cubicBezTo>
                  <a:cubicBezTo>
                    <a:pt x="3409" y="1191"/>
                    <a:pt x="3410" y="1191"/>
                    <a:pt x="3411" y="1192"/>
                  </a:cubicBezTo>
                  <a:cubicBezTo>
                    <a:pt x="3411" y="1192"/>
                    <a:pt x="3412" y="1193"/>
                    <a:pt x="3412" y="1193"/>
                  </a:cubicBezTo>
                  <a:cubicBezTo>
                    <a:pt x="3416" y="1196"/>
                    <a:pt x="3416" y="1196"/>
                    <a:pt x="3416" y="1196"/>
                  </a:cubicBezTo>
                  <a:cubicBezTo>
                    <a:pt x="3420" y="1198"/>
                    <a:pt x="3420" y="1198"/>
                    <a:pt x="3420" y="1198"/>
                  </a:cubicBezTo>
                  <a:cubicBezTo>
                    <a:pt x="3421" y="1199"/>
                    <a:pt x="3422" y="1199"/>
                    <a:pt x="3423" y="1200"/>
                  </a:cubicBezTo>
                  <a:cubicBezTo>
                    <a:pt x="3424" y="1200"/>
                    <a:pt x="3425" y="1201"/>
                    <a:pt x="3425" y="1201"/>
                  </a:cubicBezTo>
                  <a:cubicBezTo>
                    <a:pt x="3427" y="1202"/>
                    <a:pt x="3427" y="1202"/>
                    <a:pt x="3427" y="1202"/>
                  </a:cubicBezTo>
                  <a:cubicBezTo>
                    <a:pt x="3433" y="1202"/>
                    <a:pt x="3433" y="1202"/>
                    <a:pt x="3433" y="1202"/>
                  </a:cubicBezTo>
                  <a:cubicBezTo>
                    <a:pt x="3433" y="1202"/>
                    <a:pt x="3433" y="1202"/>
                    <a:pt x="3434" y="1202"/>
                  </a:cubicBezTo>
                  <a:cubicBezTo>
                    <a:pt x="3435" y="1201"/>
                    <a:pt x="3436" y="1201"/>
                    <a:pt x="3437" y="1200"/>
                  </a:cubicBezTo>
                  <a:cubicBezTo>
                    <a:pt x="3451" y="1192"/>
                    <a:pt x="3451" y="1192"/>
                    <a:pt x="3451" y="1192"/>
                  </a:cubicBezTo>
                  <a:cubicBezTo>
                    <a:pt x="3451" y="1192"/>
                    <a:pt x="3451" y="1191"/>
                    <a:pt x="3452" y="1191"/>
                  </a:cubicBezTo>
                  <a:cubicBezTo>
                    <a:pt x="3452" y="1191"/>
                    <a:pt x="3452" y="1191"/>
                    <a:pt x="3452" y="1191"/>
                  </a:cubicBezTo>
                  <a:cubicBezTo>
                    <a:pt x="3456" y="1189"/>
                    <a:pt x="3461" y="1190"/>
                    <a:pt x="3464" y="1194"/>
                  </a:cubicBezTo>
                  <a:cubicBezTo>
                    <a:pt x="3466" y="1198"/>
                    <a:pt x="3465" y="1203"/>
                    <a:pt x="3461" y="1206"/>
                  </a:cubicBezTo>
                  <a:cubicBezTo>
                    <a:pt x="3460" y="1206"/>
                    <a:pt x="3460" y="1206"/>
                    <a:pt x="3460" y="1206"/>
                  </a:cubicBezTo>
                  <a:cubicBezTo>
                    <a:pt x="3459" y="1207"/>
                    <a:pt x="3459" y="1207"/>
                    <a:pt x="3459" y="1207"/>
                  </a:cubicBezTo>
                  <a:cubicBezTo>
                    <a:pt x="3459" y="1207"/>
                    <a:pt x="3459" y="1207"/>
                    <a:pt x="3459" y="1207"/>
                  </a:cubicBezTo>
                  <a:cubicBezTo>
                    <a:pt x="3446" y="1215"/>
                    <a:pt x="3446" y="1215"/>
                    <a:pt x="3446" y="1215"/>
                  </a:cubicBezTo>
                  <a:cubicBezTo>
                    <a:pt x="3444" y="1216"/>
                    <a:pt x="3443" y="1216"/>
                    <a:pt x="3441" y="1217"/>
                  </a:cubicBezTo>
                  <a:cubicBezTo>
                    <a:pt x="3441" y="1217"/>
                    <a:pt x="3441" y="1217"/>
                    <a:pt x="3440" y="1218"/>
                  </a:cubicBezTo>
                  <a:cubicBezTo>
                    <a:pt x="3438" y="1219"/>
                    <a:pt x="3438" y="1219"/>
                    <a:pt x="3438" y="1219"/>
                  </a:cubicBezTo>
                  <a:cubicBezTo>
                    <a:pt x="3438" y="1219"/>
                    <a:pt x="3437" y="1219"/>
                    <a:pt x="3437" y="1220"/>
                  </a:cubicBezTo>
                  <a:lnTo>
                    <a:pt x="3434" y="1221"/>
                  </a:lnTo>
                  <a:close/>
                  <a:moveTo>
                    <a:pt x="3480" y="1191"/>
                  </a:moveTo>
                  <a:cubicBezTo>
                    <a:pt x="3477" y="1191"/>
                    <a:pt x="3475" y="1190"/>
                    <a:pt x="3473" y="1188"/>
                  </a:cubicBezTo>
                  <a:cubicBezTo>
                    <a:pt x="3470" y="1184"/>
                    <a:pt x="3471" y="1179"/>
                    <a:pt x="3475" y="1176"/>
                  </a:cubicBezTo>
                  <a:cubicBezTo>
                    <a:pt x="3479" y="1173"/>
                    <a:pt x="3484" y="1174"/>
                    <a:pt x="3487" y="1178"/>
                  </a:cubicBezTo>
                  <a:cubicBezTo>
                    <a:pt x="3490" y="1182"/>
                    <a:pt x="3489" y="1187"/>
                    <a:pt x="3485" y="1190"/>
                  </a:cubicBezTo>
                  <a:cubicBezTo>
                    <a:pt x="3483" y="1191"/>
                    <a:pt x="3482" y="1191"/>
                    <a:pt x="3480" y="1191"/>
                  </a:cubicBezTo>
                  <a:close/>
                  <a:moveTo>
                    <a:pt x="3503" y="1175"/>
                  </a:moveTo>
                  <a:cubicBezTo>
                    <a:pt x="3500" y="1175"/>
                    <a:pt x="3498" y="1173"/>
                    <a:pt x="3496" y="1171"/>
                  </a:cubicBezTo>
                  <a:cubicBezTo>
                    <a:pt x="3493" y="1168"/>
                    <a:pt x="3494" y="1162"/>
                    <a:pt x="3498" y="1159"/>
                  </a:cubicBezTo>
                  <a:cubicBezTo>
                    <a:pt x="3509" y="1151"/>
                    <a:pt x="3509" y="1151"/>
                    <a:pt x="3509" y="1151"/>
                  </a:cubicBezTo>
                  <a:cubicBezTo>
                    <a:pt x="3515" y="1146"/>
                    <a:pt x="3521" y="1141"/>
                    <a:pt x="3528" y="1136"/>
                  </a:cubicBezTo>
                  <a:cubicBezTo>
                    <a:pt x="3531" y="1133"/>
                    <a:pt x="3535" y="1131"/>
                    <a:pt x="3538" y="1128"/>
                  </a:cubicBezTo>
                  <a:cubicBezTo>
                    <a:pt x="3538" y="1128"/>
                    <a:pt x="3538" y="1128"/>
                    <a:pt x="3538" y="1128"/>
                  </a:cubicBezTo>
                  <a:cubicBezTo>
                    <a:pt x="3549" y="1119"/>
                    <a:pt x="3560" y="1110"/>
                    <a:pt x="3572" y="1099"/>
                  </a:cubicBezTo>
                  <a:cubicBezTo>
                    <a:pt x="3598" y="1077"/>
                    <a:pt x="3625" y="1052"/>
                    <a:pt x="3656" y="1024"/>
                  </a:cubicBezTo>
                  <a:cubicBezTo>
                    <a:pt x="3659" y="1021"/>
                    <a:pt x="3665" y="1021"/>
                    <a:pt x="3668" y="1024"/>
                  </a:cubicBezTo>
                  <a:cubicBezTo>
                    <a:pt x="3669" y="1026"/>
                    <a:pt x="3670" y="1028"/>
                    <a:pt x="3670" y="1030"/>
                  </a:cubicBezTo>
                  <a:cubicBezTo>
                    <a:pt x="3670" y="1032"/>
                    <a:pt x="3669" y="1034"/>
                    <a:pt x="3667" y="1036"/>
                  </a:cubicBezTo>
                  <a:cubicBezTo>
                    <a:pt x="3637" y="1065"/>
                    <a:pt x="3609" y="1090"/>
                    <a:pt x="3583" y="1112"/>
                  </a:cubicBezTo>
                  <a:cubicBezTo>
                    <a:pt x="3572" y="1122"/>
                    <a:pt x="3560" y="1132"/>
                    <a:pt x="3549" y="1141"/>
                  </a:cubicBezTo>
                  <a:cubicBezTo>
                    <a:pt x="3549" y="1141"/>
                    <a:pt x="3549" y="1141"/>
                    <a:pt x="3549" y="1141"/>
                  </a:cubicBezTo>
                  <a:cubicBezTo>
                    <a:pt x="3545" y="1144"/>
                    <a:pt x="3542" y="1147"/>
                    <a:pt x="3539" y="1149"/>
                  </a:cubicBezTo>
                  <a:cubicBezTo>
                    <a:pt x="3532" y="1154"/>
                    <a:pt x="3525" y="1160"/>
                    <a:pt x="3519" y="1165"/>
                  </a:cubicBezTo>
                  <a:cubicBezTo>
                    <a:pt x="3508" y="1173"/>
                    <a:pt x="3508" y="1173"/>
                    <a:pt x="3508" y="1173"/>
                  </a:cubicBezTo>
                  <a:cubicBezTo>
                    <a:pt x="3507" y="1174"/>
                    <a:pt x="3505" y="1175"/>
                    <a:pt x="3503" y="1175"/>
                  </a:cubicBezTo>
                  <a:close/>
                  <a:moveTo>
                    <a:pt x="3279" y="1081"/>
                  </a:moveTo>
                  <a:cubicBezTo>
                    <a:pt x="3276" y="1081"/>
                    <a:pt x="3274" y="1080"/>
                    <a:pt x="3272" y="1078"/>
                  </a:cubicBezTo>
                  <a:cubicBezTo>
                    <a:pt x="3271" y="1076"/>
                    <a:pt x="3270" y="1074"/>
                    <a:pt x="3270" y="1072"/>
                  </a:cubicBezTo>
                  <a:cubicBezTo>
                    <a:pt x="3271" y="1069"/>
                    <a:pt x="3272" y="1067"/>
                    <a:pt x="3273" y="1066"/>
                  </a:cubicBezTo>
                  <a:cubicBezTo>
                    <a:pt x="3277" y="1063"/>
                    <a:pt x="3282" y="1064"/>
                    <a:pt x="3285" y="1067"/>
                  </a:cubicBezTo>
                  <a:cubicBezTo>
                    <a:pt x="3288" y="1071"/>
                    <a:pt x="3288" y="1076"/>
                    <a:pt x="3284" y="1079"/>
                  </a:cubicBezTo>
                  <a:cubicBezTo>
                    <a:pt x="3283" y="1080"/>
                    <a:pt x="3281" y="1081"/>
                    <a:pt x="3279" y="1081"/>
                  </a:cubicBezTo>
                  <a:close/>
                  <a:moveTo>
                    <a:pt x="3261" y="1059"/>
                  </a:moveTo>
                  <a:cubicBezTo>
                    <a:pt x="3258" y="1059"/>
                    <a:pt x="3256" y="1058"/>
                    <a:pt x="3254" y="1056"/>
                  </a:cubicBezTo>
                  <a:cubicBezTo>
                    <a:pt x="3239" y="1037"/>
                    <a:pt x="3223" y="1016"/>
                    <a:pt x="3204" y="992"/>
                  </a:cubicBezTo>
                  <a:cubicBezTo>
                    <a:pt x="3197" y="982"/>
                    <a:pt x="3190" y="973"/>
                    <a:pt x="3185" y="966"/>
                  </a:cubicBezTo>
                  <a:cubicBezTo>
                    <a:pt x="3168" y="944"/>
                    <a:pt x="3150" y="919"/>
                    <a:pt x="3128" y="889"/>
                  </a:cubicBezTo>
                  <a:cubicBezTo>
                    <a:pt x="3126" y="887"/>
                    <a:pt x="3126" y="885"/>
                    <a:pt x="3126" y="882"/>
                  </a:cubicBezTo>
                  <a:cubicBezTo>
                    <a:pt x="3127" y="880"/>
                    <a:pt x="3128" y="878"/>
                    <a:pt x="3130" y="877"/>
                  </a:cubicBezTo>
                  <a:cubicBezTo>
                    <a:pt x="3133" y="874"/>
                    <a:pt x="3139" y="875"/>
                    <a:pt x="3141" y="879"/>
                  </a:cubicBezTo>
                  <a:cubicBezTo>
                    <a:pt x="3163" y="908"/>
                    <a:pt x="3181" y="933"/>
                    <a:pt x="3198" y="956"/>
                  </a:cubicBezTo>
                  <a:cubicBezTo>
                    <a:pt x="3205" y="965"/>
                    <a:pt x="3211" y="973"/>
                    <a:pt x="3218" y="981"/>
                  </a:cubicBezTo>
                  <a:cubicBezTo>
                    <a:pt x="3236" y="1006"/>
                    <a:pt x="3252" y="1026"/>
                    <a:pt x="3267" y="1045"/>
                  </a:cubicBezTo>
                  <a:cubicBezTo>
                    <a:pt x="3270" y="1049"/>
                    <a:pt x="3270" y="1054"/>
                    <a:pt x="3266" y="1057"/>
                  </a:cubicBezTo>
                  <a:cubicBezTo>
                    <a:pt x="3265" y="1058"/>
                    <a:pt x="3263" y="1059"/>
                    <a:pt x="3261" y="1059"/>
                  </a:cubicBezTo>
                  <a:close/>
                  <a:moveTo>
                    <a:pt x="3682" y="1019"/>
                  </a:moveTo>
                  <a:cubicBezTo>
                    <a:pt x="3680" y="1019"/>
                    <a:pt x="3677" y="1018"/>
                    <a:pt x="3676" y="1016"/>
                  </a:cubicBezTo>
                  <a:cubicBezTo>
                    <a:pt x="3674" y="1014"/>
                    <a:pt x="3673" y="1012"/>
                    <a:pt x="3673" y="1010"/>
                  </a:cubicBezTo>
                  <a:cubicBezTo>
                    <a:pt x="3673" y="1008"/>
                    <a:pt x="3674" y="1006"/>
                    <a:pt x="3676" y="1004"/>
                  </a:cubicBezTo>
                  <a:cubicBezTo>
                    <a:pt x="3679" y="1001"/>
                    <a:pt x="3685" y="1001"/>
                    <a:pt x="3688" y="1004"/>
                  </a:cubicBezTo>
                  <a:cubicBezTo>
                    <a:pt x="3690" y="1006"/>
                    <a:pt x="3690" y="1008"/>
                    <a:pt x="3690" y="1010"/>
                  </a:cubicBezTo>
                  <a:cubicBezTo>
                    <a:pt x="3690" y="1013"/>
                    <a:pt x="3689" y="1015"/>
                    <a:pt x="3688" y="1016"/>
                  </a:cubicBezTo>
                  <a:cubicBezTo>
                    <a:pt x="3686" y="1018"/>
                    <a:pt x="3684" y="1019"/>
                    <a:pt x="3682" y="1019"/>
                  </a:cubicBezTo>
                  <a:close/>
                  <a:moveTo>
                    <a:pt x="3702" y="999"/>
                  </a:moveTo>
                  <a:cubicBezTo>
                    <a:pt x="3700" y="999"/>
                    <a:pt x="3698" y="998"/>
                    <a:pt x="3696" y="996"/>
                  </a:cubicBezTo>
                  <a:cubicBezTo>
                    <a:pt x="3695" y="995"/>
                    <a:pt x="3694" y="993"/>
                    <a:pt x="3694" y="990"/>
                  </a:cubicBezTo>
                  <a:cubicBezTo>
                    <a:pt x="3694" y="988"/>
                    <a:pt x="3695" y="986"/>
                    <a:pt x="3696" y="984"/>
                  </a:cubicBezTo>
                  <a:cubicBezTo>
                    <a:pt x="3718" y="963"/>
                    <a:pt x="3741" y="940"/>
                    <a:pt x="3764" y="916"/>
                  </a:cubicBezTo>
                  <a:cubicBezTo>
                    <a:pt x="3764" y="916"/>
                    <a:pt x="3764" y="916"/>
                    <a:pt x="3764" y="916"/>
                  </a:cubicBezTo>
                  <a:cubicBezTo>
                    <a:pt x="3764" y="916"/>
                    <a:pt x="3764" y="916"/>
                    <a:pt x="3764" y="916"/>
                  </a:cubicBezTo>
                  <a:cubicBezTo>
                    <a:pt x="3764" y="916"/>
                    <a:pt x="3764" y="916"/>
                    <a:pt x="3764" y="916"/>
                  </a:cubicBezTo>
                  <a:cubicBezTo>
                    <a:pt x="3789" y="890"/>
                    <a:pt x="3815" y="862"/>
                    <a:pt x="3841" y="834"/>
                  </a:cubicBezTo>
                  <a:cubicBezTo>
                    <a:pt x="3844" y="830"/>
                    <a:pt x="3849" y="830"/>
                    <a:pt x="3853" y="833"/>
                  </a:cubicBezTo>
                  <a:cubicBezTo>
                    <a:pt x="3856" y="836"/>
                    <a:pt x="3856" y="841"/>
                    <a:pt x="3853" y="845"/>
                  </a:cubicBezTo>
                  <a:cubicBezTo>
                    <a:pt x="3827" y="873"/>
                    <a:pt x="3801" y="901"/>
                    <a:pt x="3776" y="928"/>
                  </a:cubicBezTo>
                  <a:cubicBezTo>
                    <a:pt x="3776" y="928"/>
                    <a:pt x="3776" y="928"/>
                    <a:pt x="3776" y="928"/>
                  </a:cubicBezTo>
                  <a:cubicBezTo>
                    <a:pt x="3753" y="952"/>
                    <a:pt x="3730" y="975"/>
                    <a:pt x="3708" y="996"/>
                  </a:cubicBezTo>
                  <a:cubicBezTo>
                    <a:pt x="3707" y="998"/>
                    <a:pt x="3704" y="999"/>
                    <a:pt x="3702" y="999"/>
                  </a:cubicBezTo>
                  <a:close/>
                  <a:moveTo>
                    <a:pt x="5811" y="932"/>
                  </a:moveTo>
                  <a:cubicBezTo>
                    <a:pt x="5807" y="932"/>
                    <a:pt x="5803" y="929"/>
                    <a:pt x="5802" y="925"/>
                  </a:cubicBezTo>
                  <a:cubicBezTo>
                    <a:pt x="5802" y="920"/>
                    <a:pt x="5806" y="916"/>
                    <a:pt x="5810" y="915"/>
                  </a:cubicBezTo>
                  <a:cubicBezTo>
                    <a:pt x="5811" y="915"/>
                    <a:pt x="5813" y="915"/>
                    <a:pt x="5814" y="915"/>
                  </a:cubicBezTo>
                  <a:cubicBezTo>
                    <a:pt x="5815" y="915"/>
                    <a:pt x="5816" y="915"/>
                    <a:pt x="5817" y="915"/>
                  </a:cubicBezTo>
                  <a:cubicBezTo>
                    <a:pt x="5818" y="915"/>
                    <a:pt x="5818" y="915"/>
                    <a:pt x="5819" y="915"/>
                  </a:cubicBezTo>
                  <a:cubicBezTo>
                    <a:pt x="5824" y="914"/>
                    <a:pt x="5824" y="914"/>
                    <a:pt x="5824" y="914"/>
                  </a:cubicBezTo>
                  <a:cubicBezTo>
                    <a:pt x="5826" y="914"/>
                    <a:pt x="5827" y="913"/>
                    <a:pt x="5829" y="913"/>
                  </a:cubicBezTo>
                  <a:cubicBezTo>
                    <a:pt x="5831" y="913"/>
                    <a:pt x="5833" y="913"/>
                    <a:pt x="5836" y="912"/>
                  </a:cubicBezTo>
                  <a:cubicBezTo>
                    <a:pt x="5837" y="912"/>
                    <a:pt x="5837" y="912"/>
                    <a:pt x="5837" y="912"/>
                  </a:cubicBezTo>
                  <a:cubicBezTo>
                    <a:pt x="5851" y="908"/>
                    <a:pt x="5851" y="908"/>
                    <a:pt x="5851" y="908"/>
                  </a:cubicBezTo>
                  <a:cubicBezTo>
                    <a:pt x="5866" y="904"/>
                    <a:pt x="5866" y="904"/>
                    <a:pt x="5866" y="904"/>
                  </a:cubicBezTo>
                  <a:cubicBezTo>
                    <a:pt x="5878" y="900"/>
                    <a:pt x="5890" y="896"/>
                    <a:pt x="5901" y="892"/>
                  </a:cubicBezTo>
                  <a:cubicBezTo>
                    <a:pt x="5909" y="889"/>
                    <a:pt x="5918" y="885"/>
                    <a:pt x="5926" y="881"/>
                  </a:cubicBezTo>
                  <a:cubicBezTo>
                    <a:pt x="5949" y="870"/>
                    <a:pt x="5974" y="857"/>
                    <a:pt x="6000" y="841"/>
                  </a:cubicBezTo>
                  <a:cubicBezTo>
                    <a:pt x="6004" y="839"/>
                    <a:pt x="6009" y="840"/>
                    <a:pt x="6011" y="844"/>
                  </a:cubicBezTo>
                  <a:cubicBezTo>
                    <a:pt x="6014" y="848"/>
                    <a:pt x="6013" y="853"/>
                    <a:pt x="6009" y="855"/>
                  </a:cubicBezTo>
                  <a:cubicBezTo>
                    <a:pt x="5983" y="871"/>
                    <a:pt x="5957" y="885"/>
                    <a:pt x="5933" y="897"/>
                  </a:cubicBezTo>
                  <a:cubicBezTo>
                    <a:pt x="5924" y="901"/>
                    <a:pt x="5915" y="904"/>
                    <a:pt x="5907" y="908"/>
                  </a:cubicBezTo>
                  <a:cubicBezTo>
                    <a:pt x="5895" y="912"/>
                    <a:pt x="5883" y="916"/>
                    <a:pt x="5871" y="920"/>
                  </a:cubicBezTo>
                  <a:cubicBezTo>
                    <a:pt x="5871" y="920"/>
                    <a:pt x="5871" y="920"/>
                    <a:pt x="5871" y="920"/>
                  </a:cubicBezTo>
                  <a:cubicBezTo>
                    <a:pt x="5856" y="925"/>
                    <a:pt x="5856" y="925"/>
                    <a:pt x="5856" y="925"/>
                  </a:cubicBezTo>
                  <a:cubicBezTo>
                    <a:pt x="5840" y="928"/>
                    <a:pt x="5840" y="928"/>
                    <a:pt x="5840" y="928"/>
                  </a:cubicBezTo>
                  <a:cubicBezTo>
                    <a:pt x="5836" y="929"/>
                    <a:pt x="5833" y="930"/>
                    <a:pt x="5831" y="930"/>
                  </a:cubicBezTo>
                  <a:cubicBezTo>
                    <a:pt x="5830" y="930"/>
                    <a:pt x="5828" y="930"/>
                    <a:pt x="5827" y="931"/>
                  </a:cubicBezTo>
                  <a:cubicBezTo>
                    <a:pt x="5821" y="932"/>
                    <a:pt x="5821" y="932"/>
                    <a:pt x="5821" y="932"/>
                  </a:cubicBezTo>
                  <a:cubicBezTo>
                    <a:pt x="5819" y="932"/>
                    <a:pt x="5818" y="932"/>
                    <a:pt x="5817" y="932"/>
                  </a:cubicBezTo>
                  <a:cubicBezTo>
                    <a:pt x="5816" y="932"/>
                    <a:pt x="5816" y="932"/>
                    <a:pt x="5815" y="932"/>
                  </a:cubicBezTo>
                  <a:cubicBezTo>
                    <a:pt x="5814" y="932"/>
                    <a:pt x="5813" y="932"/>
                    <a:pt x="5812" y="932"/>
                  </a:cubicBezTo>
                  <a:cubicBezTo>
                    <a:pt x="5811" y="932"/>
                    <a:pt x="5811" y="932"/>
                    <a:pt x="5811" y="932"/>
                  </a:cubicBezTo>
                  <a:close/>
                  <a:moveTo>
                    <a:pt x="5783" y="931"/>
                  </a:moveTo>
                  <a:cubicBezTo>
                    <a:pt x="5782" y="931"/>
                    <a:pt x="5782" y="931"/>
                    <a:pt x="5781" y="931"/>
                  </a:cubicBezTo>
                  <a:cubicBezTo>
                    <a:pt x="5779" y="931"/>
                    <a:pt x="5777" y="930"/>
                    <a:pt x="5776" y="928"/>
                  </a:cubicBezTo>
                  <a:cubicBezTo>
                    <a:pt x="5775" y="926"/>
                    <a:pt x="5774" y="924"/>
                    <a:pt x="5774" y="921"/>
                  </a:cubicBezTo>
                  <a:cubicBezTo>
                    <a:pt x="5775" y="917"/>
                    <a:pt x="5780" y="914"/>
                    <a:pt x="5784" y="915"/>
                  </a:cubicBezTo>
                  <a:cubicBezTo>
                    <a:pt x="5786" y="915"/>
                    <a:pt x="5788" y="916"/>
                    <a:pt x="5790" y="918"/>
                  </a:cubicBezTo>
                  <a:cubicBezTo>
                    <a:pt x="5791" y="920"/>
                    <a:pt x="5792" y="922"/>
                    <a:pt x="5791" y="924"/>
                  </a:cubicBezTo>
                  <a:cubicBezTo>
                    <a:pt x="5790" y="928"/>
                    <a:pt x="5787" y="931"/>
                    <a:pt x="5783" y="931"/>
                  </a:cubicBezTo>
                  <a:close/>
                  <a:moveTo>
                    <a:pt x="5756" y="923"/>
                  </a:moveTo>
                  <a:cubicBezTo>
                    <a:pt x="5755" y="923"/>
                    <a:pt x="5753" y="923"/>
                    <a:pt x="5752" y="923"/>
                  </a:cubicBezTo>
                  <a:cubicBezTo>
                    <a:pt x="5746" y="920"/>
                    <a:pt x="5739" y="916"/>
                    <a:pt x="5732" y="912"/>
                  </a:cubicBezTo>
                  <a:cubicBezTo>
                    <a:pt x="5727" y="909"/>
                    <a:pt x="5727" y="909"/>
                    <a:pt x="5727" y="909"/>
                  </a:cubicBezTo>
                  <a:cubicBezTo>
                    <a:pt x="5725" y="908"/>
                    <a:pt x="5724" y="907"/>
                    <a:pt x="5722" y="907"/>
                  </a:cubicBezTo>
                  <a:cubicBezTo>
                    <a:pt x="5722" y="906"/>
                    <a:pt x="5721" y="906"/>
                    <a:pt x="5721" y="905"/>
                  </a:cubicBezTo>
                  <a:cubicBezTo>
                    <a:pt x="5712" y="899"/>
                    <a:pt x="5712" y="899"/>
                    <a:pt x="5712" y="899"/>
                  </a:cubicBezTo>
                  <a:cubicBezTo>
                    <a:pt x="5709" y="897"/>
                    <a:pt x="5709" y="897"/>
                    <a:pt x="5709" y="897"/>
                  </a:cubicBezTo>
                  <a:cubicBezTo>
                    <a:pt x="5709" y="897"/>
                    <a:pt x="5709" y="897"/>
                    <a:pt x="5709" y="897"/>
                  </a:cubicBezTo>
                  <a:cubicBezTo>
                    <a:pt x="5697" y="888"/>
                    <a:pt x="5697" y="888"/>
                    <a:pt x="5697" y="888"/>
                  </a:cubicBezTo>
                  <a:cubicBezTo>
                    <a:pt x="5684" y="877"/>
                    <a:pt x="5684" y="877"/>
                    <a:pt x="5684" y="877"/>
                  </a:cubicBezTo>
                  <a:cubicBezTo>
                    <a:pt x="5682" y="876"/>
                    <a:pt x="5680" y="874"/>
                    <a:pt x="5678" y="872"/>
                  </a:cubicBezTo>
                  <a:cubicBezTo>
                    <a:pt x="5665" y="860"/>
                    <a:pt x="5665" y="860"/>
                    <a:pt x="5665" y="860"/>
                  </a:cubicBezTo>
                  <a:cubicBezTo>
                    <a:pt x="5659" y="854"/>
                    <a:pt x="5659" y="854"/>
                    <a:pt x="5659" y="854"/>
                  </a:cubicBezTo>
                  <a:cubicBezTo>
                    <a:pt x="5657" y="852"/>
                    <a:pt x="5656" y="851"/>
                    <a:pt x="5654" y="849"/>
                  </a:cubicBezTo>
                  <a:cubicBezTo>
                    <a:pt x="5651" y="847"/>
                    <a:pt x="5649" y="844"/>
                    <a:pt x="5646" y="841"/>
                  </a:cubicBezTo>
                  <a:cubicBezTo>
                    <a:pt x="5646" y="841"/>
                    <a:pt x="5646" y="841"/>
                    <a:pt x="5646" y="841"/>
                  </a:cubicBezTo>
                  <a:cubicBezTo>
                    <a:pt x="5633" y="828"/>
                    <a:pt x="5633" y="828"/>
                    <a:pt x="5633" y="828"/>
                  </a:cubicBezTo>
                  <a:cubicBezTo>
                    <a:pt x="5630" y="825"/>
                    <a:pt x="5627" y="821"/>
                    <a:pt x="5624" y="818"/>
                  </a:cubicBezTo>
                  <a:cubicBezTo>
                    <a:pt x="5623" y="817"/>
                    <a:pt x="5622" y="815"/>
                    <a:pt x="5621" y="814"/>
                  </a:cubicBezTo>
                  <a:cubicBezTo>
                    <a:pt x="5620" y="814"/>
                    <a:pt x="5620" y="814"/>
                    <a:pt x="5620" y="814"/>
                  </a:cubicBezTo>
                  <a:cubicBezTo>
                    <a:pt x="5619" y="812"/>
                    <a:pt x="5617" y="811"/>
                    <a:pt x="5616" y="809"/>
                  </a:cubicBezTo>
                  <a:cubicBezTo>
                    <a:pt x="5613" y="806"/>
                    <a:pt x="5610" y="803"/>
                    <a:pt x="5608" y="800"/>
                  </a:cubicBezTo>
                  <a:cubicBezTo>
                    <a:pt x="5605" y="797"/>
                    <a:pt x="5603" y="794"/>
                    <a:pt x="5601" y="792"/>
                  </a:cubicBezTo>
                  <a:cubicBezTo>
                    <a:pt x="5598" y="789"/>
                    <a:pt x="5596" y="786"/>
                    <a:pt x="5593" y="783"/>
                  </a:cubicBezTo>
                  <a:cubicBezTo>
                    <a:pt x="5590" y="780"/>
                    <a:pt x="5591" y="774"/>
                    <a:pt x="5594" y="771"/>
                  </a:cubicBezTo>
                  <a:cubicBezTo>
                    <a:pt x="5598" y="768"/>
                    <a:pt x="5603" y="769"/>
                    <a:pt x="5606" y="772"/>
                  </a:cubicBezTo>
                  <a:cubicBezTo>
                    <a:pt x="5609" y="775"/>
                    <a:pt x="5611" y="778"/>
                    <a:pt x="5614" y="781"/>
                  </a:cubicBezTo>
                  <a:cubicBezTo>
                    <a:pt x="5616" y="784"/>
                    <a:pt x="5618" y="786"/>
                    <a:pt x="5620" y="789"/>
                  </a:cubicBezTo>
                  <a:cubicBezTo>
                    <a:pt x="5623" y="792"/>
                    <a:pt x="5626" y="794"/>
                    <a:pt x="5628" y="797"/>
                  </a:cubicBezTo>
                  <a:cubicBezTo>
                    <a:pt x="5630" y="799"/>
                    <a:pt x="5632" y="801"/>
                    <a:pt x="5633" y="803"/>
                  </a:cubicBezTo>
                  <a:cubicBezTo>
                    <a:pt x="5633" y="803"/>
                    <a:pt x="5633" y="803"/>
                    <a:pt x="5633" y="803"/>
                  </a:cubicBezTo>
                  <a:cubicBezTo>
                    <a:pt x="5634" y="804"/>
                    <a:pt x="5636" y="805"/>
                    <a:pt x="5637" y="807"/>
                  </a:cubicBezTo>
                  <a:cubicBezTo>
                    <a:pt x="5640" y="810"/>
                    <a:pt x="5643" y="813"/>
                    <a:pt x="5646" y="816"/>
                  </a:cubicBezTo>
                  <a:cubicBezTo>
                    <a:pt x="5646" y="816"/>
                    <a:pt x="5646" y="816"/>
                    <a:pt x="5646" y="816"/>
                  </a:cubicBezTo>
                  <a:cubicBezTo>
                    <a:pt x="5659" y="830"/>
                    <a:pt x="5659" y="830"/>
                    <a:pt x="5659" y="830"/>
                  </a:cubicBezTo>
                  <a:cubicBezTo>
                    <a:pt x="5661" y="832"/>
                    <a:pt x="5663" y="835"/>
                    <a:pt x="5666" y="837"/>
                  </a:cubicBezTo>
                  <a:cubicBezTo>
                    <a:pt x="5667" y="838"/>
                    <a:pt x="5669" y="840"/>
                    <a:pt x="5671" y="842"/>
                  </a:cubicBezTo>
                  <a:cubicBezTo>
                    <a:pt x="5689" y="859"/>
                    <a:pt x="5689" y="859"/>
                    <a:pt x="5689" y="859"/>
                  </a:cubicBezTo>
                  <a:cubicBezTo>
                    <a:pt x="5692" y="862"/>
                    <a:pt x="5694" y="863"/>
                    <a:pt x="5695" y="864"/>
                  </a:cubicBezTo>
                  <a:cubicBezTo>
                    <a:pt x="5695" y="864"/>
                    <a:pt x="5695" y="864"/>
                    <a:pt x="5695" y="864"/>
                  </a:cubicBezTo>
                  <a:cubicBezTo>
                    <a:pt x="5707" y="875"/>
                    <a:pt x="5707" y="875"/>
                    <a:pt x="5707" y="875"/>
                  </a:cubicBezTo>
                  <a:cubicBezTo>
                    <a:pt x="5722" y="886"/>
                    <a:pt x="5722" y="886"/>
                    <a:pt x="5722" y="886"/>
                  </a:cubicBezTo>
                  <a:cubicBezTo>
                    <a:pt x="5730" y="891"/>
                    <a:pt x="5730" y="891"/>
                    <a:pt x="5730" y="891"/>
                  </a:cubicBezTo>
                  <a:cubicBezTo>
                    <a:pt x="5731" y="892"/>
                    <a:pt x="5732" y="892"/>
                    <a:pt x="5733" y="893"/>
                  </a:cubicBezTo>
                  <a:cubicBezTo>
                    <a:pt x="5734" y="894"/>
                    <a:pt x="5734" y="894"/>
                    <a:pt x="5735" y="895"/>
                  </a:cubicBezTo>
                  <a:cubicBezTo>
                    <a:pt x="5741" y="898"/>
                    <a:pt x="5741" y="898"/>
                    <a:pt x="5741" y="898"/>
                  </a:cubicBezTo>
                  <a:cubicBezTo>
                    <a:pt x="5747" y="901"/>
                    <a:pt x="5753" y="904"/>
                    <a:pt x="5759" y="907"/>
                  </a:cubicBezTo>
                  <a:cubicBezTo>
                    <a:pt x="5763" y="909"/>
                    <a:pt x="5765" y="914"/>
                    <a:pt x="5764" y="918"/>
                  </a:cubicBezTo>
                  <a:cubicBezTo>
                    <a:pt x="5762" y="921"/>
                    <a:pt x="5759" y="923"/>
                    <a:pt x="5756" y="923"/>
                  </a:cubicBezTo>
                  <a:close/>
                  <a:moveTo>
                    <a:pt x="3118" y="869"/>
                  </a:moveTo>
                  <a:cubicBezTo>
                    <a:pt x="3115" y="869"/>
                    <a:pt x="3113" y="868"/>
                    <a:pt x="3111" y="866"/>
                  </a:cubicBezTo>
                  <a:cubicBezTo>
                    <a:pt x="3110" y="864"/>
                    <a:pt x="3109" y="862"/>
                    <a:pt x="3110" y="860"/>
                  </a:cubicBezTo>
                  <a:cubicBezTo>
                    <a:pt x="3110" y="857"/>
                    <a:pt x="3111" y="855"/>
                    <a:pt x="3113" y="854"/>
                  </a:cubicBezTo>
                  <a:cubicBezTo>
                    <a:pt x="3117" y="851"/>
                    <a:pt x="3122" y="852"/>
                    <a:pt x="3125" y="856"/>
                  </a:cubicBezTo>
                  <a:cubicBezTo>
                    <a:pt x="3125" y="856"/>
                    <a:pt x="3125" y="856"/>
                    <a:pt x="3125" y="856"/>
                  </a:cubicBezTo>
                  <a:cubicBezTo>
                    <a:pt x="3126" y="858"/>
                    <a:pt x="3127" y="860"/>
                    <a:pt x="3126" y="862"/>
                  </a:cubicBezTo>
                  <a:cubicBezTo>
                    <a:pt x="3126" y="864"/>
                    <a:pt x="3125" y="866"/>
                    <a:pt x="3123" y="868"/>
                  </a:cubicBezTo>
                  <a:cubicBezTo>
                    <a:pt x="3121" y="869"/>
                    <a:pt x="3120" y="869"/>
                    <a:pt x="3118" y="869"/>
                  </a:cubicBezTo>
                  <a:close/>
                  <a:moveTo>
                    <a:pt x="3101" y="846"/>
                  </a:moveTo>
                  <a:cubicBezTo>
                    <a:pt x="3099" y="846"/>
                    <a:pt x="3096" y="845"/>
                    <a:pt x="3094" y="843"/>
                  </a:cubicBezTo>
                  <a:cubicBezTo>
                    <a:pt x="3082" y="826"/>
                    <a:pt x="3067" y="806"/>
                    <a:pt x="3053" y="786"/>
                  </a:cubicBezTo>
                  <a:cubicBezTo>
                    <a:pt x="3045" y="775"/>
                    <a:pt x="3036" y="763"/>
                    <a:pt x="3028" y="752"/>
                  </a:cubicBezTo>
                  <a:cubicBezTo>
                    <a:pt x="3028" y="752"/>
                    <a:pt x="3028" y="752"/>
                    <a:pt x="3028" y="752"/>
                  </a:cubicBezTo>
                  <a:cubicBezTo>
                    <a:pt x="3007" y="723"/>
                    <a:pt x="2988" y="698"/>
                    <a:pt x="2970" y="675"/>
                  </a:cubicBezTo>
                  <a:cubicBezTo>
                    <a:pt x="2969" y="673"/>
                    <a:pt x="2968" y="671"/>
                    <a:pt x="2969" y="668"/>
                  </a:cubicBezTo>
                  <a:cubicBezTo>
                    <a:pt x="2969" y="666"/>
                    <a:pt x="2970" y="664"/>
                    <a:pt x="2972" y="663"/>
                  </a:cubicBezTo>
                  <a:cubicBezTo>
                    <a:pt x="2976" y="660"/>
                    <a:pt x="2981" y="661"/>
                    <a:pt x="2984" y="664"/>
                  </a:cubicBezTo>
                  <a:cubicBezTo>
                    <a:pt x="3002" y="688"/>
                    <a:pt x="3020" y="713"/>
                    <a:pt x="3041" y="742"/>
                  </a:cubicBezTo>
                  <a:cubicBezTo>
                    <a:pt x="3049" y="752"/>
                    <a:pt x="3057" y="763"/>
                    <a:pt x="3066" y="776"/>
                  </a:cubicBezTo>
                  <a:cubicBezTo>
                    <a:pt x="3077" y="790"/>
                    <a:pt x="3088" y="806"/>
                    <a:pt x="3099" y="820"/>
                  </a:cubicBezTo>
                  <a:cubicBezTo>
                    <a:pt x="3108" y="833"/>
                    <a:pt x="3108" y="833"/>
                    <a:pt x="3108" y="833"/>
                  </a:cubicBezTo>
                  <a:cubicBezTo>
                    <a:pt x="3111" y="837"/>
                    <a:pt x="3110" y="842"/>
                    <a:pt x="3106" y="845"/>
                  </a:cubicBezTo>
                  <a:cubicBezTo>
                    <a:pt x="3105" y="846"/>
                    <a:pt x="3103" y="846"/>
                    <a:pt x="3101" y="846"/>
                  </a:cubicBezTo>
                  <a:close/>
                  <a:moveTo>
                    <a:pt x="6028" y="842"/>
                  </a:moveTo>
                  <a:cubicBezTo>
                    <a:pt x="6025" y="842"/>
                    <a:pt x="6023" y="840"/>
                    <a:pt x="6021" y="838"/>
                  </a:cubicBezTo>
                  <a:cubicBezTo>
                    <a:pt x="6020" y="836"/>
                    <a:pt x="6019" y="834"/>
                    <a:pt x="6020" y="831"/>
                  </a:cubicBezTo>
                  <a:cubicBezTo>
                    <a:pt x="6020" y="829"/>
                    <a:pt x="6021" y="827"/>
                    <a:pt x="6023" y="826"/>
                  </a:cubicBezTo>
                  <a:cubicBezTo>
                    <a:pt x="6027" y="823"/>
                    <a:pt x="6033" y="825"/>
                    <a:pt x="6035" y="828"/>
                  </a:cubicBezTo>
                  <a:cubicBezTo>
                    <a:pt x="6036" y="830"/>
                    <a:pt x="6037" y="833"/>
                    <a:pt x="6036" y="835"/>
                  </a:cubicBezTo>
                  <a:cubicBezTo>
                    <a:pt x="6036" y="837"/>
                    <a:pt x="6035" y="839"/>
                    <a:pt x="6033" y="840"/>
                  </a:cubicBezTo>
                  <a:cubicBezTo>
                    <a:pt x="6031" y="841"/>
                    <a:pt x="6030" y="842"/>
                    <a:pt x="6028" y="842"/>
                  </a:cubicBezTo>
                  <a:close/>
                  <a:moveTo>
                    <a:pt x="3866" y="827"/>
                  </a:moveTo>
                  <a:cubicBezTo>
                    <a:pt x="3864" y="827"/>
                    <a:pt x="3862" y="826"/>
                    <a:pt x="3860" y="825"/>
                  </a:cubicBezTo>
                  <a:cubicBezTo>
                    <a:pt x="3859" y="823"/>
                    <a:pt x="3858" y="821"/>
                    <a:pt x="3857" y="819"/>
                  </a:cubicBezTo>
                  <a:cubicBezTo>
                    <a:pt x="3857" y="816"/>
                    <a:pt x="3858" y="814"/>
                    <a:pt x="3860" y="813"/>
                  </a:cubicBezTo>
                  <a:cubicBezTo>
                    <a:pt x="3860" y="812"/>
                    <a:pt x="3860" y="812"/>
                    <a:pt x="3860" y="812"/>
                  </a:cubicBezTo>
                  <a:cubicBezTo>
                    <a:pt x="3860" y="812"/>
                    <a:pt x="3860" y="812"/>
                    <a:pt x="3860" y="812"/>
                  </a:cubicBezTo>
                  <a:cubicBezTo>
                    <a:pt x="3863" y="809"/>
                    <a:pt x="3868" y="809"/>
                    <a:pt x="3872" y="812"/>
                  </a:cubicBezTo>
                  <a:cubicBezTo>
                    <a:pt x="3873" y="813"/>
                    <a:pt x="3874" y="816"/>
                    <a:pt x="3874" y="818"/>
                  </a:cubicBezTo>
                  <a:cubicBezTo>
                    <a:pt x="3874" y="820"/>
                    <a:pt x="3874" y="822"/>
                    <a:pt x="3872" y="824"/>
                  </a:cubicBezTo>
                  <a:cubicBezTo>
                    <a:pt x="3872" y="824"/>
                    <a:pt x="3872" y="824"/>
                    <a:pt x="3872" y="824"/>
                  </a:cubicBezTo>
                  <a:cubicBezTo>
                    <a:pt x="3872" y="824"/>
                    <a:pt x="3872" y="824"/>
                    <a:pt x="3872" y="824"/>
                  </a:cubicBezTo>
                  <a:cubicBezTo>
                    <a:pt x="3871" y="826"/>
                    <a:pt x="3868" y="827"/>
                    <a:pt x="3866" y="827"/>
                  </a:cubicBezTo>
                  <a:close/>
                  <a:moveTo>
                    <a:pt x="6051" y="826"/>
                  </a:moveTo>
                  <a:cubicBezTo>
                    <a:pt x="6049" y="826"/>
                    <a:pt x="6046" y="824"/>
                    <a:pt x="6044" y="822"/>
                  </a:cubicBezTo>
                  <a:cubicBezTo>
                    <a:pt x="6043" y="820"/>
                    <a:pt x="6043" y="818"/>
                    <a:pt x="6043" y="816"/>
                  </a:cubicBezTo>
                  <a:cubicBezTo>
                    <a:pt x="6043" y="813"/>
                    <a:pt x="6045" y="811"/>
                    <a:pt x="6047" y="810"/>
                  </a:cubicBezTo>
                  <a:cubicBezTo>
                    <a:pt x="6047" y="810"/>
                    <a:pt x="6047" y="810"/>
                    <a:pt x="6048" y="809"/>
                  </a:cubicBezTo>
                  <a:cubicBezTo>
                    <a:pt x="6048" y="809"/>
                    <a:pt x="6048" y="809"/>
                    <a:pt x="6048" y="809"/>
                  </a:cubicBezTo>
                  <a:cubicBezTo>
                    <a:pt x="6054" y="805"/>
                    <a:pt x="6059" y="802"/>
                    <a:pt x="6063" y="798"/>
                  </a:cubicBezTo>
                  <a:cubicBezTo>
                    <a:pt x="6063" y="798"/>
                    <a:pt x="6063" y="798"/>
                    <a:pt x="6063" y="798"/>
                  </a:cubicBezTo>
                  <a:cubicBezTo>
                    <a:pt x="6079" y="787"/>
                    <a:pt x="6079" y="787"/>
                    <a:pt x="6079" y="787"/>
                  </a:cubicBezTo>
                  <a:cubicBezTo>
                    <a:pt x="6082" y="784"/>
                    <a:pt x="6086" y="781"/>
                    <a:pt x="6089" y="779"/>
                  </a:cubicBezTo>
                  <a:cubicBezTo>
                    <a:pt x="6096" y="774"/>
                    <a:pt x="6103" y="769"/>
                    <a:pt x="6109" y="764"/>
                  </a:cubicBezTo>
                  <a:cubicBezTo>
                    <a:pt x="6109" y="763"/>
                    <a:pt x="6109" y="763"/>
                    <a:pt x="6109" y="763"/>
                  </a:cubicBezTo>
                  <a:cubicBezTo>
                    <a:pt x="6114" y="760"/>
                    <a:pt x="6118" y="756"/>
                    <a:pt x="6123" y="753"/>
                  </a:cubicBezTo>
                  <a:cubicBezTo>
                    <a:pt x="6138" y="740"/>
                    <a:pt x="6154" y="727"/>
                    <a:pt x="6170" y="713"/>
                  </a:cubicBezTo>
                  <a:cubicBezTo>
                    <a:pt x="6183" y="702"/>
                    <a:pt x="6196" y="691"/>
                    <a:pt x="6209" y="680"/>
                  </a:cubicBezTo>
                  <a:cubicBezTo>
                    <a:pt x="6212" y="677"/>
                    <a:pt x="6218" y="677"/>
                    <a:pt x="6221" y="680"/>
                  </a:cubicBezTo>
                  <a:cubicBezTo>
                    <a:pt x="6222" y="682"/>
                    <a:pt x="6223" y="684"/>
                    <a:pt x="6223" y="686"/>
                  </a:cubicBezTo>
                  <a:cubicBezTo>
                    <a:pt x="6223" y="689"/>
                    <a:pt x="6222" y="691"/>
                    <a:pt x="6220" y="692"/>
                  </a:cubicBezTo>
                  <a:cubicBezTo>
                    <a:pt x="6207" y="704"/>
                    <a:pt x="6194" y="715"/>
                    <a:pt x="6181" y="726"/>
                  </a:cubicBezTo>
                  <a:cubicBezTo>
                    <a:pt x="6165" y="740"/>
                    <a:pt x="6149" y="753"/>
                    <a:pt x="6134" y="766"/>
                  </a:cubicBezTo>
                  <a:cubicBezTo>
                    <a:pt x="6129" y="770"/>
                    <a:pt x="6124" y="773"/>
                    <a:pt x="6120" y="777"/>
                  </a:cubicBezTo>
                  <a:cubicBezTo>
                    <a:pt x="6120" y="777"/>
                    <a:pt x="6120" y="777"/>
                    <a:pt x="6120" y="777"/>
                  </a:cubicBezTo>
                  <a:cubicBezTo>
                    <a:pt x="6113" y="782"/>
                    <a:pt x="6106" y="787"/>
                    <a:pt x="6100" y="792"/>
                  </a:cubicBezTo>
                  <a:cubicBezTo>
                    <a:pt x="6096" y="795"/>
                    <a:pt x="6092" y="798"/>
                    <a:pt x="6089" y="801"/>
                  </a:cubicBezTo>
                  <a:cubicBezTo>
                    <a:pt x="6089" y="801"/>
                    <a:pt x="6089" y="801"/>
                    <a:pt x="6089" y="801"/>
                  </a:cubicBezTo>
                  <a:cubicBezTo>
                    <a:pt x="6073" y="812"/>
                    <a:pt x="6073" y="812"/>
                    <a:pt x="6073" y="812"/>
                  </a:cubicBezTo>
                  <a:cubicBezTo>
                    <a:pt x="6073" y="812"/>
                    <a:pt x="6073" y="812"/>
                    <a:pt x="6073" y="812"/>
                  </a:cubicBezTo>
                  <a:cubicBezTo>
                    <a:pt x="6068" y="816"/>
                    <a:pt x="6063" y="819"/>
                    <a:pt x="6058" y="823"/>
                  </a:cubicBezTo>
                  <a:cubicBezTo>
                    <a:pt x="6058" y="823"/>
                    <a:pt x="6058" y="823"/>
                    <a:pt x="6058" y="823"/>
                  </a:cubicBezTo>
                  <a:cubicBezTo>
                    <a:pt x="6057" y="823"/>
                    <a:pt x="6057" y="824"/>
                    <a:pt x="6056" y="824"/>
                  </a:cubicBezTo>
                  <a:cubicBezTo>
                    <a:pt x="6055" y="825"/>
                    <a:pt x="6053" y="826"/>
                    <a:pt x="6051" y="826"/>
                  </a:cubicBezTo>
                  <a:close/>
                  <a:moveTo>
                    <a:pt x="3885" y="806"/>
                  </a:moveTo>
                  <a:cubicBezTo>
                    <a:pt x="3883" y="806"/>
                    <a:pt x="3881" y="805"/>
                    <a:pt x="3879" y="803"/>
                  </a:cubicBezTo>
                  <a:cubicBezTo>
                    <a:pt x="3877" y="802"/>
                    <a:pt x="3876" y="800"/>
                    <a:pt x="3876" y="798"/>
                  </a:cubicBezTo>
                  <a:cubicBezTo>
                    <a:pt x="3876" y="795"/>
                    <a:pt x="3877" y="793"/>
                    <a:pt x="3878" y="792"/>
                  </a:cubicBezTo>
                  <a:cubicBezTo>
                    <a:pt x="3880" y="790"/>
                    <a:pt x="3881" y="789"/>
                    <a:pt x="3882" y="787"/>
                  </a:cubicBezTo>
                  <a:cubicBezTo>
                    <a:pt x="3902" y="765"/>
                    <a:pt x="3922" y="741"/>
                    <a:pt x="3941" y="719"/>
                  </a:cubicBezTo>
                  <a:cubicBezTo>
                    <a:pt x="3966" y="690"/>
                    <a:pt x="3990" y="661"/>
                    <a:pt x="4013" y="632"/>
                  </a:cubicBezTo>
                  <a:cubicBezTo>
                    <a:pt x="4016" y="628"/>
                    <a:pt x="4021" y="628"/>
                    <a:pt x="4025" y="631"/>
                  </a:cubicBezTo>
                  <a:cubicBezTo>
                    <a:pt x="4029" y="634"/>
                    <a:pt x="4029" y="639"/>
                    <a:pt x="4026" y="643"/>
                  </a:cubicBezTo>
                  <a:cubicBezTo>
                    <a:pt x="4003" y="671"/>
                    <a:pt x="3979" y="701"/>
                    <a:pt x="3954" y="730"/>
                  </a:cubicBezTo>
                  <a:cubicBezTo>
                    <a:pt x="3935" y="753"/>
                    <a:pt x="3915" y="776"/>
                    <a:pt x="3895" y="799"/>
                  </a:cubicBezTo>
                  <a:cubicBezTo>
                    <a:pt x="3894" y="800"/>
                    <a:pt x="3893" y="801"/>
                    <a:pt x="3892" y="801"/>
                  </a:cubicBezTo>
                  <a:cubicBezTo>
                    <a:pt x="3891" y="803"/>
                    <a:pt x="3891" y="803"/>
                    <a:pt x="3891" y="803"/>
                  </a:cubicBezTo>
                  <a:cubicBezTo>
                    <a:pt x="3889" y="805"/>
                    <a:pt x="3887" y="806"/>
                    <a:pt x="3885" y="806"/>
                  </a:cubicBezTo>
                  <a:close/>
                  <a:moveTo>
                    <a:pt x="5581" y="765"/>
                  </a:moveTo>
                  <a:cubicBezTo>
                    <a:pt x="5579" y="765"/>
                    <a:pt x="5576" y="764"/>
                    <a:pt x="5575" y="762"/>
                  </a:cubicBezTo>
                  <a:cubicBezTo>
                    <a:pt x="5573" y="760"/>
                    <a:pt x="5573" y="758"/>
                    <a:pt x="5573" y="755"/>
                  </a:cubicBezTo>
                  <a:cubicBezTo>
                    <a:pt x="5573" y="753"/>
                    <a:pt x="5574" y="751"/>
                    <a:pt x="5576" y="750"/>
                  </a:cubicBezTo>
                  <a:cubicBezTo>
                    <a:pt x="5579" y="747"/>
                    <a:pt x="5585" y="747"/>
                    <a:pt x="5588" y="751"/>
                  </a:cubicBezTo>
                  <a:cubicBezTo>
                    <a:pt x="5589" y="752"/>
                    <a:pt x="5590" y="755"/>
                    <a:pt x="5590" y="757"/>
                  </a:cubicBezTo>
                  <a:cubicBezTo>
                    <a:pt x="5590" y="759"/>
                    <a:pt x="5589" y="761"/>
                    <a:pt x="5587" y="763"/>
                  </a:cubicBezTo>
                  <a:cubicBezTo>
                    <a:pt x="5585" y="764"/>
                    <a:pt x="5583" y="765"/>
                    <a:pt x="5581" y="765"/>
                  </a:cubicBezTo>
                  <a:close/>
                  <a:moveTo>
                    <a:pt x="5563" y="743"/>
                  </a:moveTo>
                  <a:cubicBezTo>
                    <a:pt x="5561" y="743"/>
                    <a:pt x="5558" y="742"/>
                    <a:pt x="5557" y="740"/>
                  </a:cubicBezTo>
                  <a:cubicBezTo>
                    <a:pt x="5556" y="739"/>
                    <a:pt x="5556" y="739"/>
                    <a:pt x="5556" y="739"/>
                  </a:cubicBezTo>
                  <a:cubicBezTo>
                    <a:pt x="5550" y="732"/>
                    <a:pt x="5544" y="724"/>
                    <a:pt x="5538" y="717"/>
                  </a:cubicBezTo>
                  <a:cubicBezTo>
                    <a:pt x="5535" y="714"/>
                    <a:pt x="5532" y="710"/>
                    <a:pt x="5530" y="707"/>
                  </a:cubicBezTo>
                  <a:cubicBezTo>
                    <a:pt x="5517" y="691"/>
                    <a:pt x="5504" y="675"/>
                    <a:pt x="5492" y="660"/>
                  </a:cubicBezTo>
                  <a:cubicBezTo>
                    <a:pt x="5485" y="652"/>
                    <a:pt x="5485" y="652"/>
                    <a:pt x="5485" y="652"/>
                  </a:cubicBezTo>
                  <a:cubicBezTo>
                    <a:pt x="5464" y="625"/>
                    <a:pt x="5445" y="601"/>
                    <a:pt x="5425" y="577"/>
                  </a:cubicBezTo>
                  <a:cubicBezTo>
                    <a:pt x="5424" y="575"/>
                    <a:pt x="5423" y="573"/>
                    <a:pt x="5423" y="571"/>
                  </a:cubicBezTo>
                  <a:cubicBezTo>
                    <a:pt x="5423" y="569"/>
                    <a:pt x="5424" y="567"/>
                    <a:pt x="5426" y="565"/>
                  </a:cubicBezTo>
                  <a:cubicBezTo>
                    <a:pt x="5430" y="562"/>
                    <a:pt x="5435" y="563"/>
                    <a:pt x="5438" y="566"/>
                  </a:cubicBezTo>
                  <a:cubicBezTo>
                    <a:pt x="5459" y="592"/>
                    <a:pt x="5480" y="618"/>
                    <a:pt x="5499" y="641"/>
                  </a:cubicBezTo>
                  <a:cubicBezTo>
                    <a:pt x="5501" y="644"/>
                    <a:pt x="5501" y="644"/>
                    <a:pt x="5501" y="644"/>
                  </a:cubicBezTo>
                  <a:cubicBezTo>
                    <a:pt x="5514" y="661"/>
                    <a:pt x="5529" y="679"/>
                    <a:pt x="5543" y="696"/>
                  </a:cubicBezTo>
                  <a:cubicBezTo>
                    <a:pt x="5546" y="699"/>
                    <a:pt x="5549" y="703"/>
                    <a:pt x="5552" y="707"/>
                  </a:cubicBezTo>
                  <a:cubicBezTo>
                    <a:pt x="5557" y="714"/>
                    <a:pt x="5563" y="721"/>
                    <a:pt x="5569" y="728"/>
                  </a:cubicBezTo>
                  <a:cubicBezTo>
                    <a:pt x="5570" y="729"/>
                    <a:pt x="5570" y="729"/>
                    <a:pt x="5570" y="729"/>
                  </a:cubicBezTo>
                  <a:cubicBezTo>
                    <a:pt x="5571" y="731"/>
                    <a:pt x="5572" y="733"/>
                    <a:pt x="5572" y="735"/>
                  </a:cubicBezTo>
                  <a:cubicBezTo>
                    <a:pt x="5572" y="737"/>
                    <a:pt x="5570" y="740"/>
                    <a:pt x="5569" y="741"/>
                  </a:cubicBezTo>
                  <a:cubicBezTo>
                    <a:pt x="5567" y="742"/>
                    <a:pt x="5565" y="743"/>
                    <a:pt x="5563" y="743"/>
                  </a:cubicBezTo>
                  <a:close/>
                  <a:moveTo>
                    <a:pt x="1202" y="703"/>
                  </a:moveTo>
                  <a:cubicBezTo>
                    <a:pt x="1201" y="703"/>
                    <a:pt x="1201" y="703"/>
                    <a:pt x="1201" y="703"/>
                  </a:cubicBezTo>
                  <a:cubicBezTo>
                    <a:pt x="1201" y="703"/>
                    <a:pt x="1201" y="703"/>
                    <a:pt x="1201" y="703"/>
                  </a:cubicBezTo>
                  <a:cubicBezTo>
                    <a:pt x="1200" y="703"/>
                    <a:pt x="1200" y="703"/>
                    <a:pt x="1200" y="703"/>
                  </a:cubicBezTo>
                  <a:cubicBezTo>
                    <a:pt x="1198" y="703"/>
                    <a:pt x="1195" y="703"/>
                    <a:pt x="1192" y="702"/>
                  </a:cubicBezTo>
                  <a:cubicBezTo>
                    <a:pt x="1184" y="700"/>
                    <a:pt x="1173" y="697"/>
                    <a:pt x="1160" y="691"/>
                  </a:cubicBezTo>
                  <a:cubicBezTo>
                    <a:pt x="1160" y="691"/>
                    <a:pt x="1160" y="691"/>
                    <a:pt x="1160" y="691"/>
                  </a:cubicBezTo>
                  <a:cubicBezTo>
                    <a:pt x="1148" y="686"/>
                    <a:pt x="1134" y="678"/>
                    <a:pt x="1119" y="669"/>
                  </a:cubicBezTo>
                  <a:cubicBezTo>
                    <a:pt x="1116" y="667"/>
                    <a:pt x="1113" y="665"/>
                    <a:pt x="1109" y="663"/>
                  </a:cubicBezTo>
                  <a:cubicBezTo>
                    <a:pt x="1107" y="661"/>
                    <a:pt x="1106" y="659"/>
                    <a:pt x="1105" y="657"/>
                  </a:cubicBezTo>
                  <a:cubicBezTo>
                    <a:pt x="1105" y="655"/>
                    <a:pt x="1105" y="653"/>
                    <a:pt x="1107" y="651"/>
                  </a:cubicBezTo>
                  <a:cubicBezTo>
                    <a:pt x="1109" y="647"/>
                    <a:pt x="1114" y="646"/>
                    <a:pt x="1118" y="648"/>
                  </a:cubicBezTo>
                  <a:cubicBezTo>
                    <a:pt x="1122" y="651"/>
                    <a:pt x="1125" y="653"/>
                    <a:pt x="1128" y="655"/>
                  </a:cubicBezTo>
                  <a:cubicBezTo>
                    <a:pt x="1142" y="663"/>
                    <a:pt x="1156" y="671"/>
                    <a:pt x="1167" y="676"/>
                  </a:cubicBezTo>
                  <a:cubicBezTo>
                    <a:pt x="1167" y="676"/>
                    <a:pt x="1167" y="676"/>
                    <a:pt x="1167" y="676"/>
                  </a:cubicBezTo>
                  <a:cubicBezTo>
                    <a:pt x="1178" y="681"/>
                    <a:pt x="1188" y="684"/>
                    <a:pt x="1195" y="685"/>
                  </a:cubicBezTo>
                  <a:cubicBezTo>
                    <a:pt x="1195" y="685"/>
                    <a:pt x="1195" y="685"/>
                    <a:pt x="1195" y="685"/>
                  </a:cubicBezTo>
                  <a:cubicBezTo>
                    <a:pt x="1197" y="686"/>
                    <a:pt x="1199" y="686"/>
                    <a:pt x="1201" y="686"/>
                  </a:cubicBezTo>
                  <a:cubicBezTo>
                    <a:pt x="1202" y="686"/>
                    <a:pt x="1202" y="686"/>
                    <a:pt x="1202" y="686"/>
                  </a:cubicBezTo>
                  <a:cubicBezTo>
                    <a:pt x="1202" y="686"/>
                    <a:pt x="1202" y="686"/>
                    <a:pt x="1203" y="686"/>
                  </a:cubicBezTo>
                  <a:cubicBezTo>
                    <a:pt x="1204" y="686"/>
                    <a:pt x="1205" y="686"/>
                    <a:pt x="1207" y="686"/>
                  </a:cubicBezTo>
                  <a:cubicBezTo>
                    <a:pt x="1216" y="684"/>
                    <a:pt x="1216" y="684"/>
                    <a:pt x="1216" y="684"/>
                  </a:cubicBezTo>
                  <a:cubicBezTo>
                    <a:pt x="1226" y="682"/>
                    <a:pt x="1226" y="682"/>
                    <a:pt x="1226" y="682"/>
                  </a:cubicBezTo>
                  <a:cubicBezTo>
                    <a:pt x="1233" y="680"/>
                    <a:pt x="1241" y="678"/>
                    <a:pt x="1249" y="675"/>
                  </a:cubicBezTo>
                  <a:cubicBezTo>
                    <a:pt x="1266" y="670"/>
                    <a:pt x="1285" y="664"/>
                    <a:pt x="1306" y="655"/>
                  </a:cubicBezTo>
                  <a:cubicBezTo>
                    <a:pt x="1306" y="655"/>
                    <a:pt x="1306" y="655"/>
                    <a:pt x="1306" y="655"/>
                  </a:cubicBezTo>
                  <a:cubicBezTo>
                    <a:pt x="1306" y="655"/>
                    <a:pt x="1306" y="655"/>
                    <a:pt x="1306" y="655"/>
                  </a:cubicBezTo>
                  <a:cubicBezTo>
                    <a:pt x="1310" y="654"/>
                    <a:pt x="1315" y="656"/>
                    <a:pt x="1317" y="660"/>
                  </a:cubicBezTo>
                  <a:cubicBezTo>
                    <a:pt x="1319" y="664"/>
                    <a:pt x="1316" y="669"/>
                    <a:pt x="1312" y="671"/>
                  </a:cubicBezTo>
                  <a:cubicBezTo>
                    <a:pt x="1291" y="680"/>
                    <a:pt x="1272" y="686"/>
                    <a:pt x="1254" y="692"/>
                  </a:cubicBezTo>
                  <a:cubicBezTo>
                    <a:pt x="1245" y="694"/>
                    <a:pt x="1237" y="697"/>
                    <a:pt x="1230" y="698"/>
                  </a:cubicBezTo>
                  <a:cubicBezTo>
                    <a:pt x="1230" y="698"/>
                    <a:pt x="1230" y="698"/>
                    <a:pt x="1230" y="698"/>
                  </a:cubicBezTo>
                  <a:cubicBezTo>
                    <a:pt x="1219" y="701"/>
                    <a:pt x="1219" y="701"/>
                    <a:pt x="1219" y="701"/>
                  </a:cubicBezTo>
                  <a:cubicBezTo>
                    <a:pt x="1208" y="703"/>
                    <a:pt x="1208" y="703"/>
                    <a:pt x="1208" y="703"/>
                  </a:cubicBezTo>
                  <a:cubicBezTo>
                    <a:pt x="1207" y="703"/>
                    <a:pt x="1205" y="703"/>
                    <a:pt x="1202" y="703"/>
                  </a:cubicBezTo>
                  <a:close/>
                  <a:moveTo>
                    <a:pt x="6236" y="676"/>
                  </a:moveTo>
                  <a:cubicBezTo>
                    <a:pt x="6233" y="676"/>
                    <a:pt x="6231" y="675"/>
                    <a:pt x="6229" y="673"/>
                  </a:cubicBezTo>
                  <a:cubicBezTo>
                    <a:pt x="6226" y="669"/>
                    <a:pt x="6226" y="664"/>
                    <a:pt x="6230" y="661"/>
                  </a:cubicBezTo>
                  <a:cubicBezTo>
                    <a:pt x="6233" y="658"/>
                    <a:pt x="6239" y="658"/>
                    <a:pt x="6242" y="661"/>
                  </a:cubicBezTo>
                  <a:cubicBezTo>
                    <a:pt x="6243" y="663"/>
                    <a:pt x="6244" y="665"/>
                    <a:pt x="6244" y="668"/>
                  </a:cubicBezTo>
                  <a:cubicBezTo>
                    <a:pt x="6244" y="670"/>
                    <a:pt x="6243" y="672"/>
                    <a:pt x="6241" y="673"/>
                  </a:cubicBezTo>
                  <a:cubicBezTo>
                    <a:pt x="6240" y="675"/>
                    <a:pt x="6238" y="676"/>
                    <a:pt x="6236" y="676"/>
                  </a:cubicBezTo>
                  <a:close/>
                  <a:moveTo>
                    <a:pt x="1335" y="661"/>
                  </a:moveTo>
                  <a:cubicBezTo>
                    <a:pt x="1332" y="661"/>
                    <a:pt x="1329" y="659"/>
                    <a:pt x="1327" y="656"/>
                  </a:cubicBezTo>
                  <a:cubicBezTo>
                    <a:pt x="1326" y="654"/>
                    <a:pt x="1326" y="651"/>
                    <a:pt x="1327" y="649"/>
                  </a:cubicBezTo>
                  <a:cubicBezTo>
                    <a:pt x="1328" y="647"/>
                    <a:pt x="1330" y="646"/>
                    <a:pt x="1332" y="645"/>
                  </a:cubicBezTo>
                  <a:cubicBezTo>
                    <a:pt x="1332" y="645"/>
                    <a:pt x="1332" y="645"/>
                    <a:pt x="1332" y="645"/>
                  </a:cubicBezTo>
                  <a:cubicBezTo>
                    <a:pt x="1332" y="645"/>
                    <a:pt x="1332" y="645"/>
                    <a:pt x="1332" y="645"/>
                  </a:cubicBezTo>
                  <a:cubicBezTo>
                    <a:pt x="1336" y="643"/>
                    <a:pt x="1341" y="645"/>
                    <a:pt x="1343" y="649"/>
                  </a:cubicBezTo>
                  <a:cubicBezTo>
                    <a:pt x="1345" y="654"/>
                    <a:pt x="1343" y="659"/>
                    <a:pt x="1338" y="660"/>
                  </a:cubicBezTo>
                  <a:cubicBezTo>
                    <a:pt x="1337" y="661"/>
                    <a:pt x="1336" y="661"/>
                    <a:pt x="1335" y="661"/>
                  </a:cubicBezTo>
                  <a:close/>
                  <a:moveTo>
                    <a:pt x="6256" y="657"/>
                  </a:moveTo>
                  <a:cubicBezTo>
                    <a:pt x="6254" y="657"/>
                    <a:pt x="6252" y="656"/>
                    <a:pt x="6250" y="654"/>
                  </a:cubicBezTo>
                  <a:cubicBezTo>
                    <a:pt x="6247" y="650"/>
                    <a:pt x="6247" y="645"/>
                    <a:pt x="6251" y="642"/>
                  </a:cubicBezTo>
                  <a:cubicBezTo>
                    <a:pt x="6276" y="619"/>
                    <a:pt x="6300" y="596"/>
                    <a:pt x="6321" y="577"/>
                  </a:cubicBezTo>
                  <a:cubicBezTo>
                    <a:pt x="6321" y="577"/>
                    <a:pt x="6321" y="577"/>
                    <a:pt x="6321" y="577"/>
                  </a:cubicBezTo>
                  <a:cubicBezTo>
                    <a:pt x="6321" y="577"/>
                    <a:pt x="6321" y="576"/>
                    <a:pt x="6322" y="576"/>
                  </a:cubicBezTo>
                  <a:cubicBezTo>
                    <a:pt x="6331" y="568"/>
                    <a:pt x="6340" y="559"/>
                    <a:pt x="6349" y="550"/>
                  </a:cubicBezTo>
                  <a:cubicBezTo>
                    <a:pt x="6367" y="534"/>
                    <a:pt x="6386" y="516"/>
                    <a:pt x="6404" y="499"/>
                  </a:cubicBezTo>
                  <a:cubicBezTo>
                    <a:pt x="6404" y="499"/>
                    <a:pt x="6404" y="499"/>
                    <a:pt x="6404" y="499"/>
                  </a:cubicBezTo>
                  <a:cubicBezTo>
                    <a:pt x="6404" y="499"/>
                    <a:pt x="6404" y="499"/>
                    <a:pt x="6404" y="499"/>
                  </a:cubicBezTo>
                  <a:cubicBezTo>
                    <a:pt x="6408" y="496"/>
                    <a:pt x="6413" y="497"/>
                    <a:pt x="6416" y="500"/>
                  </a:cubicBezTo>
                  <a:cubicBezTo>
                    <a:pt x="6417" y="501"/>
                    <a:pt x="6418" y="504"/>
                    <a:pt x="6418" y="506"/>
                  </a:cubicBezTo>
                  <a:cubicBezTo>
                    <a:pt x="6418" y="508"/>
                    <a:pt x="6417" y="510"/>
                    <a:pt x="6416" y="512"/>
                  </a:cubicBezTo>
                  <a:cubicBezTo>
                    <a:pt x="6398" y="528"/>
                    <a:pt x="6381" y="544"/>
                    <a:pt x="6364" y="560"/>
                  </a:cubicBezTo>
                  <a:cubicBezTo>
                    <a:pt x="6353" y="570"/>
                    <a:pt x="6343" y="579"/>
                    <a:pt x="6333" y="589"/>
                  </a:cubicBezTo>
                  <a:cubicBezTo>
                    <a:pt x="6333" y="589"/>
                    <a:pt x="6333" y="589"/>
                    <a:pt x="6333" y="589"/>
                  </a:cubicBezTo>
                  <a:cubicBezTo>
                    <a:pt x="6312" y="609"/>
                    <a:pt x="6287" y="632"/>
                    <a:pt x="6262" y="654"/>
                  </a:cubicBezTo>
                  <a:cubicBezTo>
                    <a:pt x="6261" y="656"/>
                    <a:pt x="6259" y="657"/>
                    <a:pt x="6256" y="657"/>
                  </a:cubicBezTo>
                  <a:close/>
                  <a:moveTo>
                    <a:pt x="2960" y="655"/>
                  </a:moveTo>
                  <a:cubicBezTo>
                    <a:pt x="2957" y="655"/>
                    <a:pt x="2955" y="654"/>
                    <a:pt x="2953" y="652"/>
                  </a:cubicBezTo>
                  <a:cubicBezTo>
                    <a:pt x="2952" y="650"/>
                    <a:pt x="2951" y="648"/>
                    <a:pt x="2952" y="646"/>
                  </a:cubicBezTo>
                  <a:cubicBezTo>
                    <a:pt x="2952" y="644"/>
                    <a:pt x="2953" y="642"/>
                    <a:pt x="2955" y="640"/>
                  </a:cubicBezTo>
                  <a:cubicBezTo>
                    <a:pt x="2959" y="637"/>
                    <a:pt x="2964" y="638"/>
                    <a:pt x="2967" y="642"/>
                  </a:cubicBezTo>
                  <a:cubicBezTo>
                    <a:pt x="2970" y="646"/>
                    <a:pt x="2969" y="651"/>
                    <a:pt x="2965" y="654"/>
                  </a:cubicBezTo>
                  <a:cubicBezTo>
                    <a:pt x="2964" y="655"/>
                    <a:pt x="2962" y="655"/>
                    <a:pt x="2960" y="655"/>
                  </a:cubicBezTo>
                  <a:close/>
                  <a:moveTo>
                    <a:pt x="1361" y="650"/>
                  </a:moveTo>
                  <a:cubicBezTo>
                    <a:pt x="1358" y="650"/>
                    <a:pt x="1355" y="648"/>
                    <a:pt x="1353" y="645"/>
                  </a:cubicBezTo>
                  <a:cubicBezTo>
                    <a:pt x="1352" y="643"/>
                    <a:pt x="1352" y="640"/>
                    <a:pt x="1353" y="638"/>
                  </a:cubicBezTo>
                  <a:cubicBezTo>
                    <a:pt x="1354" y="636"/>
                    <a:pt x="1356" y="634"/>
                    <a:pt x="1358" y="634"/>
                  </a:cubicBezTo>
                  <a:cubicBezTo>
                    <a:pt x="1384" y="622"/>
                    <a:pt x="1412" y="609"/>
                    <a:pt x="1444" y="593"/>
                  </a:cubicBezTo>
                  <a:cubicBezTo>
                    <a:pt x="1478" y="576"/>
                    <a:pt x="1513" y="559"/>
                    <a:pt x="1545" y="542"/>
                  </a:cubicBezTo>
                  <a:cubicBezTo>
                    <a:pt x="1545" y="542"/>
                    <a:pt x="1545" y="542"/>
                    <a:pt x="1545" y="542"/>
                  </a:cubicBezTo>
                  <a:cubicBezTo>
                    <a:pt x="1550" y="540"/>
                    <a:pt x="1555" y="542"/>
                    <a:pt x="1557" y="546"/>
                  </a:cubicBezTo>
                  <a:cubicBezTo>
                    <a:pt x="1559" y="550"/>
                    <a:pt x="1557" y="555"/>
                    <a:pt x="1553" y="557"/>
                  </a:cubicBezTo>
                  <a:cubicBezTo>
                    <a:pt x="1521" y="574"/>
                    <a:pt x="1486" y="591"/>
                    <a:pt x="1452" y="608"/>
                  </a:cubicBezTo>
                  <a:cubicBezTo>
                    <a:pt x="1420" y="624"/>
                    <a:pt x="1391" y="637"/>
                    <a:pt x="1365" y="649"/>
                  </a:cubicBezTo>
                  <a:cubicBezTo>
                    <a:pt x="1363" y="650"/>
                    <a:pt x="1362" y="650"/>
                    <a:pt x="1361" y="650"/>
                  </a:cubicBezTo>
                  <a:close/>
                  <a:moveTo>
                    <a:pt x="1090" y="648"/>
                  </a:moveTo>
                  <a:cubicBezTo>
                    <a:pt x="1089" y="648"/>
                    <a:pt x="1087" y="648"/>
                    <a:pt x="1085" y="646"/>
                  </a:cubicBezTo>
                  <a:cubicBezTo>
                    <a:pt x="1085" y="646"/>
                    <a:pt x="1085" y="646"/>
                    <a:pt x="1085" y="646"/>
                  </a:cubicBezTo>
                  <a:cubicBezTo>
                    <a:pt x="1084" y="645"/>
                    <a:pt x="1082" y="643"/>
                    <a:pt x="1082" y="641"/>
                  </a:cubicBezTo>
                  <a:cubicBezTo>
                    <a:pt x="1082" y="639"/>
                    <a:pt x="1082" y="636"/>
                    <a:pt x="1083" y="635"/>
                  </a:cubicBezTo>
                  <a:cubicBezTo>
                    <a:pt x="1086" y="631"/>
                    <a:pt x="1092" y="630"/>
                    <a:pt x="1095" y="633"/>
                  </a:cubicBezTo>
                  <a:cubicBezTo>
                    <a:pt x="1095" y="633"/>
                    <a:pt x="1095" y="633"/>
                    <a:pt x="1095" y="633"/>
                  </a:cubicBezTo>
                  <a:cubicBezTo>
                    <a:pt x="1099" y="635"/>
                    <a:pt x="1100" y="641"/>
                    <a:pt x="1097" y="644"/>
                  </a:cubicBezTo>
                  <a:cubicBezTo>
                    <a:pt x="1096" y="647"/>
                    <a:pt x="1093" y="648"/>
                    <a:pt x="1090" y="648"/>
                  </a:cubicBezTo>
                  <a:close/>
                  <a:moveTo>
                    <a:pt x="2943" y="633"/>
                  </a:moveTo>
                  <a:cubicBezTo>
                    <a:pt x="2940" y="633"/>
                    <a:pt x="2938" y="632"/>
                    <a:pt x="2936" y="630"/>
                  </a:cubicBezTo>
                  <a:cubicBezTo>
                    <a:pt x="2921" y="611"/>
                    <a:pt x="2907" y="592"/>
                    <a:pt x="2892" y="574"/>
                  </a:cubicBezTo>
                  <a:cubicBezTo>
                    <a:pt x="2883" y="562"/>
                    <a:pt x="2874" y="552"/>
                    <a:pt x="2866" y="542"/>
                  </a:cubicBezTo>
                  <a:cubicBezTo>
                    <a:pt x="2845" y="517"/>
                    <a:pt x="2824" y="493"/>
                    <a:pt x="2804" y="470"/>
                  </a:cubicBezTo>
                  <a:cubicBezTo>
                    <a:pt x="2804" y="470"/>
                    <a:pt x="2803" y="470"/>
                    <a:pt x="2803" y="469"/>
                  </a:cubicBezTo>
                  <a:cubicBezTo>
                    <a:pt x="2801" y="468"/>
                    <a:pt x="2801" y="465"/>
                    <a:pt x="2801" y="463"/>
                  </a:cubicBezTo>
                  <a:cubicBezTo>
                    <a:pt x="2801" y="461"/>
                    <a:pt x="2802" y="459"/>
                    <a:pt x="2803" y="457"/>
                  </a:cubicBezTo>
                  <a:cubicBezTo>
                    <a:pt x="2807" y="454"/>
                    <a:pt x="2812" y="455"/>
                    <a:pt x="2815" y="458"/>
                  </a:cubicBezTo>
                  <a:cubicBezTo>
                    <a:pt x="2816" y="458"/>
                    <a:pt x="2816" y="458"/>
                    <a:pt x="2816" y="458"/>
                  </a:cubicBezTo>
                  <a:cubicBezTo>
                    <a:pt x="2816" y="459"/>
                    <a:pt x="2816" y="459"/>
                    <a:pt x="2817" y="459"/>
                  </a:cubicBezTo>
                  <a:cubicBezTo>
                    <a:pt x="2837" y="482"/>
                    <a:pt x="2857" y="505"/>
                    <a:pt x="2879" y="531"/>
                  </a:cubicBezTo>
                  <a:cubicBezTo>
                    <a:pt x="2887" y="541"/>
                    <a:pt x="2896" y="552"/>
                    <a:pt x="2905" y="564"/>
                  </a:cubicBezTo>
                  <a:cubicBezTo>
                    <a:pt x="2920" y="581"/>
                    <a:pt x="2934" y="600"/>
                    <a:pt x="2949" y="619"/>
                  </a:cubicBezTo>
                  <a:cubicBezTo>
                    <a:pt x="2949" y="619"/>
                    <a:pt x="2949" y="619"/>
                    <a:pt x="2949" y="619"/>
                  </a:cubicBezTo>
                  <a:cubicBezTo>
                    <a:pt x="2950" y="619"/>
                    <a:pt x="2950" y="619"/>
                    <a:pt x="2950" y="619"/>
                  </a:cubicBezTo>
                  <a:cubicBezTo>
                    <a:pt x="2952" y="623"/>
                    <a:pt x="2952" y="628"/>
                    <a:pt x="2948" y="631"/>
                  </a:cubicBezTo>
                  <a:cubicBezTo>
                    <a:pt x="2947" y="632"/>
                    <a:pt x="2945" y="633"/>
                    <a:pt x="2943" y="633"/>
                  </a:cubicBezTo>
                  <a:close/>
                  <a:moveTo>
                    <a:pt x="1067" y="631"/>
                  </a:moveTo>
                  <a:cubicBezTo>
                    <a:pt x="1066" y="631"/>
                    <a:pt x="1064" y="631"/>
                    <a:pt x="1062" y="630"/>
                  </a:cubicBezTo>
                  <a:cubicBezTo>
                    <a:pt x="1052" y="622"/>
                    <a:pt x="1040" y="613"/>
                    <a:pt x="1028" y="603"/>
                  </a:cubicBezTo>
                  <a:cubicBezTo>
                    <a:pt x="1008" y="587"/>
                    <a:pt x="989" y="571"/>
                    <a:pt x="974" y="559"/>
                  </a:cubicBezTo>
                  <a:cubicBezTo>
                    <a:pt x="974" y="559"/>
                    <a:pt x="974" y="559"/>
                    <a:pt x="974" y="559"/>
                  </a:cubicBezTo>
                  <a:cubicBezTo>
                    <a:pt x="966" y="552"/>
                    <a:pt x="958" y="546"/>
                    <a:pt x="950" y="539"/>
                  </a:cubicBezTo>
                  <a:cubicBezTo>
                    <a:pt x="944" y="534"/>
                    <a:pt x="937" y="528"/>
                    <a:pt x="930" y="522"/>
                  </a:cubicBezTo>
                  <a:cubicBezTo>
                    <a:pt x="921" y="514"/>
                    <a:pt x="911" y="506"/>
                    <a:pt x="900" y="497"/>
                  </a:cubicBezTo>
                  <a:cubicBezTo>
                    <a:pt x="896" y="494"/>
                    <a:pt x="896" y="489"/>
                    <a:pt x="899" y="485"/>
                  </a:cubicBezTo>
                  <a:cubicBezTo>
                    <a:pt x="902" y="482"/>
                    <a:pt x="907" y="481"/>
                    <a:pt x="911" y="484"/>
                  </a:cubicBezTo>
                  <a:cubicBezTo>
                    <a:pt x="920" y="491"/>
                    <a:pt x="929" y="499"/>
                    <a:pt x="941" y="509"/>
                  </a:cubicBezTo>
                  <a:cubicBezTo>
                    <a:pt x="947" y="515"/>
                    <a:pt x="954" y="520"/>
                    <a:pt x="960" y="525"/>
                  </a:cubicBezTo>
                  <a:cubicBezTo>
                    <a:pt x="968" y="532"/>
                    <a:pt x="976" y="539"/>
                    <a:pt x="984" y="545"/>
                  </a:cubicBezTo>
                  <a:cubicBezTo>
                    <a:pt x="985" y="546"/>
                    <a:pt x="985" y="546"/>
                    <a:pt x="985" y="546"/>
                  </a:cubicBezTo>
                  <a:cubicBezTo>
                    <a:pt x="985" y="546"/>
                    <a:pt x="985" y="546"/>
                    <a:pt x="985" y="546"/>
                  </a:cubicBezTo>
                  <a:cubicBezTo>
                    <a:pt x="1001" y="559"/>
                    <a:pt x="1020" y="575"/>
                    <a:pt x="1038" y="590"/>
                  </a:cubicBezTo>
                  <a:cubicBezTo>
                    <a:pt x="1051" y="599"/>
                    <a:pt x="1062" y="608"/>
                    <a:pt x="1072" y="616"/>
                  </a:cubicBezTo>
                  <a:cubicBezTo>
                    <a:pt x="1073" y="616"/>
                    <a:pt x="1073" y="616"/>
                    <a:pt x="1073" y="616"/>
                  </a:cubicBezTo>
                  <a:cubicBezTo>
                    <a:pt x="1076" y="619"/>
                    <a:pt x="1077" y="624"/>
                    <a:pt x="1074" y="628"/>
                  </a:cubicBezTo>
                  <a:cubicBezTo>
                    <a:pt x="1073" y="630"/>
                    <a:pt x="1070" y="631"/>
                    <a:pt x="1067" y="631"/>
                  </a:cubicBezTo>
                  <a:close/>
                  <a:moveTo>
                    <a:pt x="4037" y="624"/>
                  </a:moveTo>
                  <a:cubicBezTo>
                    <a:pt x="4035" y="624"/>
                    <a:pt x="4034" y="623"/>
                    <a:pt x="4032" y="622"/>
                  </a:cubicBezTo>
                  <a:cubicBezTo>
                    <a:pt x="4030" y="620"/>
                    <a:pt x="4029" y="618"/>
                    <a:pt x="4029" y="616"/>
                  </a:cubicBezTo>
                  <a:cubicBezTo>
                    <a:pt x="4029" y="614"/>
                    <a:pt x="4029" y="612"/>
                    <a:pt x="4031" y="610"/>
                  </a:cubicBezTo>
                  <a:cubicBezTo>
                    <a:pt x="4033" y="606"/>
                    <a:pt x="4039" y="606"/>
                    <a:pt x="4043" y="608"/>
                  </a:cubicBezTo>
                  <a:cubicBezTo>
                    <a:pt x="4046" y="611"/>
                    <a:pt x="4047" y="617"/>
                    <a:pt x="4044" y="620"/>
                  </a:cubicBezTo>
                  <a:cubicBezTo>
                    <a:pt x="4042" y="622"/>
                    <a:pt x="4040" y="624"/>
                    <a:pt x="4037" y="624"/>
                  </a:cubicBezTo>
                  <a:close/>
                  <a:moveTo>
                    <a:pt x="4055" y="601"/>
                  </a:moveTo>
                  <a:cubicBezTo>
                    <a:pt x="4053" y="601"/>
                    <a:pt x="4051" y="601"/>
                    <a:pt x="4050" y="600"/>
                  </a:cubicBezTo>
                  <a:cubicBezTo>
                    <a:pt x="4046" y="597"/>
                    <a:pt x="4045" y="591"/>
                    <a:pt x="4048" y="588"/>
                  </a:cubicBezTo>
                  <a:cubicBezTo>
                    <a:pt x="4062" y="570"/>
                    <a:pt x="4076" y="552"/>
                    <a:pt x="4089" y="534"/>
                  </a:cubicBezTo>
                  <a:cubicBezTo>
                    <a:pt x="4095" y="526"/>
                    <a:pt x="4101" y="518"/>
                    <a:pt x="4106" y="511"/>
                  </a:cubicBezTo>
                  <a:cubicBezTo>
                    <a:pt x="4131" y="478"/>
                    <a:pt x="4152" y="448"/>
                    <a:pt x="4171" y="419"/>
                  </a:cubicBezTo>
                  <a:cubicBezTo>
                    <a:pt x="4173" y="415"/>
                    <a:pt x="4179" y="414"/>
                    <a:pt x="4183" y="417"/>
                  </a:cubicBezTo>
                  <a:cubicBezTo>
                    <a:pt x="4186" y="419"/>
                    <a:pt x="4188" y="424"/>
                    <a:pt x="4185" y="428"/>
                  </a:cubicBezTo>
                  <a:cubicBezTo>
                    <a:pt x="4166" y="458"/>
                    <a:pt x="4144" y="488"/>
                    <a:pt x="4120" y="521"/>
                  </a:cubicBezTo>
                  <a:cubicBezTo>
                    <a:pt x="4120" y="521"/>
                    <a:pt x="4120" y="521"/>
                    <a:pt x="4120" y="521"/>
                  </a:cubicBezTo>
                  <a:cubicBezTo>
                    <a:pt x="4114" y="529"/>
                    <a:pt x="4108" y="537"/>
                    <a:pt x="4103" y="544"/>
                  </a:cubicBezTo>
                  <a:cubicBezTo>
                    <a:pt x="4089" y="562"/>
                    <a:pt x="4075" y="580"/>
                    <a:pt x="4062" y="598"/>
                  </a:cubicBezTo>
                  <a:cubicBezTo>
                    <a:pt x="4060" y="600"/>
                    <a:pt x="4057" y="601"/>
                    <a:pt x="4055" y="601"/>
                  </a:cubicBezTo>
                  <a:close/>
                  <a:moveTo>
                    <a:pt x="5414" y="558"/>
                  </a:moveTo>
                  <a:cubicBezTo>
                    <a:pt x="5411" y="558"/>
                    <a:pt x="5409" y="557"/>
                    <a:pt x="5407" y="555"/>
                  </a:cubicBezTo>
                  <a:cubicBezTo>
                    <a:pt x="5406" y="554"/>
                    <a:pt x="5405" y="551"/>
                    <a:pt x="5405" y="549"/>
                  </a:cubicBezTo>
                  <a:cubicBezTo>
                    <a:pt x="5405" y="547"/>
                    <a:pt x="5406" y="545"/>
                    <a:pt x="5408" y="543"/>
                  </a:cubicBezTo>
                  <a:cubicBezTo>
                    <a:pt x="5412" y="540"/>
                    <a:pt x="5417" y="541"/>
                    <a:pt x="5420" y="544"/>
                  </a:cubicBezTo>
                  <a:cubicBezTo>
                    <a:pt x="5420" y="545"/>
                    <a:pt x="5420" y="545"/>
                    <a:pt x="5420" y="545"/>
                  </a:cubicBezTo>
                  <a:cubicBezTo>
                    <a:pt x="5423" y="548"/>
                    <a:pt x="5423" y="553"/>
                    <a:pt x="5419" y="556"/>
                  </a:cubicBezTo>
                  <a:cubicBezTo>
                    <a:pt x="5417" y="558"/>
                    <a:pt x="5416" y="558"/>
                    <a:pt x="5414" y="558"/>
                  </a:cubicBezTo>
                  <a:close/>
                  <a:moveTo>
                    <a:pt x="1574" y="545"/>
                  </a:moveTo>
                  <a:cubicBezTo>
                    <a:pt x="1571" y="545"/>
                    <a:pt x="1568" y="543"/>
                    <a:pt x="1567" y="541"/>
                  </a:cubicBezTo>
                  <a:cubicBezTo>
                    <a:pt x="1566" y="539"/>
                    <a:pt x="1566" y="536"/>
                    <a:pt x="1566" y="534"/>
                  </a:cubicBezTo>
                  <a:cubicBezTo>
                    <a:pt x="1567" y="532"/>
                    <a:pt x="1569" y="530"/>
                    <a:pt x="1571" y="529"/>
                  </a:cubicBezTo>
                  <a:cubicBezTo>
                    <a:pt x="1575" y="527"/>
                    <a:pt x="1580" y="529"/>
                    <a:pt x="1582" y="533"/>
                  </a:cubicBezTo>
                  <a:cubicBezTo>
                    <a:pt x="1584" y="537"/>
                    <a:pt x="1582" y="542"/>
                    <a:pt x="1578" y="544"/>
                  </a:cubicBezTo>
                  <a:cubicBezTo>
                    <a:pt x="1578" y="544"/>
                    <a:pt x="1578" y="544"/>
                    <a:pt x="1578" y="544"/>
                  </a:cubicBezTo>
                  <a:cubicBezTo>
                    <a:pt x="1577" y="545"/>
                    <a:pt x="1576" y="545"/>
                    <a:pt x="1574" y="545"/>
                  </a:cubicBezTo>
                  <a:close/>
                  <a:moveTo>
                    <a:pt x="5396" y="537"/>
                  </a:moveTo>
                  <a:cubicBezTo>
                    <a:pt x="5393" y="537"/>
                    <a:pt x="5391" y="535"/>
                    <a:pt x="5389" y="534"/>
                  </a:cubicBezTo>
                  <a:cubicBezTo>
                    <a:pt x="5364" y="503"/>
                    <a:pt x="5340" y="475"/>
                    <a:pt x="5316" y="448"/>
                  </a:cubicBezTo>
                  <a:cubicBezTo>
                    <a:pt x="5315" y="446"/>
                    <a:pt x="5313" y="445"/>
                    <a:pt x="5312" y="444"/>
                  </a:cubicBezTo>
                  <a:cubicBezTo>
                    <a:pt x="5311" y="443"/>
                    <a:pt x="5310" y="442"/>
                    <a:pt x="5309" y="440"/>
                  </a:cubicBezTo>
                  <a:cubicBezTo>
                    <a:pt x="5291" y="419"/>
                    <a:pt x="5271" y="398"/>
                    <a:pt x="5251" y="376"/>
                  </a:cubicBezTo>
                  <a:cubicBezTo>
                    <a:pt x="5250" y="375"/>
                    <a:pt x="5249" y="373"/>
                    <a:pt x="5249" y="370"/>
                  </a:cubicBezTo>
                  <a:cubicBezTo>
                    <a:pt x="5249" y="368"/>
                    <a:pt x="5250" y="366"/>
                    <a:pt x="5252" y="364"/>
                  </a:cubicBezTo>
                  <a:cubicBezTo>
                    <a:pt x="5255" y="361"/>
                    <a:pt x="5261" y="362"/>
                    <a:pt x="5264" y="365"/>
                  </a:cubicBezTo>
                  <a:cubicBezTo>
                    <a:pt x="5283" y="386"/>
                    <a:pt x="5303" y="408"/>
                    <a:pt x="5322" y="429"/>
                  </a:cubicBezTo>
                  <a:cubicBezTo>
                    <a:pt x="5324" y="432"/>
                    <a:pt x="5326" y="434"/>
                    <a:pt x="5328" y="436"/>
                  </a:cubicBezTo>
                  <a:cubicBezTo>
                    <a:pt x="5328" y="436"/>
                    <a:pt x="5328" y="436"/>
                    <a:pt x="5328" y="436"/>
                  </a:cubicBezTo>
                  <a:cubicBezTo>
                    <a:pt x="5352" y="464"/>
                    <a:pt x="5377" y="492"/>
                    <a:pt x="5402" y="523"/>
                  </a:cubicBezTo>
                  <a:cubicBezTo>
                    <a:pt x="5404" y="524"/>
                    <a:pt x="5404" y="527"/>
                    <a:pt x="5404" y="529"/>
                  </a:cubicBezTo>
                  <a:cubicBezTo>
                    <a:pt x="5404" y="531"/>
                    <a:pt x="5403" y="533"/>
                    <a:pt x="5401" y="535"/>
                  </a:cubicBezTo>
                  <a:cubicBezTo>
                    <a:pt x="5399" y="536"/>
                    <a:pt x="5398" y="537"/>
                    <a:pt x="5396" y="537"/>
                  </a:cubicBezTo>
                  <a:close/>
                  <a:moveTo>
                    <a:pt x="1600" y="532"/>
                  </a:moveTo>
                  <a:cubicBezTo>
                    <a:pt x="1596" y="532"/>
                    <a:pt x="1594" y="531"/>
                    <a:pt x="1592" y="528"/>
                  </a:cubicBezTo>
                  <a:cubicBezTo>
                    <a:pt x="1591" y="526"/>
                    <a:pt x="1591" y="523"/>
                    <a:pt x="1592" y="521"/>
                  </a:cubicBezTo>
                  <a:cubicBezTo>
                    <a:pt x="1592" y="519"/>
                    <a:pt x="1594" y="517"/>
                    <a:pt x="1596" y="516"/>
                  </a:cubicBezTo>
                  <a:cubicBezTo>
                    <a:pt x="1623" y="502"/>
                    <a:pt x="1652" y="487"/>
                    <a:pt x="1681" y="473"/>
                  </a:cubicBezTo>
                  <a:cubicBezTo>
                    <a:pt x="1719" y="454"/>
                    <a:pt x="1752" y="437"/>
                    <a:pt x="1783" y="422"/>
                  </a:cubicBezTo>
                  <a:cubicBezTo>
                    <a:pt x="1783" y="422"/>
                    <a:pt x="1783" y="422"/>
                    <a:pt x="1783" y="422"/>
                  </a:cubicBezTo>
                  <a:cubicBezTo>
                    <a:pt x="1787" y="420"/>
                    <a:pt x="1792" y="422"/>
                    <a:pt x="1794" y="426"/>
                  </a:cubicBezTo>
                  <a:cubicBezTo>
                    <a:pt x="1796" y="431"/>
                    <a:pt x="1795" y="436"/>
                    <a:pt x="1790" y="438"/>
                  </a:cubicBezTo>
                  <a:cubicBezTo>
                    <a:pt x="1759" y="453"/>
                    <a:pt x="1726" y="469"/>
                    <a:pt x="1689" y="488"/>
                  </a:cubicBezTo>
                  <a:cubicBezTo>
                    <a:pt x="1661" y="502"/>
                    <a:pt x="1632" y="517"/>
                    <a:pt x="1603" y="531"/>
                  </a:cubicBezTo>
                  <a:cubicBezTo>
                    <a:pt x="1602" y="532"/>
                    <a:pt x="1601" y="532"/>
                    <a:pt x="1600" y="532"/>
                  </a:cubicBezTo>
                  <a:close/>
                  <a:moveTo>
                    <a:pt x="6430" y="495"/>
                  </a:moveTo>
                  <a:cubicBezTo>
                    <a:pt x="6428" y="495"/>
                    <a:pt x="6426" y="494"/>
                    <a:pt x="6424" y="492"/>
                  </a:cubicBezTo>
                  <a:cubicBezTo>
                    <a:pt x="6421" y="489"/>
                    <a:pt x="6421" y="483"/>
                    <a:pt x="6425" y="480"/>
                  </a:cubicBezTo>
                  <a:cubicBezTo>
                    <a:pt x="6428" y="477"/>
                    <a:pt x="6434" y="477"/>
                    <a:pt x="6437" y="481"/>
                  </a:cubicBezTo>
                  <a:cubicBezTo>
                    <a:pt x="6440" y="484"/>
                    <a:pt x="6440" y="489"/>
                    <a:pt x="6436" y="493"/>
                  </a:cubicBezTo>
                  <a:cubicBezTo>
                    <a:pt x="6436" y="493"/>
                    <a:pt x="6436" y="493"/>
                    <a:pt x="6436" y="493"/>
                  </a:cubicBezTo>
                  <a:cubicBezTo>
                    <a:pt x="6435" y="494"/>
                    <a:pt x="6433" y="495"/>
                    <a:pt x="6430" y="495"/>
                  </a:cubicBezTo>
                  <a:close/>
                  <a:moveTo>
                    <a:pt x="883" y="481"/>
                  </a:moveTo>
                  <a:cubicBezTo>
                    <a:pt x="881" y="481"/>
                    <a:pt x="880" y="481"/>
                    <a:pt x="878" y="479"/>
                  </a:cubicBezTo>
                  <a:cubicBezTo>
                    <a:pt x="876" y="478"/>
                    <a:pt x="875" y="476"/>
                    <a:pt x="875" y="474"/>
                  </a:cubicBezTo>
                  <a:cubicBezTo>
                    <a:pt x="875" y="471"/>
                    <a:pt x="875" y="469"/>
                    <a:pt x="877" y="467"/>
                  </a:cubicBezTo>
                  <a:cubicBezTo>
                    <a:pt x="880" y="464"/>
                    <a:pt x="885" y="463"/>
                    <a:pt x="889" y="466"/>
                  </a:cubicBezTo>
                  <a:cubicBezTo>
                    <a:pt x="892" y="469"/>
                    <a:pt x="893" y="474"/>
                    <a:pt x="890" y="478"/>
                  </a:cubicBezTo>
                  <a:cubicBezTo>
                    <a:pt x="888" y="480"/>
                    <a:pt x="886" y="481"/>
                    <a:pt x="883" y="481"/>
                  </a:cubicBezTo>
                  <a:close/>
                  <a:moveTo>
                    <a:pt x="6451" y="476"/>
                  </a:moveTo>
                  <a:cubicBezTo>
                    <a:pt x="6449" y="476"/>
                    <a:pt x="6447" y="475"/>
                    <a:pt x="6445" y="473"/>
                  </a:cubicBezTo>
                  <a:cubicBezTo>
                    <a:pt x="6444" y="471"/>
                    <a:pt x="6443" y="469"/>
                    <a:pt x="6443" y="467"/>
                  </a:cubicBezTo>
                  <a:cubicBezTo>
                    <a:pt x="6443" y="465"/>
                    <a:pt x="6444" y="462"/>
                    <a:pt x="6446" y="461"/>
                  </a:cubicBezTo>
                  <a:cubicBezTo>
                    <a:pt x="6457" y="450"/>
                    <a:pt x="6469" y="440"/>
                    <a:pt x="6481" y="429"/>
                  </a:cubicBezTo>
                  <a:cubicBezTo>
                    <a:pt x="6481" y="429"/>
                    <a:pt x="6481" y="429"/>
                    <a:pt x="6481" y="429"/>
                  </a:cubicBezTo>
                  <a:cubicBezTo>
                    <a:pt x="6485" y="426"/>
                    <a:pt x="6488" y="423"/>
                    <a:pt x="6492" y="419"/>
                  </a:cubicBezTo>
                  <a:cubicBezTo>
                    <a:pt x="6499" y="413"/>
                    <a:pt x="6507" y="406"/>
                    <a:pt x="6514" y="400"/>
                  </a:cubicBezTo>
                  <a:cubicBezTo>
                    <a:pt x="6531" y="385"/>
                    <a:pt x="6531" y="385"/>
                    <a:pt x="6531" y="385"/>
                  </a:cubicBezTo>
                  <a:cubicBezTo>
                    <a:pt x="6552" y="367"/>
                    <a:pt x="6552" y="367"/>
                    <a:pt x="6552" y="367"/>
                  </a:cubicBezTo>
                  <a:cubicBezTo>
                    <a:pt x="6553" y="367"/>
                    <a:pt x="6553" y="366"/>
                    <a:pt x="6554" y="366"/>
                  </a:cubicBezTo>
                  <a:cubicBezTo>
                    <a:pt x="6556" y="364"/>
                    <a:pt x="6558" y="362"/>
                    <a:pt x="6560" y="361"/>
                  </a:cubicBezTo>
                  <a:cubicBezTo>
                    <a:pt x="6561" y="360"/>
                    <a:pt x="6561" y="360"/>
                    <a:pt x="6561" y="360"/>
                  </a:cubicBezTo>
                  <a:cubicBezTo>
                    <a:pt x="6561" y="360"/>
                    <a:pt x="6561" y="360"/>
                    <a:pt x="6561" y="360"/>
                  </a:cubicBezTo>
                  <a:cubicBezTo>
                    <a:pt x="6562" y="359"/>
                    <a:pt x="6563" y="358"/>
                    <a:pt x="6565" y="357"/>
                  </a:cubicBezTo>
                  <a:cubicBezTo>
                    <a:pt x="6578" y="349"/>
                    <a:pt x="6578" y="349"/>
                    <a:pt x="6578" y="349"/>
                  </a:cubicBezTo>
                  <a:cubicBezTo>
                    <a:pt x="6587" y="343"/>
                    <a:pt x="6587" y="343"/>
                    <a:pt x="6587" y="343"/>
                  </a:cubicBezTo>
                  <a:cubicBezTo>
                    <a:pt x="6595" y="339"/>
                    <a:pt x="6603" y="335"/>
                    <a:pt x="6612" y="331"/>
                  </a:cubicBezTo>
                  <a:cubicBezTo>
                    <a:pt x="6616" y="329"/>
                    <a:pt x="6621" y="331"/>
                    <a:pt x="6623" y="335"/>
                  </a:cubicBezTo>
                  <a:cubicBezTo>
                    <a:pt x="6624" y="337"/>
                    <a:pt x="6624" y="339"/>
                    <a:pt x="6623" y="341"/>
                  </a:cubicBezTo>
                  <a:cubicBezTo>
                    <a:pt x="6622" y="343"/>
                    <a:pt x="6621" y="345"/>
                    <a:pt x="6619" y="346"/>
                  </a:cubicBezTo>
                  <a:cubicBezTo>
                    <a:pt x="6610" y="350"/>
                    <a:pt x="6603" y="354"/>
                    <a:pt x="6595" y="358"/>
                  </a:cubicBezTo>
                  <a:cubicBezTo>
                    <a:pt x="6595" y="358"/>
                    <a:pt x="6595" y="358"/>
                    <a:pt x="6595" y="358"/>
                  </a:cubicBezTo>
                  <a:cubicBezTo>
                    <a:pt x="6587" y="363"/>
                    <a:pt x="6587" y="363"/>
                    <a:pt x="6587" y="363"/>
                  </a:cubicBezTo>
                  <a:cubicBezTo>
                    <a:pt x="6573" y="372"/>
                    <a:pt x="6573" y="372"/>
                    <a:pt x="6573" y="372"/>
                  </a:cubicBezTo>
                  <a:cubicBezTo>
                    <a:pt x="6573" y="372"/>
                    <a:pt x="6573" y="372"/>
                    <a:pt x="6573" y="373"/>
                  </a:cubicBezTo>
                  <a:cubicBezTo>
                    <a:pt x="6572" y="373"/>
                    <a:pt x="6572" y="373"/>
                    <a:pt x="6572" y="373"/>
                  </a:cubicBezTo>
                  <a:cubicBezTo>
                    <a:pt x="6572" y="374"/>
                    <a:pt x="6571" y="374"/>
                    <a:pt x="6570" y="375"/>
                  </a:cubicBezTo>
                  <a:cubicBezTo>
                    <a:pt x="6570" y="375"/>
                    <a:pt x="6570" y="375"/>
                    <a:pt x="6570" y="375"/>
                  </a:cubicBezTo>
                  <a:cubicBezTo>
                    <a:pt x="6568" y="376"/>
                    <a:pt x="6566" y="378"/>
                    <a:pt x="6564" y="379"/>
                  </a:cubicBezTo>
                  <a:cubicBezTo>
                    <a:pt x="6563" y="380"/>
                    <a:pt x="6563" y="380"/>
                    <a:pt x="6563" y="380"/>
                  </a:cubicBezTo>
                  <a:cubicBezTo>
                    <a:pt x="6529" y="410"/>
                    <a:pt x="6529" y="410"/>
                    <a:pt x="6529" y="410"/>
                  </a:cubicBezTo>
                  <a:cubicBezTo>
                    <a:pt x="6529" y="410"/>
                    <a:pt x="6528" y="410"/>
                    <a:pt x="6528" y="410"/>
                  </a:cubicBezTo>
                  <a:cubicBezTo>
                    <a:pt x="6525" y="412"/>
                    <a:pt x="6525" y="412"/>
                    <a:pt x="6525" y="412"/>
                  </a:cubicBezTo>
                  <a:cubicBezTo>
                    <a:pt x="6518" y="419"/>
                    <a:pt x="6510" y="426"/>
                    <a:pt x="6503" y="432"/>
                  </a:cubicBezTo>
                  <a:cubicBezTo>
                    <a:pt x="6499" y="435"/>
                    <a:pt x="6496" y="439"/>
                    <a:pt x="6492" y="442"/>
                  </a:cubicBezTo>
                  <a:cubicBezTo>
                    <a:pt x="6492" y="442"/>
                    <a:pt x="6492" y="442"/>
                    <a:pt x="6492" y="442"/>
                  </a:cubicBezTo>
                  <a:cubicBezTo>
                    <a:pt x="6480" y="453"/>
                    <a:pt x="6468" y="463"/>
                    <a:pt x="6457" y="473"/>
                  </a:cubicBezTo>
                  <a:cubicBezTo>
                    <a:pt x="6455" y="475"/>
                    <a:pt x="6453" y="476"/>
                    <a:pt x="6451" y="476"/>
                  </a:cubicBezTo>
                  <a:close/>
                  <a:moveTo>
                    <a:pt x="861" y="463"/>
                  </a:moveTo>
                  <a:cubicBezTo>
                    <a:pt x="859" y="463"/>
                    <a:pt x="858" y="463"/>
                    <a:pt x="856" y="462"/>
                  </a:cubicBezTo>
                  <a:cubicBezTo>
                    <a:pt x="846" y="453"/>
                    <a:pt x="836" y="445"/>
                    <a:pt x="826" y="438"/>
                  </a:cubicBezTo>
                  <a:cubicBezTo>
                    <a:pt x="805" y="422"/>
                    <a:pt x="785" y="407"/>
                    <a:pt x="766" y="394"/>
                  </a:cubicBezTo>
                  <a:cubicBezTo>
                    <a:pt x="746" y="380"/>
                    <a:pt x="727" y="368"/>
                    <a:pt x="708" y="356"/>
                  </a:cubicBezTo>
                  <a:cubicBezTo>
                    <a:pt x="701" y="351"/>
                    <a:pt x="693" y="347"/>
                    <a:pt x="686" y="343"/>
                  </a:cubicBezTo>
                  <a:cubicBezTo>
                    <a:pt x="682" y="340"/>
                    <a:pt x="680" y="335"/>
                    <a:pt x="683" y="331"/>
                  </a:cubicBezTo>
                  <a:cubicBezTo>
                    <a:pt x="685" y="327"/>
                    <a:pt x="690" y="326"/>
                    <a:pt x="694" y="328"/>
                  </a:cubicBezTo>
                  <a:cubicBezTo>
                    <a:pt x="701" y="332"/>
                    <a:pt x="709" y="337"/>
                    <a:pt x="717" y="342"/>
                  </a:cubicBezTo>
                  <a:cubicBezTo>
                    <a:pt x="736" y="354"/>
                    <a:pt x="756" y="366"/>
                    <a:pt x="775" y="380"/>
                  </a:cubicBezTo>
                  <a:cubicBezTo>
                    <a:pt x="776" y="380"/>
                    <a:pt x="776" y="380"/>
                    <a:pt x="776" y="380"/>
                  </a:cubicBezTo>
                  <a:cubicBezTo>
                    <a:pt x="776" y="380"/>
                    <a:pt x="776" y="380"/>
                    <a:pt x="776" y="380"/>
                  </a:cubicBezTo>
                  <a:cubicBezTo>
                    <a:pt x="795" y="394"/>
                    <a:pt x="815" y="408"/>
                    <a:pt x="836" y="424"/>
                  </a:cubicBezTo>
                  <a:cubicBezTo>
                    <a:pt x="846" y="432"/>
                    <a:pt x="856" y="440"/>
                    <a:pt x="867" y="448"/>
                  </a:cubicBezTo>
                  <a:cubicBezTo>
                    <a:pt x="870" y="451"/>
                    <a:pt x="871" y="457"/>
                    <a:pt x="868" y="460"/>
                  </a:cubicBezTo>
                  <a:cubicBezTo>
                    <a:pt x="866" y="462"/>
                    <a:pt x="864" y="463"/>
                    <a:pt x="861" y="463"/>
                  </a:cubicBezTo>
                  <a:close/>
                  <a:moveTo>
                    <a:pt x="2790" y="451"/>
                  </a:moveTo>
                  <a:cubicBezTo>
                    <a:pt x="2788" y="451"/>
                    <a:pt x="2785" y="450"/>
                    <a:pt x="2784" y="448"/>
                  </a:cubicBezTo>
                  <a:cubicBezTo>
                    <a:pt x="2784" y="448"/>
                    <a:pt x="2784" y="448"/>
                    <a:pt x="2784" y="448"/>
                  </a:cubicBezTo>
                  <a:cubicBezTo>
                    <a:pt x="2782" y="447"/>
                    <a:pt x="2782" y="445"/>
                    <a:pt x="2782" y="442"/>
                  </a:cubicBezTo>
                  <a:cubicBezTo>
                    <a:pt x="2782" y="440"/>
                    <a:pt x="2783" y="438"/>
                    <a:pt x="2784" y="436"/>
                  </a:cubicBezTo>
                  <a:cubicBezTo>
                    <a:pt x="2788" y="433"/>
                    <a:pt x="2793" y="434"/>
                    <a:pt x="2796" y="437"/>
                  </a:cubicBezTo>
                  <a:cubicBezTo>
                    <a:pt x="2798" y="439"/>
                    <a:pt x="2799" y="441"/>
                    <a:pt x="2799" y="443"/>
                  </a:cubicBezTo>
                  <a:cubicBezTo>
                    <a:pt x="2798" y="445"/>
                    <a:pt x="2798" y="447"/>
                    <a:pt x="2796" y="449"/>
                  </a:cubicBezTo>
                  <a:cubicBezTo>
                    <a:pt x="2794" y="450"/>
                    <a:pt x="2792" y="451"/>
                    <a:pt x="2790" y="451"/>
                  </a:cubicBezTo>
                  <a:close/>
                  <a:moveTo>
                    <a:pt x="2771" y="431"/>
                  </a:moveTo>
                  <a:cubicBezTo>
                    <a:pt x="2768" y="431"/>
                    <a:pt x="2766" y="430"/>
                    <a:pt x="2765" y="428"/>
                  </a:cubicBezTo>
                  <a:cubicBezTo>
                    <a:pt x="2762" y="425"/>
                    <a:pt x="2759" y="422"/>
                    <a:pt x="2756" y="419"/>
                  </a:cubicBezTo>
                  <a:cubicBezTo>
                    <a:pt x="2741" y="404"/>
                    <a:pt x="2741" y="404"/>
                    <a:pt x="2741" y="404"/>
                  </a:cubicBezTo>
                  <a:cubicBezTo>
                    <a:pt x="2740" y="403"/>
                    <a:pt x="2739" y="402"/>
                    <a:pt x="2738" y="400"/>
                  </a:cubicBezTo>
                  <a:cubicBezTo>
                    <a:pt x="2729" y="393"/>
                    <a:pt x="2729" y="393"/>
                    <a:pt x="2729" y="393"/>
                  </a:cubicBezTo>
                  <a:cubicBezTo>
                    <a:pt x="2728" y="391"/>
                    <a:pt x="2726" y="389"/>
                    <a:pt x="2724" y="388"/>
                  </a:cubicBezTo>
                  <a:cubicBezTo>
                    <a:pt x="2720" y="384"/>
                    <a:pt x="2717" y="381"/>
                    <a:pt x="2713" y="378"/>
                  </a:cubicBezTo>
                  <a:cubicBezTo>
                    <a:pt x="2695" y="363"/>
                    <a:pt x="2695" y="363"/>
                    <a:pt x="2695" y="363"/>
                  </a:cubicBezTo>
                  <a:cubicBezTo>
                    <a:pt x="2691" y="360"/>
                    <a:pt x="2687" y="357"/>
                    <a:pt x="2682" y="353"/>
                  </a:cubicBezTo>
                  <a:cubicBezTo>
                    <a:pt x="2682" y="353"/>
                    <a:pt x="2682" y="353"/>
                    <a:pt x="2682" y="353"/>
                  </a:cubicBezTo>
                  <a:cubicBezTo>
                    <a:pt x="2661" y="338"/>
                    <a:pt x="2640" y="325"/>
                    <a:pt x="2618" y="314"/>
                  </a:cubicBezTo>
                  <a:cubicBezTo>
                    <a:pt x="2618" y="314"/>
                    <a:pt x="2618" y="314"/>
                    <a:pt x="2618" y="314"/>
                  </a:cubicBezTo>
                  <a:cubicBezTo>
                    <a:pt x="2612" y="311"/>
                    <a:pt x="2606" y="308"/>
                    <a:pt x="2600" y="306"/>
                  </a:cubicBezTo>
                  <a:cubicBezTo>
                    <a:pt x="2598" y="305"/>
                    <a:pt x="2597" y="303"/>
                    <a:pt x="2596" y="301"/>
                  </a:cubicBezTo>
                  <a:cubicBezTo>
                    <a:pt x="2595" y="299"/>
                    <a:pt x="2595" y="297"/>
                    <a:pt x="2596" y="295"/>
                  </a:cubicBezTo>
                  <a:cubicBezTo>
                    <a:pt x="2598" y="290"/>
                    <a:pt x="2603" y="288"/>
                    <a:pt x="2607" y="290"/>
                  </a:cubicBezTo>
                  <a:cubicBezTo>
                    <a:pt x="2614" y="293"/>
                    <a:pt x="2620" y="296"/>
                    <a:pt x="2626" y="299"/>
                  </a:cubicBezTo>
                  <a:cubicBezTo>
                    <a:pt x="2626" y="299"/>
                    <a:pt x="2626" y="299"/>
                    <a:pt x="2626" y="299"/>
                  </a:cubicBezTo>
                  <a:cubicBezTo>
                    <a:pt x="2648" y="310"/>
                    <a:pt x="2670" y="324"/>
                    <a:pt x="2692" y="339"/>
                  </a:cubicBezTo>
                  <a:cubicBezTo>
                    <a:pt x="2692" y="339"/>
                    <a:pt x="2692" y="339"/>
                    <a:pt x="2692" y="339"/>
                  </a:cubicBezTo>
                  <a:cubicBezTo>
                    <a:pt x="2692" y="339"/>
                    <a:pt x="2692" y="339"/>
                    <a:pt x="2692" y="339"/>
                  </a:cubicBezTo>
                  <a:cubicBezTo>
                    <a:pt x="2692" y="339"/>
                    <a:pt x="2692" y="340"/>
                    <a:pt x="2692" y="340"/>
                  </a:cubicBezTo>
                  <a:cubicBezTo>
                    <a:pt x="2697" y="343"/>
                    <a:pt x="2701" y="346"/>
                    <a:pt x="2706" y="350"/>
                  </a:cubicBezTo>
                  <a:cubicBezTo>
                    <a:pt x="2706" y="350"/>
                    <a:pt x="2706" y="350"/>
                    <a:pt x="2706" y="350"/>
                  </a:cubicBezTo>
                  <a:cubicBezTo>
                    <a:pt x="2724" y="364"/>
                    <a:pt x="2724" y="364"/>
                    <a:pt x="2724" y="364"/>
                  </a:cubicBezTo>
                  <a:cubicBezTo>
                    <a:pt x="2728" y="368"/>
                    <a:pt x="2732" y="372"/>
                    <a:pt x="2736" y="375"/>
                  </a:cubicBezTo>
                  <a:cubicBezTo>
                    <a:pt x="2738" y="377"/>
                    <a:pt x="2739" y="379"/>
                    <a:pt x="2741" y="380"/>
                  </a:cubicBezTo>
                  <a:cubicBezTo>
                    <a:pt x="2741" y="380"/>
                    <a:pt x="2741" y="380"/>
                    <a:pt x="2741" y="380"/>
                  </a:cubicBezTo>
                  <a:cubicBezTo>
                    <a:pt x="2749" y="388"/>
                    <a:pt x="2749" y="388"/>
                    <a:pt x="2749" y="388"/>
                  </a:cubicBezTo>
                  <a:cubicBezTo>
                    <a:pt x="2751" y="389"/>
                    <a:pt x="2752" y="391"/>
                    <a:pt x="2753" y="391"/>
                  </a:cubicBezTo>
                  <a:cubicBezTo>
                    <a:pt x="2769" y="408"/>
                    <a:pt x="2769" y="408"/>
                    <a:pt x="2769" y="408"/>
                  </a:cubicBezTo>
                  <a:cubicBezTo>
                    <a:pt x="2771" y="410"/>
                    <a:pt x="2774" y="413"/>
                    <a:pt x="2777" y="416"/>
                  </a:cubicBezTo>
                  <a:cubicBezTo>
                    <a:pt x="2778" y="418"/>
                    <a:pt x="2779" y="420"/>
                    <a:pt x="2779" y="422"/>
                  </a:cubicBezTo>
                  <a:cubicBezTo>
                    <a:pt x="2779" y="425"/>
                    <a:pt x="2778" y="427"/>
                    <a:pt x="2777" y="428"/>
                  </a:cubicBezTo>
                  <a:cubicBezTo>
                    <a:pt x="2775" y="430"/>
                    <a:pt x="2773" y="431"/>
                    <a:pt x="2771" y="431"/>
                  </a:cubicBezTo>
                  <a:close/>
                  <a:moveTo>
                    <a:pt x="1812" y="426"/>
                  </a:moveTo>
                  <a:cubicBezTo>
                    <a:pt x="1809" y="426"/>
                    <a:pt x="1806" y="424"/>
                    <a:pt x="1805" y="421"/>
                  </a:cubicBezTo>
                  <a:cubicBezTo>
                    <a:pt x="1804" y="419"/>
                    <a:pt x="1804" y="417"/>
                    <a:pt x="1804" y="415"/>
                  </a:cubicBezTo>
                  <a:cubicBezTo>
                    <a:pt x="1805" y="413"/>
                    <a:pt x="1807" y="411"/>
                    <a:pt x="1809" y="410"/>
                  </a:cubicBezTo>
                  <a:cubicBezTo>
                    <a:pt x="1813" y="408"/>
                    <a:pt x="1818" y="410"/>
                    <a:pt x="1820" y="414"/>
                  </a:cubicBezTo>
                  <a:cubicBezTo>
                    <a:pt x="1821" y="416"/>
                    <a:pt x="1821" y="419"/>
                    <a:pt x="1820" y="421"/>
                  </a:cubicBezTo>
                  <a:cubicBezTo>
                    <a:pt x="1820" y="423"/>
                    <a:pt x="1818" y="425"/>
                    <a:pt x="1816" y="426"/>
                  </a:cubicBezTo>
                  <a:cubicBezTo>
                    <a:pt x="1815" y="426"/>
                    <a:pt x="1814" y="426"/>
                    <a:pt x="1812" y="426"/>
                  </a:cubicBezTo>
                  <a:close/>
                  <a:moveTo>
                    <a:pt x="1838" y="414"/>
                  </a:moveTo>
                  <a:cubicBezTo>
                    <a:pt x="1835" y="414"/>
                    <a:pt x="1832" y="412"/>
                    <a:pt x="1830" y="409"/>
                  </a:cubicBezTo>
                  <a:cubicBezTo>
                    <a:pt x="1828" y="405"/>
                    <a:pt x="1830" y="400"/>
                    <a:pt x="1834" y="398"/>
                  </a:cubicBezTo>
                  <a:cubicBezTo>
                    <a:pt x="1866" y="384"/>
                    <a:pt x="1895" y="371"/>
                    <a:pt x="1922" y="359"/>
                  </a:cubicBezTo>
                  <a:cubicBezTo>
                    <a:pt x="1959" y="343"/>
                    <a:pt x="1994" y="330"/>
                    <a:pt x="2028" y="317"/>
                  </a:cubicBezTo>
                  <a:cubicBezTo>
                    <a:pt x="2032" y="316"/>
                    <a:pt x="2037" y="318"/>
                    <a:pt x="2039" y="322"/>
                  </a:cubicBezTo>
                  <a:cubicBezTo>
                    <a:pt x="2041" y="327"/>
                    <a:pt x="2038" y="331"/>
                    <a:pt x="2034" y="333"/>
                  </a:cubicBezTo>
                  <a:cubicBezTo>
                    <a:pt x="2000" y="345"/>
                    <a:pt x="1966" y="359"/>
                    <a:pt x="1929" y="374"/>
                  </a:cubicBezTo>
                  <a:cubicBezTo>
                    <a:pt x="1929" y="374"/>
                    <a:pt x="1929" y="374"/>
                    <a:pt x="1929" y="375"/>
                  </a:cubicBezTo>
                  <a:cubicBezTo>
                    <a:pt x="1901" y="386"/>
                    <a:pt x="1873" y="399"/>
                    <a:pt x="1841" y="414"/>
                  </a:cubicBezTo>
                  <a:cubicBezTo>
                    <a:pt x="1840" y="414"/>
                    <a:pt x="1839" y="414"/>
                    <a:pt x="1838" y="414"/>
                  </a:cubicBezTo>
                  <a:close/>
                  <a:moveTo>
                    <a:pt x="4193" y="408"/>
                  </a:moveTo>
                  <a:cubicBezTo>
                    <a:pt x="4192" y="408"/>
                    <a:pt x="4190" y="408"/>
                    <a:pt x="4189" y="407"/>
                  </a:cubicBezTo>
                  <a:cubicBezTo>
                    <a:pt x="4185" y="405"/>
                    <a:pt x="4184" y="399"/>
                    <a:pt x="4186" y="395"/>
                  </a:cubicBezTo>
                  <a:cubicBezTo>
                    <a:pt x="4189" y="392"/>
                    <a:pt x="4194" y="390"/>
                    <a:pt x="4198" y="393"/>
                  </a:cubicBezTo>
                  <a:cubicBezTo>
                    <a:pt x="4202" y="395"/>
                    <a:pt x="4203" y="401"/>
                    <a:pt x="4200" y="405"/>
                  </a:cubicBezTo>
                  <a:cubicBezTo>
                    <a:pt x="4199" y="407"/>
                    <a:pt x="4196" y="408"/>
                    <a:pt x="4193" y="408"/>
                  </a:cubicBezTo>
                  <a:close/>
                  <a:moveTo>
                    <a:pt x="4208" y="384"/>
                  </a:moveTo>
                  <a:cubicBezTo>
                    <a:pt x="4207" y="384"/>
                    <a:pt x="4205" y="384"/>
                    <a:pt x="4204" y="383"/>
                  </a:cubicBezTo>
                  <a:cubicBezTo>
                    <a:pt x="4200" y="381"/>
                    <a:pt x="4199" y="375"/>
                    <a:pt x="4201" y="372"/>
                  </a:cubicBezTo>
                  <a:cubicBezTo>
                    <a:pt x="4201" y="371"/>
                    <a:pt x="4201" y="371"/>
                    <a:pt x="4201" y="371"/>
                  </a:cubicBezTo>
                  <a:cubicBezTo>
                    <a:pt x="4224" y="334"/>
                    <a:pt x="4224" y="334"/>
                    <a:pt x="4224" y="334"/>
                  </a:cubicBezTo>
                  <a:cubicBezTo>
                    <a:pt x="4234" y="317"/>
                    <a:pt x="4243" y="303"/>
                    <a:pt x="4252" y="290"/>
                  </a:cubicBezTo>
                  <a:cubicBezTo>
                    <a:pt x="4252" y="290"/>
                    <a:pt x="4252" y="290"/>
                    <a:pt x="4252" y="290"/>
                  </a:cubicBezTo>
                  <a:cubicBezTo>
                    <a:pt x="4252" y="290"/>
                    <a:pt x="4252" y="289"/>
                    <a:pt x="4252" y="289"/>
                  </a:cubicBezTo>
                  <a:cubicBezTo>
                    <a:pt x="4260" y="278"/>
                    <a:pt x="4267" y="267"/>
                    <a:pt x="4275" y="256"/>
                  </a:cubicBezTo>
                  <a:cubicBezTo>
                    <a:pt x="4290" y="235"/>
                    <a:pt x="4304" y="215"/>
                    <a:pt x="4319" y="197"/>
                  </a:cubicBezTo>
                  <a:cubicBezTo>
                    <a:pt x="4322" y="194"/>
                    <a:pt x="4327" y="193"/>
                    <a:pt x="4331" y="196"/>
                  </a:cubicBezTo>
                  <a:cubicBezTo>
                    <a:pt x="4334" y="199"/>
                    <a:pt x="4335" y="204"/>
                    <a:pt x="4332" y="208"/>
                  </a:cubicBezTo>
                  <a:cubicBezTo>
                    <a:pt x="4318" y="225"/>
                    <a:pt x="4304" y="244"/>
                    <a:pt x="4289" y="266"/>
                  </a:cubicBezTo>
                  <a:cubicBezTo>
                    <a:pt x="4281" y="276"/>
                    <a:pt x="4274" y="287"/>
                    <a:pt x="4266" y="299"/>
                  </a:cubicBezTo>
                  <a:cubicBezTo>
                    <a:pt x="4258" y="312"/>
                    <a:pt x="4249" y="327"/>
                    <a:pt x="4238" y="343"/>
                  </a:cubicBezTo>
                  <a:cubicBezTo>
                    <a:pt x="4216" y="380"/>
                    <a:pt x="4216" y="380"/>
                    <a:pt x="4216" y="380"/>
                  </a:cubicBezTo>
                  <a:cubicBezTo>
                    <a:pt x="4214" y="383"/>
                    <a:pt x="4211" y="384"/>
                    <a:pt x="4208" y="384"/>
                  </a:cubicBezTo>
                  <a:close/>
                  <a:moveTo>
                    <a:pt x="5238" y="359"/>
                  </a:moveTo>
                  <a:cubicBezTo>
                    <a:pt x="5236" y="359"/>
                    <a:pt x="5234" y="358"/>
                    <a:pt x="5232" y="356"/>
                  </a:cubicBezTo>
                  <a:cubicBezTo>
                    <a:pt x="5232" y="356"/>
                    <a:pt x="5232" y="356"/>
                    <a:pt x="5232" y="356"/>
                  </a:cubicBezTo>
                  <a:cubicBezTo>
                    <a:pt x="5229" y="352"/>
                    <a:pt x="5229" y="347"/>
                    <a:pt x="5233" y="344"/>
                  </a:cubicBezTo>
                  <a:cubicBezTo>
                    <a:pt x="5236" y="341"/>
                    <a:pt x="5241" y="341"/>
                    <a:pt x="5244" y="344"/>
                  </a:cubicBezTo>
                  <a:cubicBezTo>
                    <a:pt x="5244" y="344"/>
                    <a:pt x="5244" y="344"/>
                    <a:pt x="5244" y="344"/>
                  </a:cubicBezTo>
                  <a:cubicBezTo>
                    <a:pt x="5245" y="344"/>
                    <a:pt x="5245" y="344"/>
                    <a:pt x="5245" y="344"/>
                  </a:cubicBezTo>
                  <a:cubicBezTo>
                    <a:pt x="5248" y="348"/>
                    <a:pt x="5248" y="353"/>
                    <a:pt x="5244" y="356"/>
                  </a:cubicBezTo>
                  <a:cubicBezTo>
                    <a:pt x="5243" y="358"/>
                    <a:pt x="5241" y="359"/>
                    <a:pt x="5238" y="359"/>
                  </a:cubicBezTo>
                  <a:close/>
                  <a:moveTo>
                    <a:pt x="5219" y="338"/>
                  </a:moveTo>
                  <a:cubicBezTo>
                    <a:pt x="5217" y="338"/>
                    <a:pt x="5214" y="337"/>
                    <a:pt x="5213" y="335"/>
                  </a:cubicBezTo>
                  <a:cubicBezTo>
                    <a:pt x="5205" y="327"/>
                    <a:pt x="5197" y="319"/>
                    <a:pt x="5189" y="311"/>
                  </a:cubicBezTo>
                  <a:cubicBezTo>
                    <a:pt x="5174" y="295"/>
                    <a:pt x="5156" y="278"/>
                    <a:pt x="5133" y="256"/>
                  </a:cubicBezTo>
                  <a:cubicBezTo>
                    <a:pt x="5130" y="253"/>
                    <a:pt x="5127" y="250"/>
                    <a:pt x="5124" y="247"/>
                  </a:cubicBezTo>
                  <a:cubicBezTo>
                    <a:pt x="5124" y="247"/>
                    <a:pt x="5124" y="247"/>
                    <a:pt x="5124" y="247"/>
                  </a:cubicBezTo>
                  <a:cubicBezTo>
                    <a:pt x="5124" y="247"/>
                    <a:pt x="5124" y="247"/>
                    <a:pt x="5124" y="247"/>
                  </a:cubicBezTo>
                  <a:cubicBezTo>
                    <a:pt x="5090" y="216"/>
                    <a:pt x="5090" y="216"/>
                    <a:pt x="5090" y="216"/>
                  </a:cubicBezTo>
                  <a:cubicBezTo>
                    <a:pt x="5062" y="192"/>
                    <a:pt x="5062" y="192"/>
                    <a:pt x="5062" y="192"/>
                  </a:cubicBezTo>
                  <a:cubicBezTo>
                    <a:pt x="5060" y="190"/>
                    <a:pt x="5059" y="188"/>
                    <a:pt x="5059" y="186"/>
                  </a:cubicBezTo>
                  <a:cubicBezTo>
                    <a:pt x="5059" y="184"/>
                    <a:pt x="5059" y="181"/>
                    <a:pt x="5061" y="180"/>
                  </a:cubicBezTo>
                  <a:cubicBezTo>
                    <a:pt x="5064" y="176"/>
                    <a:pt x="5069" y="176"/>
                    <a:pt x="5073" y="179"/>
                  </a:cubicBezTo>
                  <a:cubicBezTo>
                    <a:pt x="5102" y="203"/>
                    <a:pt x="5102" y="203"/>
                    <a:pt x="5102" y="203"/>
                  </a:cubicBezTo>
                  <a:cubicBezTo>
                    <a:pt x="5145" y="243"/>
                    <a:pt x="5145" y="243"/>
                    <a:pt x="5145" y="243"/>
                  </a:cubicBezTo>
                  <a:cubicBezTo>
                    <a:pt x="5161" y="259"/>
                    <a:pt x="5182" y="279"/>
                    <a:pt x="5201" y="299"/>
                  </a:cubicBezTo>
                  <a:cubicBezTo>
                    <a:pt x="5209" y="307"/>
                    <a:pt x="5217" y="315"/>
                    <a:pt x="5225" y="324"/>
                  </a:cubicBezTo>
                  <a:cubicBezTo>
                    <a:pt x="5228" y="327"/>
                    <a:pt x="5228" y="332"/>
                    <a:pt x="5225" y="336"/>
                  </a:cubicBezTo>
                  <a:cubicBezTo>
                    <a:pt x="5223" y="337"/>
                    <a:pt x="5221" y="338"/>
                    <a:pt x="5219" y="338"/>
                  </a:cubicBezTo>
                  <a:close/>
                  <a:moveTo>
                    <a:pt x="6641" y="336"/>
                  </a:moveTo>
                  <a:cubicBezTo>
                    <a:pt x="6638" y="336"/>
                    <a:pt x="6635" y="334"/>
                    <a:pt x="6633" y="331"/>
                  </a:cubicBezTo>
                  <a:cubicBezTo>
                    <a:pt x="6632" y="326"/>
                    <a:pt x="6634" y="321"/>
                    <a:pt x="6639" y="320"/>
                  </a:cubicBezTo>
                  <a:cubicBezTo>
                    <a:pt x="6643" y="318"/>
                    <a:pt x="6648" y="321"/>
                    <a:pt x="6649" y="325"/>
                  </a:cubicBezTo>
                  <a:cubicBezTo>
                    <a:pt x="6650" y="327"/>
                    <a:pt x="6650" y="329"/>
                    <a:pt x="6649" y="331"/>
                  </a:cubicBezTo>
                  <a:cubicBezTo>
                    <a:pt x="6648" y="333"/>
                    <a:pt x="6646" y="335"/>
                    <a:pt x="6644" y="336"/>
                  </a:cubicBezTo>
                  <a:cubicBezTo>
                    <a:pt x="6643" y="336"/>
                    <a:pt x="6642" y="336"/>
                    <a:pt x="6641" y="336"/>
                  </a:cubicBezTo>
                  <a:close/>
                  <a:moveTo>
                    <a:pt x="665" y="330"/>
                  </a:moveTo>
                  <a:cubicBezTo>
                    <a:pt x="664" y="330"/>
                    <a:pt x="662" y="330"/>
                    <a:pt x="661" y="329"/>
                  </a:cubicBezTo>
                  <a:cubicBezTo>
                    <a:pt x="659" y="328"/>
                    <a:pt x="658" y="326"/>
                    <a:pt x="657" y="324"/>
                  </a:cubicBezTo>
                  <a:cubicBezTo>
                    <a:pt x="656" y="322"/>
                    <a:pt x="657" y="319"/>
                    <a:pt x="658" y="317"/>
                  </a:cubicBezTo>
                  <a:cubicBezTo>
                    <a:pt x="660" y="313"/>
                    <a:pt x="665" y="312"/>
                    <a:pt x="669" y="314"/>
                  </a:cubicBezTo>
                  <a:cubicBezTo>
                    <a:pt x="669" y="314"/>
                    <a:pt x="669" y="314"/>
                    <a:pt x="669" y="314"/>
                  </a:cubicBezTo>
                  <a:cubicBezTo>
                    <a:pt x="673" y="316"/>
                    <a:pt x="675" y="321"/>
                    <a:pt x="673" y="325"/>
                  </a:cubicBezTo>
                  <a:cubicBezTo>
                    <a:pt x="671" y="328"/>
                    <a:pt x="668" y="330"/>
                    <a:pt x="665" y="330"/>
                  </a:cubicBezTo>
                  <a:close/>
                  <a:moveTo>
                    <a:pt x="6668" y="327"/>
                  </a:moveTo>
                  <a:cubicBezTo>
                    <a:pt x="6665" y="327"/>
                    <a:pt x="6661" y="325"/>
                    <a:pt x="6660" y="321"/>
                  </a:cubicBezTo>
                  <a:cubicBezTo>
                    <a:pt x="6659" y="319"/>
                    <a:pt x="6660" y="317"/>
                    <a:pt x="6661" y="315"/>
                  </a:cubicBezTo>
                  <a:cubicBezTo>
                    <a:pt x="6662" y="313"/>
                    <a:pt x="6664" y="311"/>
                    <a:pt x="6666" y="311"/>
                  </a:cubicBezTo>
                  <a:cubicBezTo>
                    <a:pt x="6671" y="309"/>
                    <a:pt x="6676" y="308"/>
                    <a:pt x="6680" y="307"/>
                  </a:cubicBezTo>
                  <a:cubicBezTo>
                    <a:pt x="6682" y="306"/>
                    <a:pt x="6683" y="306"/>
                    <a:pt x="6685" y="306"/>
                  </a:cubicBezTo>
                  <a:cubicBezTo>
                    <a:pt x="6685" y="306"/>
                    <a:pt x="6685" y="306"/>
                    <a:pt x="6685" y="306"/>
                  </a:cubicBezTo>
                  <a:cubicBezTo>
                    <a:pt x="6709" y="299"/>
                    <a:pt x="6733" y="294"/>
                    <a:pt x="6760" y="289"/>
                  </a:cubicBezTo>
                  <a:cubicBezTo>
                    <a:pt x="6768" y="288"/>
                    <a:pt x="6775" y="287"/>
                    <a:pt x="6782" y="286"/>
                  </a:cubicBezTo>
                  <a:cubicBezTo>
                    <a:pt x="6811" y="281"/>
                    <a:pt x="6840" y="277"/>
                    <a:pt x="6873" y="273"/>
                  </a:cubicBezTo>
                  <a:cubicBezTo>
                    <a:pt x="6878" y="272"/>
                    <a:pt x="6882" y="276"/>
                    <a:pt x="6882" y="280"/>
                  </a:cubicBezTo>
                  <a:cubicBezTo>
                    <a:pt x="6883" y="285"/>
                    <a:pt x="6880" y="289"/>
                    <a:pt x="6875" y="290"/>
                  </a:cubicBezTo>
                  <a:cubicBezTo>
                    <a:pt x="6843" y="294"/>
                    <a:pt x="6813" y="298"/>
                    <a:pt x="6785" y="302"/>
                  </a:cubicBezTo>
                  <a:cubicBezTo>
                    <a:pt x="6778" y="303"/>
                    <a:pt x="6771" y="305"/>
                    <a:pt x="6763" y="306"/>
                  </a:cubicBezTo>
                  <a:cubicBezTo>
                    <a:pt x="6736" y="311"/>
                    <a:pt x="6713" y="316"/>
                    <a:pt x="6689" y="322"/>
                  </a:cubicBezTo>
                  <a:cubicBezTo>
                    <a:pt x="6688" y="322"/>
                    <a:pt x="6686" y="323"/>
                    <a:pt x="6685" y="323"/>
                  </a:cubicBezTo>
                  <a:cubicBezTo>
                    <a:pt x="6680" y="324"/>
                    <a:pt x="6675" y="326"/>
                    <a:pt x="6671" y="327"/>
                  </a:cubicBezTo>
                  <a:cubicBezTo>
                    <a:pt x="6670" y="327"/>
                    <a:pt x="6669" y="327"/>
                    <a:pt x="6668" y="327"/>
                  </a:cubicBezTo>
                  <a:close/>
                  <a:moveTo>
                    <a:pt x="2058" y="324"/>
                  </a:moveTo>
                  <a:cubicBezTo>
                    <a:pt x="2054" y="324"/>
                    <a:pt x="2051" y="322"/>
                    <a:pt x="2050" y="318"/>
                  </a:cubicBezTo>
                  <a:cubicBezTo>
                    <a:pt x="2049" y="316"/>
                    <a:pt x="2049" y="314"/>
                    <a:pt x="2050" y="312"/>
                  </a:cubicBezTo>
                  <a:cubicBezTo>
                    <a:pt x="2051" y="310"/>
                    <a:pt x="2053" y="308"/>
                    <a:pt x="2055" y="308"/>
                  </a:cubicBezTo>
                  <a:cubicBezTo>
                    <a:pt x="2055" y="308"/>
                    <a:pt x="2055" y="308"/>
                    <a:pt x="2055" y="308"/>
                  </a:cubicBezTo>
                  <a:cubicBezTo>
                    <a:pt x="2055" y="308"/>
                    <a:pt x="2055" y="308"/>
                    <a:pt x="2055" y="308"/>
                  </a:cubicBezTo>
                  <a:cubicBezTo>
                    <a:pt x="2059" y="306"/>
                    <a:pt x="2064" y="309"/>
                    <a:pt x="2066" y="313"/>
                  </a:cubicBezTo>
                  <a:cubicBezTo>
                    <a:pt x="2067" y="317"/>
                    <a:pt x="2065" y="322"/>
                    <a:pt x="2061" y="324"/>
                  </a:cubicBezTo>
                  <a:cubicBezTo>
                    <a:pt x="2060" y="324"/>
                    <a:pt x="2060" y="324"/>
                    <a:pt x="2060" y="324"/>
                  </a:cubicBezTo>
                  <a:cubicBezTo>
                    <a:pt x="2059" y="324"/>
                    <a:pt x="2059" y="324"/>
                    <a:pt x="2058" y="324"/>
                  </a:cubicBezTo>
                  <a:close/>
                  <a:moveTo>
                    <a:pt x="640" y="317"/>
                  </a:moveTo>
                  <a:cubicBezTo>
                    <a:pt x="639" y="317"/>
                    <a:pt x="638" y="317"/>
                    <a:pt x="636" y="316"/>
                  </a:cubicBezTo>
                  <a:cubicBezTo>
                    <a:pt x="614" y="305"/>
                    <a:pt x="592" y="295"/>
                    <a:pt x="570" y="287"/>
                  </a:cubicBezTo>
                  <a:cubicBezTo>
                    <a:pt x="558" y="282"/>
                    <a:pt x="545" y="278"/>
                    <a:pt x="533" y="274"/>
                  </a:cubicBezTo>
                  <a:cubicBezTo>
                    <a:pt x="502" y="264"/>
                    <a:pt x="471" y="257"/>
                    <a:pt x="441" y="253"/>
                  </a:cubicBezTo>
                  <a:cubicBezTo>
                    <a:pt x="438" y="253"/>
                    <a:pt x="436" y="252"/>
                    <a:pt x="435" y="250"/>
                  </a:cubicBezTo>
                  <a:cubicBezTo>
                    <a:pt x="434" y="248"/>
                    <a:pt x="433" y="246"/>
                    <a:pt x="433" y="243"/>
                  </a:cubicBezTo>
                  <a:cubicBezTo>
                    <a:pt x="434" y="239"/>
                    <a:pt x="438" y="236"/>
                    <a:pt x="443" y="236"/>
                  </a:cubicBezTo>
                  <a:cubicBezTo>
                    <a:pt x="474" y="241"/>
                    <a:pt x="506" y="248"/>
                    <a:pt x="538" y="258"/>
                  </a:cubicBezTo>
                  <a:cubicBezTo>
                    <a:pt x="551" y="262"/>
                    <a:pt x="564" y="266"/>
                    <a:pt x="576" y="271"/>
                  </a:cubicBezTo>
                  <a:cubicBezTo>
                    <a:pt x="599" y="279"/>
                    <a:pt x="621" y="290"/>
                    <a:pt x="644" y="301"/>
                  </a:cubicBezTo>
                  <a:cubicBezTo>
                    <a:pt x="644" y="301"/>
                    <a:pt x="644" y="301"/>
                    <a:pt x="644" y="301"/>
                  </a:cubicBezTo>
                  <a:cubicBezTo>
                    <a:pt x="648" y="303"/>
                    <a:pt x="650" y="308"/>
                    <a:pt x="648" y="312"/>
                  </a:cubicBezTo>
                  <a:cubicBezTo>
                    <a:pt x="646" y="315"/>
                    <a:pt x="643" y="317"/>
                    <a:pt x="640" y="317"/>
                  </a:cubicBezTo>
                  <a:close/>
                  <a:moveTo>
                    <a:pt x="2084" y="315"/>
                  </a:moveTo>
                  <a:cubicBezTo>
                    <a:pt x="2081" y="315"/>
                    <a:pt x="2077" y="313"/>
                    <a:pt x="2076" y="309"/>
                  </a:cubicBezTo>
                  <a:cubicBezTo>
                    <a:pt x="2076" y="307"/>
                    <a:pt x="2076" y="305"/>
                    <a:pt x="2077" y="303"/>
                  </a:cubicBezTo>
                  <a:cubicBezTo>
                    <a:pt x="2078" y="301"/>
                    <a:pt x="2080" y="299"/>
                    <a:pt x="2082" y="299"/>
                  </a:cubicBezTo>
                  <a:cubicBezTo>
                    <a:pt x="2115" y="288"/>
                    <a:pt x="2146" y="279"/>
                    <a:pt x="2175" y="272"/>
                  </a:cubicBezTo>
                  <a:cubicBezTo>
                    <a:pt x="2186" y="269"/>
                    <a:pt x="2198" y="266"/>
                    <a:pt x="2209" y="264"/>
                  </a:cubicBezTo>
                  <a:cubicBezTo>
                    <a:pt x="2231" y="259"/>
                    <a:pt x="2255" y="255"/>
                    <a:pt x="2285" y="251"/>
                  </a:cubicBezTo>
                  <a:cubicBezTo>
                    <a:pt x="2285" y="251"/>
                    <a:pt x="2285" y="251"/>
                    <a:pt x="2285" y="251"/>
                  </a:cubicBezTo>
                  <a:cubicBezTo>
                    <a:pt x="2286" y="251"/>
                    <a:pt x="2286" y="251"/>
                    <a:pt x="2287" y="251"/>
                  </a:cubicBezTo>
                  <a:cubicBezTo>
                    <a:pt x="2287" y="251"/>
                    <a:pt x="2287" y="251"/>
                    <a:pt x="2287" y="251"/>
                  </a:cubicBezTo>
                  <a:cubicBezTo>
                    <a:pt x="2292" y="250"/>
                    <a:pt x="2296" y="254"/>
                    <a:pt x="2296" y="258"/>
                  </a:cubicBezTo>
                  <a:cubicBezTo>
                    <a:pt x="2297" y="263"/>
                    <a:pt x="2294" y="267"/>
                    <a:pt x="2289" y="268"/>
                  </a:cubicBezTo>
                  <a:cubicBezTo>
                    <a:pt x="2289" y="268"/>
                    <a:pt x="2288" y="268"/>
                    <a:pt x="2288" y="268"/>
                  </a:cubicBezTo>
                  <a:cubicBezTo>
                    <a:pt x="2287" y="268"/>
                    <a:pt x="2287" y="268"/>
                    <a:pt x="2287" y="268"/>
                  </a:cubicBezTo>
                  <a:cubicBezTo>
                    <a:pt x="2287" y="268"/>
                    <a:pt x="2287" y="268"/>
                    <a:pt x="2287" y="268"/>
                  </a:cubicBezTo>
                  <a:cubicBezTo>
                    <a:pt x="2258" y="272"/>
                    <a:pt x="2234" y="276"/>
                    <a:pt x="2213" y="281"/>
                  </a:cubicBezTo>
                  <a:cubicBezTo>
                    <a:pt x="2202" y="283"/>
                    <a:pt x="2190" y="286"/>
                    <a:pt x="2179" y="288"/>
                  </a:cubicBezTo>
                  <a:cubicBezTo>
                    <a:pt x="2150" y="295"/>
                    <a:pt x="2120" y="304"/>
                    <a:pt x="2087" y="315"/>
                  </a:cubicBezTo>
                  <a:cubicBezTo>
                    <a:pt x="2086" y="315"/>
                    <a:pt x="2085" y="315"/>
                    <a:pt x="2084" y="315"/>
                  </a:cubicBezTo>
                  <a:close/>
                  <a:moveTo>
                    <a:pt x="2578" y="296"/>
                  </a:moveTo>
                  <a:cubicBezTo>
                    <a:pt x="2577" y="296"/>
                    <a:pt x="2576" y="296"/>
                    <a:pt x="2575" y="295"/>
                  </a:cubicBezTo>
                  <a:cubicBezTo>
                    <a:pt x="2573" y="294"/>
                    <a:pt x="2571" y="293"/>
                    <a:pt x="2570" y="291"/>
                  </a:cubicBezTo>
                  <a:cubicBezTo>
                    <a:pt x="2569" y="289"/>
                    <a:pt x="2569" y="286"/>
                    <a:pt x="2570" y="284"/>
                  </a:cubicBezTo>
                  <a:cubicBezTo>
                    <a:pt x="2571" y="280"/>
                    <a:pt x="2577" y="278"/>
                    <a:pt x="2581" y="279"/>
                  </a:cubicBezTo>
                  <a:cubicBezTo>
                    <a:pt x="2585" y="281"/>
                    <a:pt x="2587" y="286"/>
                    <a:pt x="2586" y="290"/>
                  </a:cubicBezTo>
                  <a:cubicBezTo>
                    <a:pt x="2584" y="294"/>
                    <a:pt x="2581" y="296"/>
                    <a:pt x="2578" y="296"/>
                  </a:cubicBezTo>
                  <a:close/>
                  <a:moveTo>
                    <a:pt x="6902" y="287"/>
                  </a:moveTo>
                  <a:cubicBezTo>
                    <a:pt x="6898" y="287"/>
                    <a:pt x="6894" y="283"/>
                    <a:pt x="6894" y="279"/>
                  </a:cubicBezTo>
                  <a:cubicBezTo>
                    <a:pt x="6893" y="277"/>
                    <a:pt x="6894" y="275"/>
                    <a:pt x="6895" y="273"/>
                  </a:cubicBezTo>
                  <a:cubicBezTo>
                    <a:pt x="6897" y="271"/>
                    <a:pt x="6899" y="270"/>
                    <a:pt x="6901" y="270"/>
                  </a:cubicBezTo>
                  <a:cubicBezTo>
                    <a:pt x="6901" y="270"/>
                    <a:pt x="6901" y="270"/>
                    <a:pt x="6901" y="270"/>
                  </a:cubicBezTo>
                  <a:cubicBezTo>
                    <a:pt x="6901" y="270"/>
                    <a:pt x="6901" y="270"/>
                    <a:pt x="6901" y="270"/>
                  </a:cubicBezTo>
                  <a:cubicBezTo>
                    <a:pt x="6906" y="269"/>
                    <a:pt x="6910" y="273"/>
                    <a:pt x="6910" y="277"/>
                  </a:cubicBezTo>
                  <a:cubicBezTo>
                    <a:pt x="6911" y="279"/>
                    <a:pt x="6910" y="282"/>
                    <a:pt x="6909" y="283"/>
                  </a:cubicBezTo>
                  <a:cubicBezTo>
                    <a:pt x="6907" y="285"/>
                    <a:pt x="6905" y="286"/>
                    <a:pt x="6903" y="287"/>
                  </a:cubicBezTo>
                  <a:cubicBezTo>
                    <a:pt x="6903" y="287"/>
                    <a:pt x="6903" y="287"/>
                    <a:pt x="6903" y="287"/>
                  </a:cubicBezTo>
                  <a:cubicBezTo>
                    <a:pt x="6903" y="287"/>
                    <a:pt x="6903" y="287"/>
                    <a:pt x="6903" y="287"/>
                  </a:cubicBezTo>
                  <a:cubicBezTo>
                    <a:pt x="6902" y="287"/>
                    <a:pt x="6902" y="287"/>
                    <a:pt x="6902" y="287"/>
                  </a:cubicBezTo>
                  <a:close/>
                  <a:moveTo>
                    <a:pt x="2551" y="286"/>
                  </a:moveTo>
                  <a:cubicBezTo>
                    <a:pt x="2550" y="286"/>
                    <a:pt x="2549" y="286"/>
                    <a:pt x="2549" y="286"/>
                  </a:cubicBezTo>
                  <a:cubicBezTo>
                    <a:pt x="2544" y="285"/>
                    <a:pt x="2539" y="283"/>
                    <a:pt x="2534" y="282"/>
                  </a:cubicBezTo>
                  <a:cubicBezTo>
                    <a:pt x="2508" y="274"/>
                    <a:pt x="2480" y="269"/>
                    <a:pt x="2449" y="265"/>
                  </a:cubicBezTo>
                  <a:cubicBezTo>
                    <a:pt x="2446" y="265"/>
                    <a:pt x="2443" y="265"/>
                    <a:pt x="2440" y="264"/>
                  </a:cubicBezTo>
                  <a:cubicBezTo>
                    <a:pt x="2421" y="262"/>
                    <a:pt x="2402" y="262"/>
                    <a:pt x="2380" y="262"/>
                  </a:cubicBezTo>
                  <a:cubicBezTo>
                    <a:pt x="2375" y="262"/>
                    <a:pt x="2370" y="262"/>
                    <a:pt x="2366" y="262"/>
                  </a:cubicBezTo>
                  <a:cubicBezTo>
                    <a:pt x="2359" y="262"/>
                    <a:pt x="2352" y="262"/>
                    <a:pt x="2345" y="263"/>
                  </a:cubicBezTo>
                  <a:cubicBezTo>
                    <a:pt x="2340" y="263"/>
                    <a:pt x="2336" y="259"/>
                    <a:pt x="2336" y="255"/>
                  </a:cubicBezTo>
                  <a:cubicBezTo>
                    <a:pt x="2336" y="250"/>
                    <a:pt x="2339" y="246"/>
                    <a:pt x="2344" y="246"/>
                  </a:cubicBezTo>
                  <a:cubicBezTo>
                    <a:pt x="2351" y="245"/>
                    <a:pt x="2359" y="245"/>
                    <a:pt x="2366" y="245"/>
                  </a:cubicBezTo>
                  <a:cubicBezTo>
                    <a:pt x="2370" y="245"/>
                    <a:pt x="2375" y="245"/>
                    <a:pt x="2380" y="245"/>
                  </a:cubicBezTo>
                  <a:cubicBezTo>
                    <a:pt x="2403" y="245"/>
                    <a:pt x="2422" y="246"/>
                    <a:pt x="2441" y="247"/>
                  </a:cubicBezTo>
                  <a:cubicBezTo>
                    <a:pt x="2444" y="248"/>
                    <a:pt x="2447" y="248"/>
                    <a:pt x="2450" y="248"/>
                  </a:cubicBezTo>
                  <a:cubicBezTo>
                    <a:pt x="2483" y="252"/>
                    <a:pt x="2511" y="258"/>
                    <a:pt x="2538" y="265"/>
                  </a:cubicBezTo>
                  <a:cubicBezTo>
                    <a:pt x="2544" y="267"/>
                    <a:pt x="2549" y="268"/>
                    <a:pt x="2554" y="270"/>
                  </a:cubicBezTo>
                  <a:cubicBezTo>
                    <a:pt x="2558" y="271"/>
                    <a:pt x="2561" y="276"/>
                    <a:pt x="2559" y="281"/>
                  </a:cubicBezTo>
                  <a:cubicBezTo>
                    <a:pt x="2558" y="284"/>
                    <a:pt x="2555" y="286"/>
                    <a:pt x="2551" y="286"/>
                  </a:cubicBezTo>
                  <a:close/>
                  <a:moveTo>
                    <a:pt x="6930" y="284"/>
                  </a:moveTo>
                  <a:cubicBezTo>
                    <a:pt x="6926" y="284"/>
                    <a:pt x="6922" y="280"/>
                    <a:pt x="6922" y="276"/>
                  </a:cubicBezTo>
                  <a:cubicBezTo>
                    <a:pt x="6921" y="271"/>
                    <a:pt x="6925" y="267"/>
                    <a:pt x="6929" y="267"/>
                  </a:cubicBezTo>
                  <a:cubicBezTo>
                    <a:pt x="6939" y="266"/>
                    <a:pt x="6950" y="265"/>
                    <a:pt x="6961" y="264"/>
                  </a:cubicBezTo>
                  <a:cubicBezTo>
                    <a:pt x="6981" y="262"/>
                    <a:pt x="7002" y="260"/>
                    <a:pt x="7025" y="258"/>
                  </a:cubicBezTo>
                  <a:cubicBezTo>
                    <a:pt x="7060" y="255"/>
                    <a:pt x="7096" y="253"/>
                    <a:pt x="7135" y="251"/>
                  </a:cubicBezTo>
                  <a:cubicBezTo>
                    <a:pt x="7136" y="251"/>
                    <a:pt x="7137" y="250"/>
                    <a:pt x="7138" y="250"/>
                  </a:cubicBezTo>
                  <a:cubicBezTo>
                    <a:pt x="7138" y="250"/>
                    <a:pt x="7138" y="250"/>
                    <a:pt x="7138" y="250"/>
                  </a:cubicBezTo>
                  <a:cubicBezTo>
                    <a:pt x="7143" y="250"/>
                    <a:pt x="7147" y="254"/>
                    <a:pt x="7147" y="258"/>
                  </a:cubicBezTo>
                  <a:cubicBezTo>
                    <a:pt x="7147" y="263"/>
                    <a:pt x="7144" y="267"/>
                    <a:pt x="7139" y="267"/>
                  </a:cubicBezTo>
                  <a:cubicBezTo>
                    <a:pt x="7138" y="267"/>
                    <a:pt x="7137" y="267"/>
                    <a:pt x="7136" y="268"/>
                  </a:cubicBezTo>
                  <a:cubicBezTo>
                    <a:pt x="7097" y="270"/>
                    <a:pt x="7061" y="272"/>
                    <a:pt x="7027" y="275"/>
                  </a:cubicBezTo>
                  <a:cubicBezTo>
                    <a:pt x="7005" y="277"/>
                    <a:pt x="6983" y="279"/>
                    <a:pt x="6963" y="280"/>
                  </a:cubicBezTo>
                  <a:cubicBezTo>
                    <a:pt x="6952" y="282"/>
                    <a:pt x="6941" y="283"/>
                    <a:pt x="6931" y="284"/>
                  </a:cubicBezTo>
                  <a:cubicBezTo>
                    <a:pt x="6931" y="284"/>
                    <a:pt x="6930" y="284"/>
                    <a:pt x="6930" y="284"/>
                  </a:cubicBezTo>
                  <a:close/>
                  <a:moveTo>
                    <a:pt x="7167" y="266"/>
                  </a:moveTo>
                  <a:cubicBezTo>
                    <a:pt x="7162" y="266"/>
                    <a:pt x="7159" y="262"/>
                    <a:pt x="7159" y="258"/>
                  </a:cubicBezTo>
                  <a:cubicBezTo>
                    <a:pt x="7158" y="255"/>
                    <a:pt x="7159" y="253"/>
                    <a:pt x="7161" y="252"/>
                  </a:cubicBezTo>
                  <a:cubicBezTo>
                    <a:pt x="7162" y="250"/>
                    <a:pt x="7164" y="249"/>
                    <a:pt x="7167" y="249"/>
                  </a:cubicBezTo>
                  <a:cubicBezTo>
                    <a:pt x="7171" y="249"/>
                    <a:pt x="7175" y="252"/>
                    <a:pt x="7175" y="257"/>
                  </a:cubicBezTo>
                  <a:cubicBezTo>
                    <a:pt x="7176" y="261"/>
                    <a:pt x="7172" y="265"/>
                    <a:pt x="7167" y="266"/>
                  </a:cubicBezTo>
                  <a:cubicBezTo>
                    <a:pt x="7167" y="266"/>
                    <a:pt x="7167" y="266"/>
                    <a:pt x="7167" y="266"/>
                  </a:cubicBezTo>
                  <a:close/>
                  <a:moveTo>
                    <a:pt x="2316" y="265"/>
                  </a:moveTo>
                  <a:cubicBezTo>
                    <a:pt x="2312" y="265"/>
                    <a:pt x="2308" y="261"/>
                    <a:pt x="2308" y="257"/>
                  </a:cubicBezTo>
                  <a:cubicBezTo>
                    <a:pt x="2307" y="252"/>
                    <a:pt x="2311" y="248"/>
                    <a:pt x="2315" y="248"/>
                  </a:cubicBezTo>
                  <a:cubicBezTo>
                    <a:pt x="2320" y="247"/>
                    <a:pt x="2324" y="251"/>
                    <a:pt x="2325" y="255"/>
                  </a:cubicBezTo>
                  <a:cubicBezTo>
                    <a:pt x="2325" y="260"/>
                    <a:pt x="2322" y="264"/>
                    <a:pt x="2317" y="265"/>
                  </a:cubicBezTo>
                  <a:cubicBezTo>
                    <a:pt x="2317" y="265"/>
                    <a:pt x="2316" y="265"/>
                    <a:pt x="2316" y="265"/>
                  </a:cubicBezTo>
                  <a:close/>
                  <a:moveTo>
                    <a:pt x="7195" y="264"/>
                  </a:moveTo>
                  <a:cubicBezTo>
                    <a:pt x="7191" y="264"/>
                    <a:pt x="7187" y="261"/>
                    <a:pt x="7187" y="256"/>
                  </a:cubicBezTo>
                  <a:cubicBezTo>
                    <a:pt x="7187" y="254"/>
                    <a:pt x="7187" y="252"/>
                    <a:pt x="7189" y="250"/>
                  </a:cubicBezTo>
                  <a:cubicBezTo>
                    <a:pt x="7190" y="248"/>
                    <a:pt x="7193" y="247"/>
                    <a:pt x="7195" y="247"/>
                  </a:cubicBezTo>
                  <a:cubicBezTo>
                    <a:pt x="7226" y="246"/>
                    <a:pt x="7258" y="244"/>
                    <a:pt x="7291" y="243"/>
                  </a:cubicBezTo>
                  <a:cubicBezTo>
                    <a:pt x="7328" y="241"/>
                    <a:pt x="7366" y="240"/>
                    <a:pt x="7404" y="239"/>
                  </a:cubicBezTo>
                  <a:cubicBezTo>
                    <a:pt x="7409" y="238"/>
                    <a:pt x="7413" y="242"/>
                    <a:pt x="7413" y="247"/>
                  </a:cubicBezTo>
                  <a:cubicBezTo>
                    <a:pt x="7413" y="249"/>
                    <a:pt x="7412" y="251"/>
                    <a:pt x="7411" y="253"/>
                  </a:cubicBezTo>
                  <a:cubicBezTo>
                    <a:pt x="7409" y="254"/>
                    <a:pt x="7407" y="255"/>
                    <a:pt x="7405" y="255"/>
                  </a:cubicBezTo>
                  <a:cubicBezTo>
                    <a:pt x="7365" y="257"/>
                    <a:pt x="7328" y="258"/>
                    <a:pt x="7292" y="260"/>
                  </a:cubicBezTo>
                  <a:cubicBezTo>
                    <a:pt x="7258" y="261"/>
                    <a:pt x="7226" y="263"/>
                    <a:pt x="7196" y="264"/>
                  </a:cubicBezTo>
                  <a:cubicBezTo>
                    <a:pt x="7196" y="264"/>
                    <a:pt x="7195" y="264"/>
                    <a:pt x="7195" y="264"/>
                  </a:cubicBezTo>
                  <a:close/>
                  <a:moveTo>
                    <a:pt x="7433" y="255"/>
                  </a:moveTo>
                  <a:cubicBezTo>
                    <a:pt x="7428" y="255"/>
                    <a:pt x="7424" y="251"/>
                    <a:pt x="7424" y="246"/>
                  </a:cubicBezTo>
                  <a:cubicBezTo>
                    <a:pt x="7424" y="244"/>
                    <a:pt x="7425" y="242"/>
                    <a:pt x="7426" y="240"/>
                  </a:cubicBezTo>
                  <a:cubicBezTo>
                    <a:pt x="7428" y="239"/>
                    <a:pt x="7430" y="238"/>
                    <a:pt x="7432" y="238"/>
                  </a:cubicBezTo>
                  <a:cubicBezTo>
                    <a:pt x="7437" y="237"/>
                    <a:pt x="7441" y="241"/>
                    <a:pt x="7441" y="246"/>
                  </a:cubicBezTo>
                  <a:cubicBezTo>
                    <a:pt x="7441" y="251"/>
                    <a:pt x="7438" y="254"/>
                    <a:pt x="7433" y="255"/>
                  </a:cubicBezTo>
                  <a:close/>
                  <a:moveTo>
                    <a:pt x="7461" y="254"/>
                  </a:moveTo>
                  <a:cubicBezTo>
                    <a:pt x="7456" y="254"/>
                    <a:pt x="7453" y="250"/>
                    <a:pt x="7452" y="246"/>
                  </a:cubicBezTo>
                  <a:cubicBezTo>
                    <a:pt x="7452" y="243"/>
                    <a:pt x="7453" y="241"/>
                    <a:pt x="7455" y="239"/>
                  </a:cubicBezTo>
                  <a:cubicBezTo>
                    <a:pt x="7456" y="238"/>
                    <a:pt x="7458" y="237"/>
                    <a:pt x="7461" y="237"/>
                  </a:cubicBezTo>
                  <a:cubicBezTo>
                    <a:pt x="7465" y="237"/>
                    <a:pt x="7465" y="237"/>
                    <a:pt x="7465" y="237"/>
                  </a:cubicBezTo>
                  <a:cubicBezTo>
                    <a:pt x="7470" y="237"/>
                    <a:pt x="7475" y="236"/>
                    <a:pt x="7480" y="236"/>
                  </a:cubicBezTo>
                  <a:cubicBezTo>
                    <a:pt x="7507" y="236"/>
                    <a:pt x="7533" y="235"/>
                    <a:pt x="7557" y="234"/>
                  </a:cubicBezTo>
                  <a:cubicBezTo>
                    <a:pt x="7595" y="234"/>
                    <a:pt x="7633" y="233"/>
                    <a:pt x="7670" y="233"/>
                  </a:cubicBezTo>
                  <a:cubicBezTo>
                    <a:pt x="7670" y="232"/>
                    <a:pt x="7670" y="232"/>
                    <a:pt x="7670" y="232"/>
                  </a:cubicBezTo>
                  <a:cubicBezTo>
                    <a:pt x="7675" y="232"/>
                    <a:pt x="7679" y="236"/>
                    <a:pt x="7679" y="241"/>
                  </a:cubicBezTo>
                  <a:cubicBezTo>
                    <a:pt x="7679" y="246"/>
                    <a:pt x="7675" y="249"/>
                    <a:pt x="7670" y="249"/>
                  </a:cubicBezTo>
                  <a:cubicBezTo>
                    <a:pt x="7632" y="250"/>
                    <a:pt x="7594" y="251"/>
                    <a:pt x="7557" y="251"/>
                  </a:cubicBezTo>
                  <a:cubicBezTo>
                    <a:pt x="7557" y="251"/>
                    <a:pt x="7557" y="251"/>
                    <a:pt x="7557" y="251"/>
                  </a:cubicBezTo>
                  <a:cubicBezTo>
                    <a:pt x="7530" y="252"/>
                    <a:pt x="7505" y="253"/>
                    <a:pt x="7480" y="253"/>
                  </a:cubicBezTo>
                  <a:cubicBezTo>
                    <a:pt x="7473" y="253"/>
                    <a:pt x="7473" y="253"/>
                    <a:pt x="7473" y="253"/>
                  </a:cubicBezTo>
                  <a:cubicBezTo>
                    <a:pt x="7469" y="254"/>
                    <a:pt x="7465" y="254"/>
                    <a:pt x="7461" y="254"/>
                  </a:cubicBezTo>
                  <a:close/>
                  <a:moveTo>
                    <a:pt x="414" y="250"/>
                  </a:moveTo>
                  <a:cubicBezTo>
                    <a:pt x="413" y="250"/>
                    <a:pt x="413" y="250"/>
                    <a:pt x="413" y="250"/>
                  </a:cubicBezTo>
                  <a:cubicBezTo>
                    <a:pt x="413" y="250"/>
                    <a:pt x="413" y="250"/>
                    <a:pt x="413" y="250"/>
                  </a:cubicBezTo>
                  <a:cubicBezTo>
                    <a:pt x="411" y="250"/>
                    <a:pt x="409" y="249"/>
                    <a:pt x="407" y="247"/>
                  </a:cubicBezTo>
                  <a:cubicBezTo>
                    <a:pt x="406" y="245"/>
                    <a:pt x="405" y="243"/>
                    <a:pt x="405" y="241"/>
                  </a:cubicBezTo>
                  <a:cubicBezTo>
                    <a:pt x="406" y="236"/>
                    <a:pt x="410" y="233"/>
                    <a:pt x="414" y="233"/>
                  </a:cubicBezTo>
                  <a:cubicBezTo>
                    <a:pt x="419" y="233"/>
                    <a:pt x="423" y="238"/>
                    <a:pt x="422" y="242"/>
                  </a:cubicBezTo>
                  <a:cubicBezTo>
                    <a:pt x="422" y="247"/>
                    <a:pt x="418" y="250"/>
                    <a:pt x="414" y="250"/>
                  </a:cubicBezTo>
                  <a:close/>
                  <a:moveTo>
                    <a:pt x="7699" y="249"/>
                  </a:moveTo>
                  <a:cubicBezTo>
                    <a:pt x="7698" y="249"/>
                    <a:pt x="7698" y="249"/>
                    <a:pt x="7698" y="249"/>
                  </a:cubicBezTo>
                  <a:cubicBezTo>
                    <a:pt x="7694" y="249"/>
                    <a:pt x="7690" y="245"/>
                    <a:pt x="7690" y="241"/>
                  </a:cubicBezTo>
                  <a:cubicBezTo>
                    <a:pt x="7690" y="238"/>
                    <a:pt x="7691" y="236"/>
                    <a:pt x="7692" y="235"/>
                  </a:cubicBezTo>
                  <a:cubicBezTo>
                    <a:pt x="7694" y="233"/>
                    <a:pt x="7696" y="232"/>
                    <a:pt x="7698" y="232"/>
                  </a:cubicBezTo>
                  <a:cubicBezTo>
                    <a:pt x="7698" y="232"/>
                    <a:pt x="7698" y="232"/>
                    <a:pt x="7698" y="232"/>
                  </a:cubicBezTo>
                  <a:cubicBezTo>
                    <a:pt x="7703" y="232"/>
                    <a:pt x="7707" y="236"/>
                    <a:pt x="7707" y="241"/>
                  </a:cubicBezTo>
                  <a:cubicBezTo>
                    <a:pt x="7707" y="245"/>
                    <a:pt x="7703" y="249"/>
                    <a:pt x="7699" y="249"/>
                  </a:cubicBezTo>
                  <a:close/>
                  <a:moveTo>
                    <a:pt x="7727" y="249"/>
                  </a:moveTo>
                  <a:cubicBezTo>
                    <a:pt x="7727" y="249"/>
                    <a:pt x="7727" y="249"/>
                    <a:pt x="7727" y="249"/>
                  </a:cubicBezTo>
                  <a:cubicBezTo>
                    <a:pt x="7722" y="249"/>
                    <a:pt x="7718" y="245"/>
                    <a:pt x="7718" y="240"/>
                  </a:cubicBezTo>
                  <a:cubicBezTo>
                    <a:pt x="7718" y="238"/>
                    <a:pt x="7719" y="236"/>
                    <a:pt x="7721" y="234"/>
                  </a:cubicBezTo>
                  <a:cubicBezTo>
                    <a:pt x="7722" y="233"/>
                    <a:pt x="7724" y="232"/>
                    <a:pt x="7727" y="232"/>
                  </a:cubicBezTo>
                  <a:cubicBezTo>
                    <a:pt x="7759" y="231"/>
                    <a:pt x="7792" y="231"/>
                    <a:pt x="7823" y="231"/>
                  </a:cubicBezTo>
                  <a:cubicBezTo>
                    <a:pt x="7828" y="231"/>
                    <a:pt x="7831" y="235"/>
                    <a:pt x="7831" y="240"/>
                  </a:cubicBezTo>
                  <a:cubicBezTo>
                    <a:pt x="7831" y="242"/>
                    <a:pt x="7830" y="244"/>
                    <a:pt x="7829" y="246"/>
                  </a:cubicBezTo>
                  <a:cubicBezTo>
                    <a:pt x="7827" y="247"/>
                    <a:pt x="7825" y="248"/>
                    <a:pt x="7823" y="248"/>
                  </a:cubicBezTo>
                  <a:cubicBezTo>
                    <a:pt x="7791" y="248"/>
                    <a:pt x="7758" y="248"/>
                    <a:pt x="7727" y="249"/>
                  </a:cubicBezTo>
                  <a:close/>
                  <a:moveTo>
                    <a:pt x="385" y="248"/>
                  </a:moveTo>
                  <a:cubicBezTo>
                    <a:pt x="385" y="248"/>
                    <a:pt x="385" y="248"/>
                    <a:pt x="385" y="248"/>
                  </a:cubicBezTo>
                  <a:cubicBezTo>
                    <a:pt x="385" y="248"/>
                    <a:pt x="385" y="248"/>
                    <a:pt x="384" y="248"/>
                  </a:cubicBezTo>
                  <a:cubicBezTo>
                    <a:pt x="364" y="248"/>
                    <a:pt x="364" y="248"/>
                    <a:pt x="364" y="248"/>
                  </a:cubicBezTo>
                  <a:cubicBezTo>
                    <a:pt x="272" y="248"/>
                    <a:pt x="272" y="248"/>
                    <a:pt x="272" y="248"/>
                  </a:cubicBezTo>
                  <a:cubicBezTo>
                    <a:pt x="272" y="248"/>
                    <a:pt x="272" y="248"/>
                    <a:pt x="272" y="248"/>
                  </a:cubicBezTo>
                  <a:cubicBezTo>
                    <a:pt x="176" y="248"/>
                    <a:pt x="176" y="248"/>
                    <a:pt x="176" y="248"/>
                  </a:cubicBezTo>
                  <a:cubicBezTo>
                    <a:pt x="171" y="248"/>
                    <a:pt x="168" y="244"/>
                    <a:pt x="168" y="240"/>
                  </a:cubicBezTo>
                  <a:cubicBezTo>
                    <a:pt x="168" y="235"/>
                    <a:pt x="171" y="231"/>
                    <a:pt x="176" y="231"/>
                  </a:cubicBezTo>
                  <a:cubicBezTo>
                    <a:pt x="373" y="231"/>
                    <a:pt x="373" y="231"/>
                    <a:pt x="373" y="231"/>
                  </a:cubicBezTo>
                  <a:cubicBezTo>
                    <a:pt x="384" y="231"/>
                    <a:pt x="384" y="231"/>
                    <a:pt x="384" y="231"/>
                  </a:cubicBezTo>
                  <a:cubicBezTo>
                    <a:pt x="385" y="231"/>
                    <a:pt x="385" y="231"/>
                    <a:pt x="386" y="231"/>
                  </a:cubicBezTo>
                  <a:cubicBezTo>
                    <a:pt x="388" y="231"/>
                    <a:pt x="390" y="232"/>
                    <a:pt x="392" y="234"/>
                  </a:cubicBezTo>
                  <a:cubicBezTo>
                    <a:pt x="393" y="236"/>
                    <a:pt x="394" y="238"/>
                    <a:pt x="394" y="240"/>
                  </a:cubicBezTo>
                  <a:cubicBezTo>
                    <a:pt x="394" y="245"/>
                    <a:pt x="390" y="248"/>
                    <a:pt x="385" y="248"/>
                  </a:cubicBezTo>
                  <a:close/>
                  <a:moveTo>
                    <a:pt x="148" y="248"/>
                  </a:moveTo>
                  <a:cubicBezTo>
                    <a:pt x="143" y="248"/>
                    <a:pt x="139" y="244"/>
                    <a:pt x="139" y="240"/>
                  </a:cubicBezTo>
                  <a:cubicBezTo>
                    <a:pt x="139" y="235"/>
                    <a:pt x="143" y="231"/>
                    <a:pt x="148" y="231"/>
                  </a:cubicBezTo>
                  <a:cubicBezTo>
                    <a:pt x="153" y="231"/>
                    <a:pt x="156" y="235"/>
                    <a:pt x="156" y="240"/>
                  </a:cubicBezTo>
                  <a:cubicBezTo>
                    <a:pt x="156" y="244"/>
                    <a:pt x="153" y="248"/>
                    <a:pt x="148" y="248"/>
                  </a:cubicBezTo>
                  <a:close/>
                  <a:moveTo>
                    <a:pt x="120" y="248"/>
                  </a:moveTo>
                  <a:cubicBezTo>
                    <a:pt x="9" y="248"/>
                    <a:pt x="9" y="248"/>
                    <a:pt x="9" y="248"/>
                  </a:cubicBezTo>
                  <a:cubicBezTo>
                    <a:pt x="4" y="248"/>
                    <a:pt x="0" y="244"/>
                    <a:pt x="0" y="240"/>
                  </a:cubicBezTo>
                  <a:cubicBezTo>
                    <a:pt x="0" y="235"/>
                    <a:pt x="4" y="231"/>
                    <a:pt x="9" y="231"/>
                  </a:cubicBezTo>
                  <a:cubicBezTo>
                    <a:pt x="120" y="231"/>
                    <a:pt x="120" y="231"/>
                    <a:pt x="120" y="231"/>
                  </a:cubicBezTo>
                  <a:cubicBezTo>
                    <a:pt x="124" y="231"/>
                    <a:pt x="128" y="235"/>
                    <a:pt x="128" y="240"/>
                  </a:cubicBezTo>
                  <a:cubicBezTo>
                    <a:pt x="128" y="244"/>
                    <a:pt x="124" y="248"/>
                    <a:pt x="120" y="248"/>
                  </a:cubicBezTo>
                  <a:close/>
                  <a:moveTo>
                    <a:pt x="4343" y="189"/>
                  </a:moveTo>
                  <a:cubicBezTo>
                    <a:pt x="4341" y="189"/>
                    <a:pt x="4339" y="189"/>
                    <a:pt x="4338" y="187"/>
                  </a:cubicBezTo>
                  <a:cubicBezTo>
                    <a:pt x="4336" y="186"/>
                    <a:pt x="4335" y="184"/>
                    <a:pt x="4335" y="181"/>
                  </a:cubicBezTo>
                  <a:cubicBezTo>
                    <a:pt x="4335" y="179"/>
                    <a:pt x="4335" y="177"/>
                    <a:pt x="4337" y="175"/>
                  </a:cubicBezTo>
                  <a:cubicBezTo>
                    <a:pt x="4340" y="172"/>
                    <a:pt x="4346" y="172"/>
                    <a:pt x="4349" y="174"/>
                  </a:cubicBezTo>
                  <a:cubicBezTo>
                    <a:pt x="4352" y="177"/>
                    <a:pt x="4353" y="183"/>
                    <a:pt x="4350" y="186"/>
                  </a:cubicBezTo>
                  <a:cubicBezTo>
                    <a:pt x="4348" y="188"/>
                    <a:pt x="4346" y="189"/>
                    <a:pt x="4343" y="189"/>
                  </a:cubicBezTo>
                  <a:close/>
                  <a:moveTo>
                    <a:pt x="5046" y="176"/>
                  </a:moveTo>
                  <a:cubicBezTo>
                    <a:pt x="5044" y="176"/>
                    <a:pt x="5042" y="175"/>
                    <a:pt x="5040" y="174"/>
                  </a:cubicBezTo>
                  <a:cubicBezTo>
                    <a:pt x="5039" y="172"/>
                    <a:pt x="5037" y="170"/>
                    <a:pt x="5037" y="168"/>
                  </a:cubicBezTo>
                  <a:cubicBezTo>
                    <a:pt x="5037" y="166"/>
                    <a:pt x="5038" y="164"/>
                    <a:pt x="5039" y="162"/>
                  </a:cubicBezTo>
                  <a:cubicBezTo>
                    <a:pt x="5042" y="158"/>
                    <a:pt x="5047" y="158"/>
                    <a:pt x="5051" y="161"/>
                  </a:cubicBezTo>
                  <a:cubicBezTo>
                    <a:pt x="5053" y="162"/>
                    <a:pt x="5054" y="164"/>
                    <a:pt x="5054" y="166"/>
                  </a:cubicBezTo>
                  <a:cubicBezTo>
                    <a:pt x="5054" y="169"/>
                    <a:pt x="5054" y="171"/>
                    <a:pt x="5052" y="172"/>
                  </a:cubicBezTo>
                  <a:cubicBezTo>
                    <a:pt x="5051" y="175"/>
                    <a:pt x="5048" y="176"/>
                    <a:pt x="5046" y="176"/>
                  </a:cubicBezTo>
                  <a:close/>
                  <a:moveTo>
                    <a:pt x="4362" y="168"/>
                  </a:moveTo>
                  <a:cubicBezTo>
                    <a:pt x="4360" y="168"/>
                    <a:pt x="4358" y="167"/>
                    <a:pt x="4356" y="166"/>
                  </a:cubicBezTo>
                  <a:cubicBezTo>
                    <a:pt x="4353" y="163"/>
                    <a:pt x="4353" y="157"/>
                    <a:pt x="4356" y="154"/>
                  </a:cubicBezTo>
                  <a:cubicBezTo>
                    <a:pt x="4375" y="133"/>
                    <a:pt x="4394" y="115"/>
                    <a:pt x="4415" y="99"/>
                  </a:cubicBezTo>
                  <a:cubicBezTo>
                    <a:pt x="4419" y="95"/>
                    <a:pt x="4423" y="92"/>
                    <a:pt x="4428" y="88"/>
                  </a:cubicBezTo>
                  <a:cubicBezTo>
                    <a:pt x="4458" y="64"/>
                    <a:pt x="4490" y="45"/>
                    <a:pt x="4523" y="31"/>
                  </a:cubicBezTo>
                  <a:cubicBezTo>
                    <a:pt x="4524" y="31"/>
                    <a:pt x="4525" y="30"/>
                    <a:pt x="4526" y="30"/>
                  </a:cubicBezTo>
                  <a:cubicBezTo>
                    <a:pt x="4526" y="30"/>
                    <a:pt x="4526" y="30"/>
                    <a:pt x="4526" y="30"/>
                  </a:cubicBezTo>
                  <a:cubicBezTo>
                    <a:pt x="4527" y="30"/>
                    <a:pt x="4527" y="30"/>
                    <a:pt x="4527" y="30"/>
                  </a:cubicBezTo>
                  <a:cubicBezTo>
                    <a:pt x="4531" y="28"/>
                    <a:pt x="4536" y="30"/>
                    <a:pt x="4538" y="34"/>
                  </a:cubicBezTo>
                  <a:cubicBezTo>
                    <a:pt x="4540" y="38"/>
                    <a:pt x="4538" y="43"/>
                    <a:pt x="4533" y="45"/>
                  </a:cubicBezTo>
                  <a:cubicBezTo>
                    <a:pt x="4532" y="46"/>
                    <a:pt x="4531" y="46"/>
                    <a:pt x="4530" y="47"/>
                  </a:cubicBezTo>
                  <a:cubicBezTo>
                    <a:pt x="4498" y="60"/>
                    <a:pt x="4468" y="79"/>
                    <a:pt x="4438" y="101"/>
                  </a:cubicBezTo>
                  <a:cubicBezTo>
                    <a:pt x="4434" y="105"/>
                    <a:pt x="4430" y="108"/>
                    <a:pt x="4425" y="112"/>
                  </a:cubicBezTo>
                  <a:cubicBezTo>
                    <a:pt x="4406" y="128"/>
                    <a:pt x="4387" y="146"/>
                    <a:pt x="4368" y="166"/>
                  </a:cubicBezTo>
                  <a:cubicBezTo>
                    <a:pt x="4367" y="167"/>
                    <a:pt x="4365" y="168"/>
                    <a:pt x="4362" y="168"/>
                  </a:cubicBezTo>
                  <a:close/>
                  <a:moveTo>
                    <a:pt x="5023" y="158"/>
                  </a:moveTo>
                  <a:cubicBezTo>
                    <a:pt x="5022" y="158"/>
                    <a:pt x="5020" y="158"/>
                    <a:pt x="5018" y="156"/>
                  </a:cubicBezTo>
                  <a:cubicBezTo>
                    <a:pt x="4987" y="132"/>
                    <a:pt x="4956" y="112"/>
                    <a:pt x="4926" y="94"/>
                  </a:cubicBezTo>
                  <a:cubicBezTo>
                    <a:pt x="4926" y="94"/>
                    <a:pt x="4926" y="94"/>
                    <a:pt x="4926" y="93"/>
                  </a:cubicBezTo>
                  <a:cubicBezTo>
                    <a:pt x="4914" y="87"/>
                    <a:pt x="4902" y="80"/>
                    <a:pt x="4890" y="74"/>
                  </a:cubicBezTo>
                  <a:cubicBezTo>
                    <a:pt x="4872" y="65"/>
                    <a:pt x="4872" y="65"/>
                    <a:pt x="4872" y="65"/>
                  </a:cubicBezTo>
                  <a:cubicBezTo>
                    <a:pt x="4866" y="62"/>
                    <a:pt x="4866" y="62"/>
                    <a:pt x="4866" y="62"/>
                  </a:cubicBezTo>
                  <a:cubicBezTo>
                    <a:pt x="4841" y="51"/>
                    <a:pt x="4841" y="51"/>
                    <a:pt x="4841" y="51"/>
                  </a:cubicBezTo>
                  <a:cubicBezTo>
                    <a:pt x="4839" y="50"/>
                    <a:pt x="4837" y="48"/>
                    <a:pt x="4836" y="46"/>
                  </a:cubicBezTo>
                  <a:cubicBezTo>
                    <a:pt x="4835" y="44"/>
                    <a:pt x="4835" y="42"/>
                    <a:pt x="4836" y="40"/>
                  </a:cubicBezTo>
                  <a:cubicBezTo>
                    <a:pt x="4838" y="36"/>
                    <a:pt x="4843" y="34"/>
                    <a:pt x="4847" y="35"/>
                  </a:cubicBezTo>
                  <a:cubicBezTo>
                    <a:pt x="4880" y="49"/>
                    <a:pt x="4880" y="49"/>
                    <a:pt x="4880" y="49"/>
                  </a:cubicBezTo>
                  <a:cubicBezTo>
                    <a:pt x="4898" y="59"/>
                    <a:pt x="4898" y="59"/>
                    <a:pt x="4898" y="59"/>
                  </a:cubicBezTo>
                  <a:cubicBezTo>
                    <a:pt x="4910" y="65"/>
                    <a:pt x="4922" y="72"/>
                    <a:pt x="4934" y="79"/>
                  </a:cubicBezTo>
                  <a:cubicBezTo>
                    <a:pt x="4934" y="79"/>
                    <a:pt x="4934" y="79"/>
                    <a:pt x="4934" y="79"/>
                  </a:cubicBezTo>
                  <a:cubicBezTo>
                    <a:pt x="4935" y="79"/>
                    <a:pt x="4935" y="79"/>
                    <a:pt x="4935" y="79"/>
                  </a:cubicBezTo>
                  <a:cubicBezTo>
                    <a:pt x="4966" y="97"/>
                    <a:pt x="4997" y="118"/>
                    <a:pt x="5029" y="143"/>
                  </a:cubicBezTo>
                  <a:cubicBezTo>
                    <a:pt x="5029" y="143"/>
                    <a:pt x="5029" y="143"/>
                    <a:pt x="5029" y="143"/>
                  </a:cubicBezTo>
                  <a:cubicBezTo>
                    <a:pt x="5029" y="143"/>
                    <a:pt x="5029" y="143"/>
                    <a:pt x="5029" y="143"/>
                  </a:cubicBezTo>
                  <a:cubicBezTo>
                    <a:pt x="5032" y="146"/>
                    <a:pt x="5033" y="151"/>
                    <a:pt x="5030" y="155"/>
                  </a:cubicBezTo>
                  <a:cubicBezTo>
                    <a:pt x="5029" y="157"/>
                    <a:pt x="5026" y="158"/>
                    <a:pt x="5023" y="158"/>
                  </a:cubicBezTo>
                  <a:close/>
                  <a:moveTo>
                    <a:pt x="4817" y="42"/>
                  </a:moveTo>
                  <a:cubicBezTo>
                    <a:pt x="4817" y="42"/>
                    <a:pt x="4816" y="42"/>
                    <a:pt x="4815" y="41"/>
                  </a:cubicBezTo>
                  <a:cubicBezTo>
                    <a:pt x="4812" y="41"/>
                    <a:pt x="4811" y="39"/>
                    <a:pt x="4810" y="37"/>
                  </a:cubicBezTo>
                  <a:cubicBezTo>
                    <a:pt x="4809" y="35"/>
                    <a:pt x="4809" y="33"/>
                    <a:pt x="4809" y="30"/>
                  </a:cubicBezTo>
                  <a:cubicBezTo>
                    <a:pt x="4811" y="26"/>
                    <a:pt x="4816" y="24"/>
                    <a:pt x="4820" y="25"/>
                  </a:cubicBezTo>
                  <a:cubicBezTo>
                    <a:pt x="4825" y="27"/>
                    <a:pt x="4827" y="32"/>
                    <a:pt x="4825" y="36"/>
                  </a:cubicBezTo>
                  <a:cubicBezTo>
                    <a:pt x="4824" y="40"/>
                    <a:pt x="4821" y="42"/>
                    <a:pt x="4817" y="42"/>
                  </a:cubicBezTo>
                  <a:close/>
                  <a:moveTo>
                    <a:pt x="4557" y="36"/>
                  </a:moveTo>
                  <a:cubicBezTo>
                    <a:pt x="4553" y="36"/>
                    <a:pt x="4550" y="34"/>
                    <a:pt x="4549" y="30"/>
                  </a:cubicBezTo>
                  <a:cubicBezTo>
                    <a:pt x="4547" y="26"/>
                    <a:pt x="4549" y="21"/>
                    <a:pt x="4554" y="19"/>
                  </a:cubicBezTo>
                  <a:cubicBezTo>
                    <a:pt x="4558" y="18"/>
                    <a:pt x="4563" y="20"/>
                    <a:pt x="4565" y="25"/>
                  </a:cubicBezTo>
                  <a:cubicBezTo>
                    <a:pt x="4565" y="27"/>
                    <a:pt x="4565" y="29"/>
                    <a:pt x="4564" y="31"/>
                  </a:cubicBezTo>
                  <a:cubicBezTo>
                    <a:pt x="4563" y="33"/>
                    <a:pt x="4562" y="34"/>
                    <a:pt x="4560" y="35"/>
                  </a:cubicBezTo>
                  <a:cubicBezTo>
                    <a:pt x="4560" y="35"/>
                    <a:pt x="4560" y="35"/>
                    <a:pt x="4560" y="35"/>
                  </a:cubicBezTo>
                  <a:cubicBezTo>
                    <a:pt x="4559" y="35"/>
                    <a:pt x="4559" y="35"/>
                    <a:pt x="4559" y="35"/>
                  </a:cubicBezTo>
                  <a:cubicBezTo>
                    <a:pt x="4558" y="36"/>
                    <a:pt x="4557" y="36"/>
                    <a:pt x="4557" y="36"/>
                  </a:cubicBezTo>
                  <a:close/>
                  <a:moveTo>
                    <a:pt x="4791" y="33"/>
                  </a:moveTo>
                  <a:cubicBezTo>
                    <a:pt x="4790" y="33"/>
                    <a:pt x="4789" y="33"/>
                    <a:pt x="4788" y="33"/>
                  </a:cubicBezTo>
                  <a:cubicBezTo>
                    <a:pt x="4785" y="32"/>
                    <a:pt x="4785" y="32"/>
                    <a:pt x="4785" y="32"/>
                  </a:cubicBezTo>
                  <a:cubicBezTo>
                    <a:pt x="4769" y="27"/>
                    <a:pt x="4750" y="23"/>
                    <a:pt x="4725" y="20"/>
                  </a:cubicBezTo>
                  <a:cubicBezTo>
                    <a:pt x="4715" y="19"/>
                    <a:pt x="4704" y="18"/>
                    <a:pt x="4693" y="17"/>
                  </a:cubicBezTo>
                  <a:cubicBezTo>
                    <a:pt x="4689" y="17"/>
                    <a:pt x="4684" y="17"/>
                    <a:pt x="4679" y="17"/>
                  </a:cubicBezTo>
                  <a:cubicBezTo>
                    <a:pt x="4678" y="17"/>
                    <a:pt x="4678" y="17"/>
                    <a:pt x="4678" y="17"/>
                  </a:cubicBezTo>
                  <a:cubicBezTo>
                    <a:pt x="4672" y="17"/>
                    <a:pt x="4666" y="17"/>
                    <a:pt x="4660" y="17"/>
                  </a:cubicBezTo>
                  <a:cubicBezTo>
                    <a:pt x="4660" y="17"/>
                    <a:pt x="4660" y="17"/>
                    <a:pt x="4660" y="17"/>
                  </a:cubicBezTo>
                  <a:cubicBezTo>
                    <a:pt x="4635" y="18"/>
                    <a:pt x="4610" y="22"/>
                    <a:pt x="4586" y="28"/>
                  </a:cubicBezTo>
                  <a:cubicBezTo>
                    <a:pt x="4581" y="29"/>
                    <a:pt x="4577" y="26"/>
                    <a:pt x="4576" y="22"/>
                  </a:cubicBezTo>
                  <a:cubicBezTo>
                    <a:pt x="4575" y="19"/>
                    <a:pt x="4575" y="17"/>
                    <a:pt x="4576" y="15"/>
                  </a:cubicBezTo>
                  <a:cubicBezTo>
                    <a:pt x="4578" y="13"/>
                    <a:pt x="4579" y="12"/>
                    <a:pt x="4582" y="11"/>
                  </a:cubicBezTo>
                  <a:cubicBezTo>
                    <a:pt x="4608" y="5"/>
                    <a:pt x="4634" y="1"/>
                    <a:pt x="4659" y="0"/>
                  </a:cubicBezTo>
                  <a:cubicBezTo>
                    <a:pt x="4659" y="0"/>
                    <a:pt x="4659" y="0"/>
                    <a:pt x="4659" y="0"/>
                  </a:cubicBezTo>
                  <a:cubicBezTo>
                    <a:pt x="4666" y="0"/>
                    <a:pt x="4672" y="0"/>
                    <a:pt x="4678" y="0"/>
                  </a:cubicBezTo>
                  <a:cubicBezTo>
                    <a:pt x="4679" y="0"/>
                    <a:pt x="4679" y="0"/>
                    <a:pt x="4679" y="0"/>
                  </a:cubicBezTo>
                  <a:cubicBezTo>
                    <a:pt x="4684" y="0"/>
                    <a:pt x="4689" y="0"/>
                    <a:pt x="4694" y="0"/>
                  </a:cubicBezTo>
                  <a:cubicBezTo>
                    <a:pt x="4694" y="0"/>
                    <a:pt x="4694" y="0"/>
                    <a:pt x="4694" y="0"/>
                  </a:cubicBezTo>
                  <a:cubicBezTo>
                    <a:pt x="4705" y="1"/>
                    <a:pt x="4716" y="2"/>
                    <a:pt x="4727" y="3"/>
                  </a:cubicBezTo>
                  <a:cubicBezTo>
                    <a:pt x="4728" y="3"/>
                    <a:pt x="4728" y="3"/>
                    <a:pt x="4728" y="3"/>
                  </a:cubicBezTo>
                  <a:cubicBezTo>
                    <a:pt x="4753" y="7"/>
                    <a:pt x="4773" y="11"/>
                    <a:pt x="4790" y="16"/>
                  </a:cubicBezTo>
                  <a:cubicBezTo>
                    <a:pt x="4793" y="17"/>
                    <a:pt x="4793" y="17"/>
                    <a:pt x="4793" y="17"/>
                  </a:cubicBezTo>
                  <a:cubicBezTo>
                    <a:pt x="4797" y="18"/>
                    <a:pt x="4800" y="23"/>
                    <a:pt x="4799" y="27"/>
                  </a:cubicBezTo>
                  <a:cubicBezTo>
                    <a:pt x="4798" y="31"/>
                    <a:pt x="4794" y="33"/>
                    <a:pt x="4791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31">
              <a:extLst>
                <a:ext uri="{FF2B5EF4-FFF2-40B4-BE49-F238E27FC236}">
                  <a16:creationId xmlns:a16="http://schemas.microsoft.com/office/drawing/2014/main" id="{D8501650-714F-4A5E-978D-0DCD445F68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0500" y="4645025"/>
              <a:ext cx="24006175" cy="3752850"/>
            </a:xfrm>
            <a:custGeom>
              <a:avLst/>
              <a:gdLst>
                <a:gd name="T0" fmla="*/ 3477 w 7832"/>
                <a:gd name="T1" fmla="*/ 1183 h 1222"/>
                <a:gd name="T2" fmla="*/ 3689 w 7832"/>
                <a:gd name="T3" fmla="*/ 1018 h 1222"/>
                <a:gd name="T4" fmla="*/ 3486 w 7832"/>
                <a:gd name="T5" fmla="*/ 1197 h 1222"/>
                <a:gd name="T6" fmla="*/ 3391 w 7832"/>
                <a:gd name="T7" fmla="*/ 1207 h 1222"/>
                <a:gd name="T8" fmla="*/ 3396 w 7832"/>
                <a:gd name="T9" fmla="*/ 1209 h 1222"/>
                <a:gd name="T10" fmla="*/ 3189 w 7832"/>
                <a:gd name="T11" fmla="*/ 968 h 1222"/>
                <a:gd name="T12" fmla="*/ 3714 w 7832"/>
                <a:gd name="T13" fmla="*/ 983 h 1222"/>
                <a:gd name="T14" fmla="*/ 3956 w 7832"/>
                <a:gd name="T15" fmla="*/ 722 h 1222"/>
                <a:gd name="T16" fmla="*/ 5817 w 7832"/>
                <a:gd name="T17" fmla="*/ 916 h 1222"/>
                <a:gd name="T18" fmla="*/ 6077 w 7832"/>
                <a:gd name="T19" fmla="*/ 798 h 1222"/>
                <a:gd name="T20" fmla="*/ 5826 w 7832"/>
                <a:gd name="T21" fmla="*/ 932 h 1222"/>
                <a:gd name="T22" fmla="*/ 5755 w 7832"/>
                <a:gd name="T23" fmla="*/ 927 h 1222"/>
                <a:gd name="T24" fmla="*/ 5618 w 7832"/>
                <a:gd name="T25" fmla="*/ 829 h 1222"/>
                <a:gd name="T26" fmla="*/ 5478 w 7832"/>
                <a:gd name="T27" fmla="*/ 665 h 1222"/>
                <a:gd name="T28" fmla="*/ 5619 w 7832"/>
                <a:gd name="T29" fmla="*/ 806 h 1222"/>
                <a:gd name="T30" fmla="*/ 3022 w 7832"/>
                <a:gd name="T31" fmla="*/ 770 h 1222"/>
                <a:gd name="T32" fmla="*/ 6105 w 7832"/>
                <a:gd name="T33" fmla="*/ 796 h 1222"/>
                <a:gd name="T34" fmla="*/ 6145 w 7832"/>
                <a:gd name="T35" fmla="*/ 765 h 1222"/>
                <a:gd name="T36" fmla="*/ 6313 w 7832"/>
                <a:gd name="T37" fmla="*/ 622 h 1222"/>
                <a:gd name="T38" fmla="*/ 3987 w 7832"/>
                <a:gd name="T39" fmla="*/ 712 h 1222"/>
                <a:gd name="T40" fmla="*/ 1153 w 7832"/>
                <a:gd name="T41" fmla="*/ 674 h 1222"/>
                <a:gd name="T42" fmla="*/ 1406 w 7832"/>
                <a:gd name="T43" fmla="*/ 625 h 1222"/>
                <a:gd name="T44" fmla="*/ 4007 w 7832"/>
                <a:gd name="T45" fmla="*/ 662 h 1222"/>
                <a:gd name="T46" fmla="*/ 4013 w 7832"/>
                <a:gd name="T47" fmla="*/ 676 h 1222"/>
                <a:gd name="T48" fmla="*/ 1046 w 7832"/>
                <a:gd name="T49" fmla="*/ 627 h 1222"/>
                <a:gd name="T50" fmla="*/ 1448 w 7832"/>
                <a:gd name="T51" fmla="*/ 615 h 1222"/>
                <a:gd name="T52" fmla="*/ 778 w 7832"/>
                <a:gd name="T53" fmla="*/ 391 h 1222"/>
                <a:gd name="T54" fmla="*/ 5395 w 7832"/>
                <a:gd name="T55" fmla="*/ 562 h 1222"/>
                <a:gd name="T56" fmla="*/ 5440 w 7832"/>
                <a:gd name="T57" fmla="*/ 604 h 1222"/>
                <a:gd name="T58" fmla="*/ 1766 w 7832"/>
                <a:gd name="T59" fmla="*/ 454 h 1222"/>
                <a:gd name="T60" fmla="*/ 2863 w 7832"/>
                <a:gd name="T61" fmla="*/ 547 h 1222"/>
                <a:gd name="T62" fmla="*/ 2731 w 7832"/>
                <a:gd name="T63" fmla="*/ 409 h 1222"/>
                <a:gd name="T64" fmla="*/ 2700 w 7832"/>
                <a:gd name="T65" fmla="*/ 357 h 1222"/>
                <a:gd name="T66" fmla="*/ 2850 w 7832"/>
                <a:gd name="T67" fmla="*/ 540 h 1222"/>
                <a:gd name="T68" fmla="*/ 6442 w 7832"/>
                <a:gd name="T69" fmla="*/ 478 h 1222"/>
                <a:gd name="T70" fmla="*/ 6607 w 7832"/>
                <a:gd name="T71" fmla="*/ 338 h 1222"/>
                <a:gd name="T72" fmla="*/ 6698 w 7832"/>
                <a:gd name="T73" fmla="*/ 322 h 1222"/>
                <a:gd name="T74" fmla="*/ 6593 w 7832"/>
                <a:gd name="T75" fmla="*/ 367 h 1222"/>
                <a:gd name="T76" fmla="*/ 1781 w 7832"/>
                <a:gd name="T77" fmla="*/ 438 h 1222"/>
                <a:gd name="T78" fmla="*/ 2029 w 7832"/>
                <a:gd name="T79" fmla="*/ 320 h 1222"/>
                <a:gd name="T80" fmla="*/ 745 w 7832"/>
                <a:gd name="T81" fmla="*/ 388 h 1222"/>
                <a:gd name="T82" fmla="*/ 4230 w 7832"/>
                <a:gd name="T83" fmla="*/ 358 h 1222"/>
                <a:gd name="T84" fmla="*/ 403 w 7832"/>
                <a:gd name="T85" fmla="*/ 250 h 1222"/>
                <a:gd name="T86" fmla="*/ 708 w 7832"/>
                <a:gd name="T87" fmla="*/ 362 h 1222"/>
                <a:gd name="T88" fmla="*/ 4466 w 7832"/>
                <a:gd name="T89" fmla="*/ 80 h 1222"/>
                <a:gd name="T90" fmla="*/ 5195 w 7832"/>
                <a:gd name="T91" fmla="*/ 334 h 1222"/>
                <a:gd name="T92" fmla="*/ 6776 w 7832"/>
                <a:gd name="T93" fmla="*/ 297 h 1222"/>
                <a:gd name="T94" fmla="*/ 2588 w 7832"/>
                <a:gd name="T95" fmla="*/ 304 h 1222"/>
                <a:gd name="T96" fmla="*/ 7010 w 7832"/>
                <a:gd name="T97" fmla="*/ 278 h 1222"/>
                <a:gd name="T98" fmla="*/ 4909 w 7832"/>
                <a:gd name="T99" fmla="*/ 91 h 1222"/>
                <a:gd name="T100" fmla="*/ 2166 w 7832"/>
                <a:gd name="T101" fmla="*/ 293 h 1222"/>
                <a:gd name="T102" fmla="*/ 2445 w 7832"/>
                <a:gd name="T103" fmla="*/ 266 h 1222"/>
                <a:gd name="T104" fmla="*/ 2290 w 7832"/>
                <a:gd name="T105" fmla="*/ 252 h 1222"/>
                <a:gd name="T106" fmla="*/ 7142 w 7832"/>
                <a:gd name="T107" fmla="*/ 260 h 1222"/>
                <a:gd name="T108" fmla="*/ 7416 w 7832"/>
                <a:gd name="T109" fmla="*/ 239 h 1222"/>
                <a:gd name="T110" fmla="*/ 7549 w 7832"/>
                <a:gd name="T111" fmla="*/ 244 h 1222"/>
                <a:gd name="T112" fmla="*/ 7823 w 7832"/>
                <a:gd name="T113" fmla="*/ 232 h 1222"/>
                <a:gd name="T114" fmla="*/ 375 w 7832"/>
                <a:gd name="T115" fmla="*/ 232 h 1222"/>
                <a:gd name="T116" fmla="*/ 4885 w 7832"/>
                <a:gd name="T117" fmla="*/ 77 h 1222"/>
                <a:gd name="T118" fmla="*/ 4477 w 7832"/>
                <a:gd name="T119" fmla="*/ 62 h 1222"/>
                <a:gd name="T120" fmla="*/ 4776 w 7832"/>
                <a:gd name="T121" fmla="*/ 32 h 1222"/>
                <a:gd name="T122" fmla="*/ 4737 w 7832"/>
                <a:gd name="T123" fmla="*/ 6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832" h="1222">
                  <a:moveTo>
                    <a:pt x="3432" y="1222"/>
                  </a:moveTo>
                  <a:cubicBezTo>
                    <a:pt x="3427" y="1222"/>
                    <a:pt x="3423" y="1222"/>
                    <a:pt x="3419" y="1220"/>
                  </a:cubicBezTo>
                  <a:cubicBezTo>
                    <a:pt x="3414" y="1219"/>
                    <a:pt x="3412" y="1215"/>
                    <a:pt x="3413" y="1210"/>
                  </a:cubicBezTo>
                  <a:cubicBezTo>
                    <a:pt x="3414" y="1206"/>
                    <a:pt x="3419" y="1203"/>
                    <a:pt x="3423" y="1204"/>
                  </a:cubicBezTo>
                  <a:cubicBezTo>
                    <a:pt x="3431" y="1206"/>
                    <a:pt x="3439" y="1205"/>
                    <a:pt x="3445" y="1202"/>
                  </a:cubicBezTo>
                  <a:cubicBezTo>
                    <a:pt x="3445" y="1202"/>
                    <a:pt x="3446" y="1201"/>
                    <a:pt x="3446" y="1201"/>
                  </a:cubicBezTo>
                  <a:cubicBezTo>
                    <a:pt x="3448" y="1200"/>
                    <a:pt x="3448" y="1200"/>
                    <a:pt x="3448" y="1200"/>
                  </a:cubicBezTo>
                  <a:cubicBezTo>
                    <a:pt x="3449" y="1199"/>
                    <a:pt x="3450" y="1199"/>
                    <a:pt x="3451" y="1198"/>
                  </a:cubicBezTo>
                  <a:cubicBezTo>
                    <a:pt x="3452" y="1198"/>
                    <a:pt x="3454" y="1197"/>
                    <a:pt x="3455" y="1196"/>
                  </a:cubicBezTo>
                  <a:cubicBezTo>
                    <a:pt x="3470" y="1187"/>
                    <a:pt x="3470" y="1187"/>
                    <a:pt x="3470" y="1187"/>
                  </a:cubicBezTo>
                  <a:cubicBezTo>
                    <a:pt x="3472" y="1186"/>
                    <a:pt x="3475" y="1184"/>
                    <a:pt x="3477" y="1183"/>
                  </a:cubicBezTo>
                  <a:cubicBezTo>
                    <a:pt x="3492" y="1173"/>
                    <a:pt x="3492" y="1173"/>
                    <a:pt x="3492" y="1173"/>
                  </a:cubicBezTo>
                  <a:cubicBezTo>
                    <a:pt x="3494" y="1172"/>
                    <a:pt x="3495" y="1171"/>
                    <a:pt x="3497" y="1169"/>
                  </a:cubicBezTo>
                  <a:cubicBezTo>
                    <a:pt x="3498" y="1169"/>
                    <a:pt x="3499" y="1168"/>
                    <a:pt x="3500" y="1167"/>
                  </a:cubicBezTo>
                  <a:cubicBezTo>
                    <a:pt x="3515" y="1156"/>
                    <a:pt x="3515" y="1156"/>
                    <a:pt x="3515" y="1156"/>
                  </a:cubicBezTo>
                  <a:cubicBezTo>
                    <a:pt x="3530" y="1145"/>
                    <a:pt x="3530" y="1145"/>
                    <a:pt x="3530" y="1145"/>
                  </a:cubicBezTo>
                  <a:cubicBezTo>
                    <a:pt x="3537" y="1140"/>
                    <a:pt x="3544" y="1134"/>
                    <a:pt x="3551" y="1129"/>
                  </a:cubicBezTo>
                  <a:cubicBezTo>
                    <a:pt x="3554" y="1126"/>
                    <a:pt x="3558" y="1123"/>
                    <a:pt x="3561" y="1121"/>
                  </a:cubicBezTo>
                  <a:cubicBezTo>
                    <a:pt x="3571" y="1112"/>
                    <a:pt x="3582" y="1103"/>
                    <a:pt x="3593" y="1094"/>
                  </a:cubicBezTo>
                  <a:cubicBezTo>
                    <a:pt x="3593" y="1094"/>
                    <a:pt x="3594" y="1094"/>
                    <a:pt x="3594" y="1093"/>
                  </a:cubicBezTo>
                  <a:cubicBezTo>
                    <a:pt x="3620" y="1071"/>
                    <a:pt x="3647" y="1047"/>
                    <a:pt x="3677" y="1018"/>
                  </a:cubicBezTo>
                  <a:cubicBezTo>
                    <a:pt x="3681" y="1015"/>
                    <a:pt x="3686" y="1015"/>
                    <a:pt x="3689" y="1018"/>
                  </a:cubicBezTo>
                  <a:cubicBezTo>
                    <a:pt x="3692" y="1022"/>
                    <a:pt x="3692" y="1027"/>
                    <a:pt x="3689" y="1030"/>
                  </a:cubicBezTo>
                  <a:cubicBezTo>
                    <a:pt x="3658" y="1059"/>
                    <a:pt x="3631" y="1084"/>
                    <a:pt x="3605" y="1106"/>
                  </a:cubicBezTo>
                  <a:cubicBezTo>
                    <a:pt x="3605" y="1106"/>
                    <a:pt x="3605" y="1106"/>
                    <a:pt x="3605" y="1106"/>
                  </a:cubicBezTo>
                  <a:cubicBezTo>
                    <a:pt x="3593" y="1116"/>
                    <a:pt x="3582" y="1125"/>
                    <a:pt x="3572" y="1134"/>
                  </a:cubicBezTo>
                  <a:cubicBezTo>
                    <a:pt x="3568" y="1137"/>
                    <a:pt x="3565" y="1139"/>
                    <a:pt x="3561" y="1142"/>
                  </a:cubicBezTo>
                  <a:cubicBezTo>
                    <a:pt x="3555" y="1148"/>
                    <a:pt x="3548" y="1153"/>
                    <a:pt x="3540" y="1159"/>
                  </a:cubicBezTo>
                  <a:cubicBezTo>
                    <a:pt x="3525" y="1170"/>
                    <a:pt x="3525" y="1170"/>
                    <a:pt x="3525" y="1170"/>
                  </a:cubicBezTo>
                  <a:cubicBezTo>
                    <a:pt x="3510" y="1181"/>
                    <a:pt x="3510" y="1181"/>
                    <a:pt x="3510" y="1181"/>
                  </a:cubicBezTo>
                  <a:cubicBezTo>
                    <a:pt x="3509" y="1182"/>
                    <a:pt x="3508" y="1183"/>
                    <a:pt x="3507" y="1183"/>
                  </a:cubicBezTo>
                  <a:cubicBezTo>
                    <a:pt x="3505" y="1184"/>
                    <a:pt x="3503" y="1186"/>
                    <a:pt x="3502" y="1187"/>
                  </a:cubicBezTo>
                  <a:cubicBezTo>
                    <a:pt x="3486" y="1197"/>
                    <a:pt x="3486" y="1197"/>
                    <a:pt x="3486" y="1197"/>
                  </a:cubicBezTo>
                  <a:cubicBezTo>
                    <a:pt x="3484" y="1199"/>
                    <a:pt x="3481" y="1200"/>
                    <a:pt x="3478" y="1202"/>
                  </a:cubicBezTo>
                  <a:cubicBezTo>
                    <a:pt x="3464" y="1211"/>
                    <a:pt x="3464" y="1211"/>
                    <a:pt x="3464" y="1211"/>
                  </a:cubicBezTo>
                  <a:cubicBezTo>
                    <a:pt x="3462" y="1212"/>
                    <a:pt x="3460" y="1213"/>
                    <a:pt x="3459" y="1214"/>
                  </a:cubicBezTo>
                  <a:cubicBezTo>
                    <a:pt x="3458" y="1214"/>
                    <a:pt x="3457" y="1214"/>
                    <a:pt x="3456" y="1215"/>
                  </a:cubicBezTo>
                  <a:cubicBezTo>
                    <a:pt x="3454" y="1216"/>
                    <a:pt x="3454" y="1216"/>
                    <a:pt x="3454" y="1216"/>
                  </a:cubicBezTo>
                  <a:cubicBezTo>
                    <a:pt x="3454" y="1216"/>
                    <a:pt x="3454" y="1216"/>
                    <a:pt x="3454" y="1216"/>
                  </a:cubicBezTo>
                  <a:cubicBezTo>
                    <a:pt x="3454" y="1216"/>
                    <a:pt x="3454" y="1216"/>
                    <a:pt x="3454" y="1216"/>
                  </a:cubicBezTo>
                  <a:cubicBezTo>
                    <a:pt x="3454" y="1216"/>
                    <a:pt x="3454" y="1216"/>
                    <a:pt x="3454" y="1216"/>
                  </a:cubicBezTo>
                  <a:cubicBezTo>
                    <a:pt x="3447" y="1220"/>
                    <a:pt x="3439" y="1222"/>
                    <a:pt x="3432" y="1222"/>
                  </a:cubicBezTo>
                  <a:close/>
                  <a:moveTo>
                    <a:pt x="3396" y="1209"/>
                  </a:moveTo>
                  <a:cubicBezTo>
                    <a:pt x="3394" y="1209"/>
                    <a:pt x="3393" y="1208"/>
                    <a:pt x="3391" y="1207"/>
                  </a:cubicBezTo>
                  <a:cubicBezTo>
                    <a:pt x="3388" y="1205"/>
                    <a:pt x="3388" y="1205"/>
                    <a:pt x="3388" y="1205"/>
                  </a:cubicBezTo>
                  <a:cubicBezTo>
                    <a:pt x="3383" y="1202"/>
                    <a:pt x="3383" y="1202"/>
                    <a:pt x="3383" y="1202"/>
                  </a:cubicBezTo>
                  <a:cubicBezTo>
                    <a:pt x="3380" y="1200"/>
                    <a:pt x="3376" y="1198"/>
                    <a:pt x="3373" y="1195"/>
                  </a:cubicBezTo>
                  <a:cubicBezTo>
                    <a:pt x="3372" y="1194"/>
                    <a:pt x="3372" y="1194"/>
                    <a:pt x="3372" y="1194"/>
                  </a:cubicBezTo>
                  <a:cubicBezTo>
                    <a:pt x="3368" y="1191"/>
                    <a:pt x="3367" y="1186"/>
                    <a:pt x="3370" y="1182"/>
                  </a:cubicBezTo>
                  <a:cubicBezTo>
                    <a:pt x="3373" y="1179"/>
                    <a:pt x="3378" y="1178"/>
                    <a:pt x="3382" y="1181"/>
                  </a:cubicBezTo>
                  <a:cubicBezTo>
                    <a:pt x="3383" y="1182"/>
                    <a:pt x="3383" y="1182"/>
                    <a:pt x="3383" y="1182"/>
                  </a:cubicBezTo>
                  <a:cubicBezTo>
                    <a:pt x="3386" y="1184"/>
                    <a:pt x="3389" y="1186"/>
                    <a:pt x="3392" y="1188"/>
                  </a:cubicBezTo>
                  <a:cubicBezTo>
                    <a:pt x="3400" y="1193"/>
                    <a:pt x="3400" y="1193"/>
                    <a:pt x="3400" y="1193"/>
                  </a:cubicBezTo>
                  <a:cubicBezTo>
                    <a:pt x="3404" y="1195"/>
                    <a:pt x="3405" y="1200"/>
                    <a:pt x="3403" y="1204"/>
                  </a:cubicBezTo>
                  <a:cubicBezTo>
                    <a:pt x="3401" y="1207"/>
                    <a:pt x="3398" y="1209"/>
                    <a:pt x="3396" y="1209"/>
                  </a:cubicBezTo>
                  <a:close/>
                  <a:moveTo>
                    <a:pt x="3355" y="1178"/>
                  </a:moveTo>
                  <a:cubicBezTo>
                    <a:pt x="3353" y="1178"/>
                    <a:pt x="3351" y="1178"/>
                    <a:pt x="3349" y="1176"/>
                  </a:cubicBezTo>
                  <a:cubicBezTo>
                    <a:pt x="3344" y="1172"/>
                    <a:pt x="3338" y="1167"/>
                    <a:pt x="3333" y="1162"/>
                  </a:cubicBezTo>
                  <a:cubicBezTo>
                    <a:pt x="3313" y="1143"/>
                    <a:pt x="3292" y="1121"/>
                    <a:pt x="3269" y="1095"/>
                  </a:cubicBezTo>
                  <a:cubicBezTo>
                    <a:pt x="3269" y="1095"/>
                    <a:pt x="3269" y="1095"/>
                    <a:pt x="3269" y="1095"/>
                  </a:cubicBezTo>
                  <a:cubicBezTo>
                    <a:pt x="3264" y="1088"/>
                    <a:pt x="3258" y="1082"/>
                    <a:pt x="3253" y="1076"/>
                  </a:cubicBezTo>
                  <a:cubicBezTo>
                    <a:pt x="3230" y="1048"/>
                    <a:pt x="3205" y="1017"/>
                    <a:pt x="3175" y="979"/>
                  </a:cubicBezTo>
                  <a:cubicBezTo>
                    <a:pt x="3163" y="962"/>
                    <a:pt x="3150" y="945"/>
                    <a:pt x="3136" y="925"/>
                  </a:cubicBezTo>
                  <a:cubicBezTo>
                    <a:pt x="3133" y="922"/>
                    <a:pt x="3134" y="916"/>
                    <a:pt x="3137" y="914"/>
                  </a:cubicBezTo>
                  <a:cubicBezTo>
                    <a:pt x="3141" y="911"/>
                    <a:pt x="3147" y="912"/>
                    <a:pt x="3149" y="915"/>
                  </a:cubicBezTo>
                  <a:cubicBezTo>
                    <a:pt x="3163" y="934"/>
                    <a:pt x="3176" y="952"/>
                    <a:pt x="3189" y="968"/>
                  </a:cubicBezTo>
                  <a:cubicBezTo>
                    <a:pt x="3218" y="1007"/>
                    <a:pt x="3243" y="1037"/>
                    <a:pt x="3266" y="1065"/>
                  </a:cubicBezTo>
                  <a:cubicBezTo>
                    <a:pt x="3271" y="1071"/>
                    <a:pt x="3276" y="1077"/>
                    <a:pt x="3282" y="1084"/>
                  </a:cubicBezTo>
                  <a:cubicBezTo>
                    <a:pt x="3282" y="1084"/>
                    <a:pt x="3282" y="1084"/>
                    <a:pt x="3282" y="1084"/>
                  </a:cubicBezTo>
                  <a:cubicBezTo>
                    <a:pt x="3304" y="1109"/>
                    <a:pt x="3325" y="1131"/>
                    <a:pt x="3344" y="1149"/>
                  </a:cubicBezTo>
                  <a:cubicBezTo>
                    <a:pt x="3350" y="1154"/>
                    <a:pt x="3355" y="1159"/>
                    <a:pt x="3360" y="1163"/>
                  </a:cubicBezTo>
                  <a:cubicBezTo>
                    <a:pt x="3364" y="1166"/>
                    <a:pt x="3364" y="1172"/>
                    <a:pt x="3361" y="1175"/>
                  </a:cubicBezTo>
                  <a:cubicBezTo>
                    <a:pt x="3359" y="1177"/>
                    <a:pt x="3357" y="1178"/>
                    <a:pt x="3355" y="1178"/>
                  </a:cubicBezTo>
                  <a:close/>
                  <a:moveTo>
                    <a:pt x="3703" y="1013"/>
                  </a:moveTo>
                  <a:cubicBezTo>
                    <a:pt x="3701" y="1013"/>
                    <a:pt x="3699" y="1012"/>
                    <a:pt x="3697" y="1010"/>
                  </a:cubicBezTo>
                  <a:cubicBezTo>
                    <a:pt x="3694" y="1007"/>
                    <a:pt x="3694" y="1002"/>
                    <a:pt x="3698" y="998"/>
                  </a:cubicBezTo>
                  <a:cubicBezTo>
                    <a:pt x="3703" y="993"/>
                    <a:pt x="3708" y="988"/>
                    <a:pt x="3714" y="983"/>
                  </a:cubicBezTo>
                  <a:cubicBezTo>
                    <a:pt x="3717" y="979"/>
                    <a:pt x="3722" y="979"/>
                    <a:pt x="3726" y="983"/>
                  </a:cubicBezTo>
                  <a:cubicBezTo>
                    <a:pt x="3729" y="986"/>
                    <a:pt x="3729" y="991"/>
                    <a:pt x="3726" y="995"/>
                  </a:cubicBezTo>
                  <a:cubicBezTo>
                    <a:pt x="3720" y="1000"/>
                    <a:pt x="3715" y="1005"/>
                    <a:pt x="3709" y="1011"/>
                  </a:cubicBezTo>
                  <a:cubicBezTo>
                    <a:pt x="3708" y="1012"/>
                    <a:pt x="3706" y="1013"/>
                    <a:pt x="3703" y="1013"/>
                  </a:cubicBezTo>
                  <a:close/>
                  <a:moveTo>
                    <a:pt x="3740" y="977"/>
                  </a:moveTo>
                  <a:cubicBezTo>
                    <a:pt x="3738" y="977"/>
                    <a:pt x="3735" y="976"/>
                    <a:pt x="3734" y="975"/>
                  </a:cubicBezTo>
                  <a:cubicBezTo>
                    <a:pt x="3731" y="971"/>
                    <a:pt x="3731" y="966"/>
                    <a:pt x="3734" y="963"/>
                  </a:cubicBezTo>
                  <a:cubicBezTo>
                    <a:pt x="3782" y="915"/>
                    <a:pt x="3831" y="863"/>
                    <a:pt x="3881" y="807"/>
                  </a:cubicBezTo>
                  <a:cubicBezTo>
                    <a:pt x="3881" y="807"/>
                    <a:pt x="3881" y="807"/>
                    <a:pt x="3881" y="807"/>
                  </a:cubicBezTo>
                  <a:cubicBezTo>
                    <a:pt x="3891" y="797"/>
                    <a:pt x="3900" y="787"/>
                    <a:pt x="3909" y="776"/>
                  </a:cubicBezTo>
                  <a:cubicBezTo>
                    <a:pt x="3925" y="758"/>
                    <a:pt x="3941" y="740"/>
                    <a:pt x="3956" y="722"/>
                  </a:cubicBezTo>
                  <a:cubicBezTo>
                    <a:pt x="3959" y="719"/>
                    <a:pt x="3964" y="718"/>
                    <a:pt x="3968" y="721"/>
                  </a:cubicBezTo>
                  <a:cubicBezTo>
                    <a:pt x="3971" y="724"/>
                    <a:pt x="3972" y="730"/>
                    <a:pt x="3969" y="733"/>
                  </a:cubicBezTo>
                  <a:cubicBezTo>
                    <a:pt x="3953" y="751"/>
                    <a:pt x="3938" y="769"/>
                    <a:pt x="3922" y="788"/>
                  </a:cubicBezTo>
                  <a:cubicBezTo>
                    <a:pt x="3912" y="798"/>
                    <a:pt x="3903" y="808"/>
                    <a:pt x="3894" y="818"/>
                  </a:cubicBezTo>
                  <a:cubicBezTo>
                    <a:pt x="3844" y="874"/>
                    <a:pt x="3794" y="927"/>
                    <a:pt x="3746" y="975"/>
                  </a:cubicBezTo>
                  <a:cubicBezTo>
                    <a:pt x="3744" y="976"/>
                    <a:pt x="3742" y="977"/>
                    <a:pt x="3740" y="977"/>
                  </a:cubicBezTo>
                  <a:close/>
                  <a:moveTo>
                    <a:pt x="5801" y="934"/>
                  </a:moveTo>
                  <a:cubicBezTo>
                    <a:pt x="5794" y="934"/>
                    <a:pt x="5788" y="933"/>
                    <a:pt x="5782" y="933"/>
                  </a:cubicBezTo>
                  <a:cubicBezTo>
                    <a:pt x="5777" y="932"/>
                    <a:pt x="5774" y="928"/>
                    <a:pt x="5774" y="923"/>
                  </a:cubicBezTo>
                  <a:cubicBezTo>
                    <a:pt x="5775" y="919"/>
                    <a:pt x="5779" y="915"/>
                    <a:pt x="5784" y="916"/>
                  </a:cubicBezTo>
                  <a:cubicBezTo>
                    <a:pt x="5794" y="917"/>
                    <a:pt x="5805" y="917"/>
                    <a:pt x="5817" y="916"/>
                  </a:cubicBezTo>
                  <a:cubicBezTo>
                    <a:pt x="5818" y="916"/>
                    <a:pt x="5819" y="916"/>
                    <a:pt x="5820" y="916"/>
                  </a:cubicBezTo>
                  <a:cubicBezTo>
                    <a:pt x="5821" y="916"/>
                    <a:pt x="5822" y="916"/>
                    <a:pt x="5823" y="916"/>
                  </a:cubicBezTo>
                  <a:cubicBezTo>
                    <a:pt x="5830" y="914"/>
                    <a:pt x="5830" y="914"/>
                    <a:pt x="5830" y="914"/>
                  </a:cubicBezTo>
                  <a:cubicBezTo>
                    <a:pt x="5831" y="914"/>
                    <a:pt x="5833" y="914"/>
                    <a:pt x="5835" y="914"/>
                  </a:cubicBezTo>
                  <a:cubicBezTo>
                    <a:pt x="5838" y="913"/>
                    <a:pt x="5841" y="913"/>
                    <a:pt x="5844" y="912"/>
                  </a:cubicBezTo>
                  <a:cubicBezTo>
                    <a:pt x="5860" y="908"/>
                    <a:pt x="5860" y="908"/>
                    <a:pt x="5860" y="908"/>
                  </a:cubicBezTo>
                  <a:cubicBezTo>
                    <a:pt x="5876" y="904"/>
                    <a:pt x="5876" y="904"/>
                    <a:pt x="5876" y="904"/>
                  </a:cubicBezTo>
                  <a:cubicBezTo>
                    <a:pt x="5899" y="896"/>
                    <a:pt x="5920" y="888"/>
                    <a:pt x="5941" y="879"/>
                  </a:cubicBezTo>
                  <a:cubicBezTo>
                    <a:pt x="5954" y="873"/>
                    <a:pt x="5968" y="866"/>
                    <a:pt x="5982" y="858"/>
                  </a:cubicBezTo>
                  <a:cubicBezTo>
                    <a:pt x="6010" y="843"/>
                    <a:pt x="6039" y="824"/>
                    <a:pt x="6069" y="804"/>
                  </a:cubicBezTo>
                  <a:cubicBezTo>
                    <a:pt x="6072" y="802"/>
                    <a:pt x="6074" y="800"/>
                    <a:pt x="6077" y="798"/>
                  </a:cubicBezTo>
                  <a:cubicBezTo>
                    <a:pt x="6081" y="795"/>
                    <a:pt x="6086" y="796"/>
                    <a:pt x="6089" y="800"/>
                  </a:cubicBezTo>
                  <a:cubicBezTo>
                    <a:pt x="6092" y="804"/>
                    <a:pt x="6091" y="809"/>
                    <a:pt x="6087" y="812"/>
                  </a:cubicBezTo>
                  <a:cubicBezTo>
                    <a:pt x="6084" y="814"/>
                    <a:pt x="6081" y="816"/>
                    <a:pt x="6078" y="818"/>
                  </a:cubicBezTo>
                  <a:cubicBezTo>
                    <a:pt x="6049" y="839"/>
                    <a:pt x="6019" y="857"/>
                    <a:pt x="5991" y="873"/>
                  </a:cubicBezTo>
                  <a:cubicBezTo>
                    <a:pt x="5976" y="881"/>
                    <a:pt x="5962" y="888"/>
                    <a:pt x="5948" y="894"/>
                  </a:cubicBezTo>
                  <a:cubicBezTo>
                    <a:pt x="5927" y="904"/>
                    <a:pt x="5905" y="912"/>
                    <a:pt x="5881" y="920"/>
                  </a:cubicBezTo>
                  <a:cubicBezTo>
                    <a:pt x="5864" y="925"/>
                    <a:pt x="5864" y="925"/>
                    <a:pt x="5864" y="925"/>
                  </a:cubicBezTo>
                  <a:cubicBezTo>
                    <a:pt x="5848" y="928"/>
                    <a:pt x="5848" y="928"/>
                    <a:pt x="5848" y="928"/>
                  </a:cubicBezTo>
                  <a:cubicBezTo>
                    <a:pt x="5844" y="930"/>
                    <a:pt x="5840" y="930"/>
                    <a:pt x="5837" y="931"/>
                  </a:cubicBezTo>
                  <a:cubicBezTo>
                    <a:pt x="5836" y="931"/>
                    <a:pt x="5834" y="931"/>
                    <a:pt x="5833" y="931"/>
                  </a:cubicBezTo>
                  <a:cubicBezTo>
                    <a:pt x="5826" y="932"/>
                    <a:pt x="5826" y="932"/>
                    <a:pt x="5826" y="932"/>
                  </a:cubicBezTo>
                  <a:cubicBezTo>
                    <a:pt x="5824" y="933"/>
                    <a:pt x="5822" y="933"/>
                    <a:pt x="5821" y="933"/>
                  </a:cubicBezTo>
                  <a:cubicBezTo>
                    <a:pt x="5820" y="933"/>
                    <a:pt x="5819" y="933"/>
                    <a:pt x="5818" y="933"/>
                  </a:cubicBezTo>
                  <a:cubicBezTo>
                    <a:pt x="5812" y="934"/>
                    <a:pt x="5806" y="934"/>
                    <a:pt x="5801" y="934"/>
                  </a:cubicBezTo>
                  <a:close/>
                  <a:moveTo>
                    <a:pt x="5755" y="927"/>
                  </a:moveTo>
                  <a:cubicBezTo>
                    <a:pt x="5754" y="927"/>
                    <a:pt x="5754" y="926"/>
                    <a:pt x="5753" y="926"/>
                  </a:cubicBezTo>
                  <a:cubicBezTo>
                    <a:pt x="5746" y="924"/>
                    <a:pt x="5738" y="921"/>
                    <a:pt x="5731" y="917"/>
                  </a:cubicBezTo>
                  <a:cubicBezTo>
                    <a:pt x="5727" y="915"/>
                    <a:pt x="5725" y="910"/>
                    <a:pt x="5727" y="906"/>
                  </a:cubicBezTo>
                  <a:cubicBezTo>
                    <a:pt x="5729" y="902"/>
                    <a:pt x="5734" y="900"/>
                    <a:pt x="5738" y="902"/>
                  </a:cubicBezTo>
                  <a:cubicBezTo>
                    <a:pt x="5745" y="905"/>
                    <a:pt x="5751" y="908"/>
                    <a:pt x="5758" y="910"/>
                  </a:cubicBezTo>
                  <a:cubicBezTo>
                    <a:pt x="5762" y="911"/>
                    <a:pt x="5765" y="916"/>
                    <a:pt x="5763" y="921"/>
                  </a:cubicBezTo>
                  <a:cubicBezTo>
                    <a:pt x="5762" y="924"/>
                    <a:pt x="5759" y="927"/>
                    <a:pt x="5755" y="927"/>
                  </a:cubicBezTo>
                  <a:close/>
                  <a:moveTo>
                    <a:pt x="3126" y="906"/>
                  </a:moveTo>
                  <a:cubicBezTo>
                    <a:pt x="3123" y="906"/>
                    <a:pt x="3121" y="905"/>
                    <a:pt x="3119" y="903"/>
                  </a:cubicBezTo>
                  <a:cubicBezTo>
                    <a:pt x="3114" y="897"/>
                    <a:pt x="3110" y="890"/>
                    <a:pt x="3105" y="884"/>
                  </a:cubicBezTo>
                  <a:cubicBezTo>
                    <a:pt x="3103" y="881"/>
                    <a:pt x="3104" y="875"/>
                    <a:pt x="3107" y="872"/>
                  </a:cubicBezTo>
                  <a:cubicBezTo>
                    <a:pt x="3111" y="870"/>
                    <a:pt x="3116" y="871"/>
                    <a:pt x="3119" y="874"/>
                  </a:cubicBezTo>
                  <a:cubicBezTo>
                    <a:pt x="3124" y="880"/>
                    <a:pt x="3128" y="886"/>
                    <a:pt x="3133" y="893"/>
                  </a:cubicBezTo>
                  <a:cubicBezTo>
                    <a:pt x="3135" y="896"/>
                    <a:pt x="3135" y="902"/>
                    <a:pt x="3131" y="904"/>
                  </a:cubicBezTo>
                  <a:cubicBezTo>
                    <a:pt x="3129" y="906"/>
                    <a:pt x="3127" y="906"/>
                    <a:pt x="3126" y="906"/>
                  </a:cubicBezTo>
                  <a:close/>
                  <a:moveTo>
                    <a:pt x="5710" y="904"/>
                  </a:moveTo>
                  <a:cubicBezTo>
                    <a:pt x="5708" y="904"/>
                    <a:pt x="5707" y="904"/>
                    <a:pt x="5705" y="903"/>
                  </a:cubicBezTo>
                  <a:cubicBezTo>
                    <a:pt x="5679" y="887"/>
                    <a:pt x="5650" y="862"/>
                    <a:pt x="5618" y="829"/>
                  </a:cubicBezTo>
                  <a:cubicBezTo>
                    <a:pt x="5618" y="829"/>
                    <a:pt x="5618" y="829"/>
                    <a:pt x="5617" y="828"/>
                  </a:cubicBezTo>
                  <a:cubicBezTo>
                    <a:pt x="5614" y="825"/>
                    <a:pt x="5611" y="821"/>
                    <a:pt x="5607" y="818"/>
                  </a:cubicBezTo>
                  <a:cubicBezTo>
                    <a:pt x="5604" y="814"/>
                    <a:pt x="5601" y="811"/>
                    <a:pt x="5598" y="807"/>
                  </a:cubicBezTo>
                  <a:cubicBezTo>
                    <a:pt x="5594" y="803"/>
                    <a:pt x="5594" y="803"/>
                    <a:pt x="5594" y="803"/>
                  </a:cubicBezTo>
                  <a:cubicBezTo>
                    <a:pt x="5592" y="801"/>
                    <a:pt x="5591" y="800"/>
                    <a:pt x="5589" y="798"/>
                  </a:cubicBezTo>
                  <a:cubicBezTo>
                    <a:pt x="5586" y="795"/>
                    <a:pt x="5583" y="792"/>
                    <a:pt x="5581" y="788"/>
                  </a:cubicBezTo>
                  <a:cubicBezTo>
                    <a:pt x="5574" y="781"/>
                    <a:pt x="5574" y="781"/>
                    <a:pt x="5574" y="781"/>
                  </a:cubicBezTo>
                  <a:cubicBezTo>
                    <a:pt x="5567" y="773"/>
                    <a:pt x="5561" y="766"/>
                    <a:pt x="5554" y="758"/>
                  </a:cubicBezTo>
                  <a:cubicBezTo>
                    <a:pt x="5537" y="738"/>
                    <a:pt x="5520" y="716"/>
                    <a:pt x="5503" y="696"/>
                  </a:cubicBezTo>
                  <a:cubicBezTo>
                    <a:pt x="5502" y="694"/>
                    <a:pt x="5502" y="694"/>
                    <a:pt x="5502" y="694"/>
                  </a:cubicBezTo>
                  <a:cubicBezTo>
                    <a:pt x="5494" y="684"/>
                    <a:pt x="5486" y="675"/>
                    <a:pt x="5478" y="665"/>
                  </a:cubicBezTo>
                  <a:cubicBezTo>
                    <a:pt x="5475" y="661"/>
                    <a:pt x="5475" y="656"/>
                    <a:pt x="5479" y="653"/>
                  </a:cubicBezTo>
                  <a:cubicBezTo>
                    <a:pt x="5483" y="650"/>
                    <a:pt x="5488" y="650"/>
                    <a:pt x="5491" y="654"/>
                  </a:cubicBezTo>
                  <a:cubicBezTo>
                    <a:pt x="5499" y="664"/>
                    <a:pt x="5507" y="674"/>
                    <a:pt x="5515" y="684"/>
                  </a:cubicBezTo>
                  <a:cubicBezTo>
                    <a:pt x="5516" y="685"/>
                    <a:pt x="5516" y="685"/>
                    <a:pt x="5516" y="685"/>
                  </a:cubicBezTo>
                  <a:cubicBezTo>
                    <a:pt x="5533" y="706"/>
                    <a:pt x="5550" y="727"/>
                    <a:pt x="5567" y="747"/>
                  </a:cubicBezTo>
                  <a:cubicBezTo>
                    <a:pt x="5574" y="755"/>
                    <a:pt x="5580" y="762"/>
                    <a:pt x="5587" y="770"/>
                  </a:cubicBezTo>
                  <a:cubicBezTo>
                    <a:pt x="5593" y="777"/>
                    <a:pt x="5593" y="777"/>
                    <a:pt x="5593" y="777"/>
                  </a:cubicBezTo>
                  <a:cubicBezTo>
                    <a:pt x="5596" y="781"/>
                    <a:pt x="5599" y="784"/>
                    <a:pt x="5602" y="787"/>
                  </a:cubicBezTo>
                  <a:cubicBezTo>
                    <a:pt x="5603" y="788"/>
                    <a:pt x="5605" y="790"/>
                    <a:pt x="5606" y="792"/>
                  </a:cubicBezTo>
                  <a:cubicBezTo>
                    <a:pt x="5610" y="796"/>
                    <a:pt x="5610" y="796"/>
                    <a:pt x="5610" y="796"/>
                  </a:cubicBezTo>
                  <a:cubicBezTo>
                    <a:pt x="5613" y="799"/>
                    <a:pt x="5616" y="803"/>
                    <a:pt x="5619" y="806"/>
                  </a:cubicBezTo>
                  <a:cubicBezTo>
                    <a:pt x="5623" y="810"/>
                    <a:pt x="5626" y="813"/>
                    <a:pt x="5630" y="817"/>
                  </a:cubicBezTo>
                  <a:cubicBezTo>
                    <a:pt x="5630" y="817"/>
                    <a:pt x="5630" y="817"/>
                    <a:pt x="5630" y="817"/>
                  </a:cubicBezTo>
                  <a:cubicBezTo>
                    <a:pt x="5662" y="850"/>
                    <a:pt x="5689" y="873"/>
                    <a:pt x="5714" y="889"/>
                  </a:cubicBezTo>
                  <a:cubicBezTo>
                    <a:pt x="5718" y="891"/>
                    <a:pt x="5719" y="896"/>
                    <a:pt x="5717" y="900"/>
                  </a:cubicBezTo>
                  <a:cubicBezTo>
                    <a:pt x="5715" y="903"/>
                    <a:pt x="5712" y="904"/>
                    <a:pt x="5710" y="904"/>
                  </a:cubicBezTo>
                  <a:close/>
                  <a:moveTo>
                    <a:pt x="3096" y="865"/>
                  </a:moveTo>
                  <a:cubicBezTo>
                    <a:pt x="3093" y="865"/>
                    <a:pt x="3090" y="864"/>
                    <a:pt x="3089" y="861"/>
                  </a:cubicBezTo>
                  <a:cubicBezTo>
                    <a:pt x="3080" y="850"/>
                    <a:pt x="3072" y="838"/>
                    <a:pt x="3064" y="827"/>
                  </a:cubicBezTo>
                  <a:cubicBezTo>
                    <a:pt x="3050" y="809"/>
                    <a:pt x="3037" y="790"/>
                    <a:pt x="3024" y="772"/>
                  </a:cubicBezTo>
                  <a:cubicBezTo>
                    <a:pt x="3022" y="770"/>
                    <a:pt x="3022" y="770"/>
                    <a:pt x="3022" y="770"/>
                  </a:cubicBezTo>
                  <a:cubicBezTo>
                    <a:pt x="3022" y="770"/>
                    <a:pt x="3022" y="770"/>
                    <a:pt x="3022" y="770"/>
                  </a:cubicBezTo>
                  <a:cubicBezTo>
                    <a:pt x="2982" y="715"/>
                    <a:pt x="2939" y="656"/>
                    <a:pt x="2893" y="598"/>
                  </a:cubicBezTo>
                  <a:cubicBezTo>
                    <a:pt x="2890" y="595"/>
                    <a:pt x="2891" y="589"/>
                    <a:pt x="2895" y="587"/>
                  </a:cubicBezTo>
                  <a:cubicBezTo>
                    <a:pt x="2898" y="584"/>
                    <a:pt x="2904" y="584"/>
                    <a:pt x="2907" y="588"/>
                  </a:cubicBezTo>
                  <a:cubicBezTo>
                    <a:pt x="2952" y="646"/>
                    <a:pt x="2996" y="705"/>
                    <a:pt x="3036" y="760"/>
                  </a:cubicBezTo>
                  <a:cubicBezTo>
                    <a:pt x="3036" y="760"/>
                    <a:pt x="3036" y="760"/>
                    <a:pt x="3036" y="760"/>
                  </a:cubicBezTo>
                  <a:cubicBezTo>
                    <a:pt x="3037" y="762"/>
                    <a:pt x="3037" y="762"/>
                    <a:pt x="3037" y="762"/>
                  </a:cubicBezTo>
                  <a:cubicBezTo>
                    <a:pt x="3051" y="780"/>
                    <a:pt x="3064" y="799"/>
                    <a:pt x="3077" y="817"/>
                  </a:cubicBezTo>
                  <a:cubicBezTo>
                    <a:pt x="3086" y="829"/>
                    <a:pt x="3094" y="840"/>
                    <a:pt x="3103" y="851"/>
                  </a:cubicBezTo>
                  <a:cubicBezTo>
                    <a:pt x="3105" y="855"/>
                    <a:pt x="3104" y="861"/>
                    <a:pt x="3101" y="863"/>
                  </a:cubicBezTo>
                  <a:cubicBezTo>
                    <a:pt x="3099" y="864"/>
                    <a:pt x="3097" y="865"/>
                    <a:pt x="3096" y="865"/>
                  </a:cubicBezTo>
                  <a:close/>
                  <a:moveTo>
                    <a:pt x="6105" y="796"/>
                  </a:moveTo>
                  <a:cubicBezTo>
                    <a:pt x="6102" y="796"/>
                    <a:pt x="6100" y="795"/>
                    <a:pt x="6098" y="793"/>
                  </a:cubicBezTo>
                  <a:cubicBezTo>
                    <a:pt x="6096" y="789"/>
                    <a:pt x="6096" y="784"/>
                    <a:pt x="6100" y="781"/>
                  </a:cubicBezTo>
                  <a:cubicBezTo>
                    <a:pt x="6100" y="781"/>
                    <a:pt x="6100" y="781"/>
                    <a:pt x="6100" y="781"/>
                  </a:cubicBezTo>
                  <a:cubicBezTo>
                    <a:pt x="6104" y="778"/>
                    <a:pt x="6107" y="775"/>
                    <a:pt x="6111" y="773"/>
                  </a:cubicBezTo>
                  <a:cubicBezTo>
                    <a:pt x="6118" y="768"/>
                    <a:pt x="6118" y="768"/>
                    <a:pt x="6118" y="768"/>
                  </a:cubicBezTo>
                  <a:cubicBezTo>
                    <a:pt x="6121" y="765"/>
                    <a:pt x="6127" y="765"/>
                    <a:pt x="6130" y="769"/>
                  </a:cubicBezTo>
                  <a:cubicBezTo>
                    <a:pt x="6132" y="773"/>
                    <a:pt x="6132" y="778"/>
                    <a:pt x="6128" y="781"/>
                  </a:cubicBezTo>
                  <a:cubicBezTo>
                    <a:pt x="6121" y="786"/>
                    <a:pt x="6121" y="786"/>
                    <a:pt x="6121" y="786"/>
                  </a:cubicBezTo>
                  <a:cubicBezTo>
                    <a:pt x="6118" y="789"/>
                    <a:pt x="6114" y="792"/>
                    <a:pt x="6110" y="794"/>
                  </a:cubicBezTo>
                  <a:cubicBezTo>
                    <a:pt x="6109" y="796"/>
                    <a:pt x="6107" y="796"/>
                    <a:pt x="6105" y="796"/>
                  </a:cubicBezTo>
                  <a:close/>
                  <a:moveTo>
                    <a:pt x="6145" y="765"/>
                  </a:moveTo>
                  <a:cubicBezTo>
                    <a:pt x="6143" y="765"/>
                    <a:pt x="6140" y="764"/>
                    <a:pt x="6138" y="762"/>
                  </a:cubicBezTo>
                  <a:cubicBezTo>
                    <a:pt x="6136" y="758"/>
                    <a:pt x="6136" y="753"/>
                    <a:pt x="6140" y="750"/>
                  </a:cubicBezTo>
                  <a:cubicBezTo>
                    <a:pt x="6158" y="736"/>
                    <a:pt x="6175" y="721"/>
                    <a:pt x="6193" y="706"/>
                  </a:cubicBezTo>
                  <a:cubicBezTo>
                    <a:pt x="6225" y="679"/>
                    <a:pt x="6259" y="648"/>
                    <a:pt x="6301" y="610"/>
                  </a:cubicBezTo>
                  <a:cubicBezTo>
                    <a:pt x="6301" y="609"/>
                    <a:pt x="6301" y="609"/>
                    <a:pt x="6301" y="609"/>
                  </a:cubicBezTo>
                  <a:cubicBezTo>
                    <a:pt x="6325" y="587"/>
                    <a:pt x="6349" y="565"/>
                    <a:pt x="6373" y="543"/>
                  </a:cubicBezTo>
                  <a:cubicBezTo>
                    <a:pt x="6384" y="532"/>
                    <a:pt x="6384" y="532"/>
                    <a:pt x="6384" y="532"/>
                  </a:cubicBezTo>
                  <a:cubicBezTo>
                    <a:pt x="6387" y="529"/>
                    <a:pt x="6393" y="529"/>
                    <a:pt x="6396" y="533"/>
                  </a:cubicBezTo>
                  <a:cubicBezTo>
                    <a:pt x="6399" y="536"/>
                    <a:pt x="6399" y="541"/>
                    <a:pt x="6396" y="545"/>
                  </a:cubicBezTo>
                  <a:cubicBezTo>
                    <a:pt x="6384" y="555"/>
                    <a:pt x="6384" y="555"/>
                    <a:pt x="6384" y="555"/>
                  </a:cubicBezTo>
                  <a:cubicBezTo>
                    <a:pt x="6361" y="577"/>
                    <a:pt x="6337" y="600"/>
                    <a:pt x="6313" y="622"/>
                  </a:cubicBezTo>
                  <a:cubicBezTo>
                    <a:pt x="6313" y="622"/>
                    <a:pt x="6313" y="622"/>
                    <a:pt x="6313" y="622"/>
                  </a:cubicBezTo>
                  <a:cubicBezTo>
                    <a:pt x="6271" y="661"/>
                    <a:pt x="6236" y="691"/>
                    <a:pt x="6204" y="719"/>
                  </a:cubicBezTo>
                  <a:cubicBezTo>
                    <a:pt x="6186" y="734"/>
                    <a:pt x="6169" y="749"/>
                    <a:pt x="6150" y="763"/>
                  </a:cubicBezTo>
                  <a:cubicBezTo>
                    <a:pt x="6149" y="765"/>
                    <a:pt x="6147" y="765"/>
                    <a:pt x="6145" y="765"/>
                  </a:cubicBezTo>
                  <a:close/>
                  <a:moveTo>
                    <a:pt x="3981" y="715"/>
                  </a:moveTo>
                  <a:cubicBezTo>
                    <a:pt x="3979" y="715"/>
                    <a:pt x="3977" y="714"/>
                    <a:pt x="3975" y="713"/>
                  </a:cubicBezTo>
                  <a:cubicBezTo>
                    <a:pt x="3972" y="710"/>
                    <a:pt x="3971" y="704"/>
                    <a:pt x="3974" y="701"/>
                  </a:cubicBezTo>
                  <a:cubicBezTo>
                    <a:pt x="3979" y="695"/>
                    <a:pt x="3984" y="689"/>
                    <a:pt x="3989" y="683"/>
                  </a:cubicBezTo>
                  <a:cubicBezTo>
                    <a:pt x="3992" y="680"/>
                    <a:pt x="3997" y="679"/>
                    <a:pt x="4001" y="682"/>
                  </a:cubicBezTo>
                  <a:cubicBezTo>
                    <a:pt x="4004" y="685"/>
                    <a:pt x="4005" y="691"/>
                    <a:pt x="4002" y="694"/>
                  </a:cubicBezTo>
                  <a:cubicBezTo>
                    <a:pt x="3997" y="700"/>
                    <a:pt x="3992" y="706"/>
                    <a:pt x="3987" y="712"/>
                  </a:cubicBezTo>
                  <a:cubicBezTo>
                    <a:pt x="3985" y="714"/>
                    <a:pt x="3983" y="715"/>
                    <a:pt x="3981" y="715"/>
                  </a:cubicBezTo>
                  <a:close/>
                  <a:moveTo>
                    <a:pt x="1202" y="704"/>
                  </a:moveTo>
                  <a:cubicBezTo>
                    <a:pt x="1199" y="704"/>
                    <a:pt x="1199" y="704"/>
                    <a:pt x="1199" y="704"/>
                  </a:cubicBezTo>
                  <a:cubicBezTo>
                    <a:pt x="1195" y="704"/>
                    <a:pt x="1190" y="703"/>
                    <a:pt x="1185" y="702"/>
                  </a:cubicBezTo>
                  <a:cubicBezTo>
                    <a:pt x="1174" y="700"/>
                    <a:pt x="1161" y="696"/>
                    <a:pt x="1146" y="689"/>
                  </a:cubicBezTo>
                  <a:cubicBezTo>
                    <a:pt x="1132" y="683"/>
                    <a:pt x="1117" y="675"/>
                    <a:pt x="1101" y="665"/>
                  </a:cubicBezTo>
                  <a:cubicBezTo>
                    <a:pt x="1096" y="662"/>
                    <a:pt x="1092" y="660"/>
                    <a:pt x="1088" y="657"/>
                  </a:cubicBezTo>
                  <a:cubicBezTo>
                    <a:pt x="1084" y="654"/>
                    <a:pt x="1083" y="649"/>
                    <a:pt x="1086" y="645"/>
                  </a:cubicBezTo>
                  <a:cubicBezTo>
                    <a:pt x="1088" y="641"/>
                    <a:pt x="1094" y="640"/>
                    <a:pt x="1097" y="643"/>
                  </a:cubicBezTo>
                  <a:cubicBezTo>
                    <a:pt x="1101" y="645"/>
                    <a:pt x="1105" y="648"/>
                    <a:pt x="1109" y="650"/>
                  </a:cubicBezTo>
                  <a:cubicBezTo>
                    <a:pt x="1125" y="660"/>
                    <a:pt x="1139" y="668"/>
                    <a:pt x="1153" y="674"/>
                  </a:cubicBezTo>
                  <a:cubicBezTo>
                    <a:pt x="1166" y="680"/>
                    <a:pt x="1179" y="684"/>
                    <a:pt x="1188" y="686"/>
                  </a:cubicBezTo>
                  <a:cubicBezTo>
                    <a:pt x="1193" y="687"/>
                    <a:pt x="1196" y="687"/>
                    <a:pt x="1200" y="687"/>
                  </a:cubicBezTo>
                  <a:cubicBezTo>
                    <a:pt x="1202" y="687"/>
                    <a:pt x="1202" y="687"/>
                    <a:pt x="1202" y="687"/>
                  </a:cubicBezTo>
                  <a:cubicBezTo>
                    <a:pt x="1206" y="687"/>
                    <a:pt x="1209" y="687"/>
                    <a:pt x="1212" y="687"/>
                  </a:cubicBezTo>
                  <a:cubicBezTo>
                    <a:pt x="1223" y="684"/>
                    <a:pt x="1223" y="684"/>
                    <a:pt x="1223" y="684"/>
                  </a:cubicBezTo>
                  <a:cubicBezTo>
                    <a:pt x="1235" y="682"/>
                    <a:pt x="1235" y="682"/>
                    <a:pt x="1235" y="682"/>
                  </a:cubicBezTo>
                  <a:cubicBezTo>
                    <a:pt x="1242" y="680"/>
                    <a:pt x="1250" y="678"/>
                    <a:pt x="1259" y="675"/>
                  </a:cubicBezTo>
                  <a:cubicBezTo>
                    <a:pt x="1269" y="672"/>
                    <a:pt x="1280" y="668"/>
                    <a:pt x="1291" y="664"/>
                  </a:cubicBezTo>
                  <a:cubicBezTo>
                    <a:pt x="1314" y="656"/>
                    <a:pt x="1338" y="646"/>
                    <a:pt x="1367" y="634"/>
                  </a:cubicBezTo>
                  <a:cubicBezTo>
                    <a:pt x="1376" y="630"/>
                    <a:pt x="1386" y="625"/>
                    <a:pt x="1395" y="621"/>
                  </a:cubicBezTo>
                  <a:cubicBezTo>
                    <a:pt x="1399" y="619"/>
                    <a:pt x="1404" y="621"/>
                    <a:pt x="1406" y="625"/>
                  </a:cubicBezTo>
                  <a:cubicBezTo>
                    <a:pt x="1408" y="630"/>
                    <a:pt x="1406" y="635"/>
                    <a:pt x="1402" y="637"/>
                  </a:cubicBezTo>
                  <a:cubicBezTo>
                    <a:pt x="1393" y="641"/>
                    <a:pt x="1383" y="645"/>
                    <a:pt x="1374" y="649"/>
                  </a:cubicBezTo>
                  <a:cubicBezTo>
                    <a:pt x="1345" y="662"/>
                    <a:pt x="1320" y="672"/>
                    <a:pt x="1297" y="680"/>
                  </a:cubicBezTo>
                  <a:cubicBezTo>
                    <a:pt x="1286" y="684"/>
                    <a:pt x="1275" y="688"/>
                    <a:pt x="1264" y="691"/>
                  </a:cubicBezTo>
                  <a:cubicBezTo>
                    <a:pt x="1255" y="694"/>
                    <a:pt x="1246" y="697"/>
                    <a:pt x="1239" y="698"/>
                  </a:cubicBezTo>
                  <a:cubicBezTo>
                    <a:pt x="1226" y="701"/>
                    <a:pt x="1226" y="701"/>
                    <a:pt x="1226" y="701"/>
                  </a:cubicBezTo>
                  <a:cubicBezTo>
                    <a:pt x="1215" y="703"/>
                    <a:pt x="1215" y="703"/>
                    <a:pt x="1215" y="703"/>
                  </a:cubicBezTo>
                  <a:cubicBezTo>
                    <a:pt x="1210" y="704"/>
                    <a:pt x="1206" y="704"/>
                    <a:pt x="1202" y="704"/>
                  </a:cubicBezTo>
                  <a:close/>
                  <a:moveTo>
                    <a:pt x="4013" y="676"/>
                  </a:moveTo>
                  <a:cubicBezTo>
                    <a:pt x="4011" y="676"/>
                    <a:pt x="4009" y="675"/>
                    <a:pt x="4008" y="674"/>
                  </a:cubicBezTo>
                  <a:cubicBezTo>
                    <a:pt x="4004" y="671"/>
                    <a:pt x="4004" y="665"/>
                    <a:pt x="4007" y="662"/>
                  </a:cubicBezTo>
                  <a:cubicBezTo>
                    <a:pt x="4046" y="614"/>
                    <a:pt x="4083" y="567"/>
                    <a:pt x="4118" y="521"/>
                  </a:cubicBezTo>
                  <a:cubicBezTo>
                    <a:pt x="4125" y="511"/>
                    <a:pt x="4132" y="502"/>
                    <a:pt x="4139" y="493"/>
                  </a:cubicBezTo>
                  <a:cubicBezTo>
                    <a:pt x="4139" y="493"/>
                    <a:pt x="4139" y="493"/>
                    <a:pt x="4139" y="493"/>
                  </a:cubicBezTo>
                  <a:cubicBezTo>
                    <a:pt x="4163" y="460"/>
                    <a:pt x="4184" y="429"/>
                    <a:pt x="4203" y="400"/>
                  </a:cubicBezTo>
                  <a:cubicBezTo>
                    <a:pt x="4206" y="396"/>
                    <a:pt x="4211" y="395"/>
                    <a:pt x="4215" y="398"/>
                  </a:cubicBezTo>
                  <a:cubicBezTo>
                    <a:pt x="4219" y="400"/>
                    <a:pt x="4220" y="406"/>
                    <a:pt x="4217" y="410"/>
                  </a:cubicBezTo>
                  <a:cubicBezTo>
                    <a:pt x="4198" y="439"/>
                    <a:pt x="4177" y="470"/>
                    <a:pt x="4152" y="503"/>
                  </a:cubicBezTo>
                  <a:cubicBezTo>
                    <a:pt x="4152" y="503"/>
                    <a:pt x="4152" y="503"/>
                    <a:pt x="4152" y="503"/>
                  </a:cubicBezTo>
                  <a:cubicBezTo>
                    <a:pt x="4145" y="512"/>
                    <a:pt x="4138" y="522"/>
                    <a:pt x="4131" y="531"/>
                  </a:cubicBezTo>
                  <a:cubicBezTo>
                    <a:pt x="4097" y="577"/>
                    <a:pt x="4059" y="625"/>
                    <a:pt x="4020" y="673"/>
                  </a:cubicBezTo>
                  <a:cubicBezTo>
                    <a:pt x="4018" y="675"/>
                    <a:pt x="4016" y="676"/>
                    <a:pt x="4013" y="676"/>
                  </a:cubicBezTo>
                  <a:close/>
                  <a:moveTo>
                    <a:pt x="5467" y="646"/>
                  </a:moveTo>
                  <a:cubicBezTo>
                    <a:pt x="5464" y="646"/>
                    <a:pt x="5462" y="645"/>
                    <a:pt x="5460" y="643"/>
                  </a:cubicBezTo>
                  <a:cubicBezTo>
                    <a:pt x="5446" y="625"/>
                    <a:pt x="5446" y="625"/>
                    <a:pt x="5446" y="625"/>
                  </a:cubicBezTo>
                  <a:cubicBezTo>
                    <a:pt x="5443" y="621"/>
                    <a:pt x="5443" y="616"/>
                    <a:pt x="5447" y="613"/>
                  </a:cubicBezTo>
                  <a:cubicBezTo>
                    <a:pt x="5451" y="610"/>
                    <a:pt x="5456" y="611"/>
                    <a:pt x="5459" y="614"/>
                  </a:cubicBezTo>
                  <a:cubicBezTo>
                    <a:pt x="5473" y="632"/>
                    <a:pt x="5473" y="632"/>
                    <a:pt x="5473" y="632"/>
                  </a:cubicBezTo>
                  <a:cubicBezTo>
                    <a:pt x="5476" y="636"/>
                    <a:pt x="5475" y="641"/>
                    <a:pt x="5472" y="644"/>
                  </a:cubicBezTo>
                  <a:cubicBezTo>
                    <a:pt x="5470" y="645"/>
                    <a:pt x="5468" y="646"/>
                    <a:pt x="5467" y="646"/>
                  </a:cubicBezTo>
                  <a:close/>
                  <a:moveTo>
                    <a:pt x="1069" y="642"/>
                  </a:moveTo>
                  <a:cubicBezTo>
                    <a:pt x="1068" y="642"/>
                    <a:pt x="1066" y="642"/>
                    <a:pt x="1065" y="641"/>
                  </a:cubicBezTo>
                  <a:cubicBezTo>
                    <a:pt x="1058" y="636"/>
                    <a:pt x="1052" y="632"/>
                    <a:pt x="1046" y="627"/>
                  </a:cubicBezTo>
                  <a:cubicBezTo>
                    <a:pt x="1042" y="625"/>
                    <a:pt x="1042" y="619"/>
                    <a:pt x="1044" y="616"/>
                  </a:cubicBezTo>
                  <a:cubicBezTo>
                    <a:pt x="1047" y="612"/>
                    <a:pt x="1052" y="611"/>
                    <a:pt x="1056" y="614"/>
                  </a:cubicBezTo>
                  <a:cubicBezTo>
                    <a:pt x="1062" y="618"/>
                    <a:pt x="1068" y="623"/>
                    <a:pt x="1074" y="627"/>
                  </a:cubicBezTo>
                  <a:cubicBezTo>
                    <a:pt x="1078" y="630"/>
                    <a:pt x="1079" y="635"/>
                    <a:pt x="1076" y="639"/>
                  </a:cubicBezTo>
                  <a:cubicBezTo>
                    <a:pt x="1075" y="641"/>
                    <a:pt x="1072" y="642"/>
                    <a:pt x="1069" y="642"/>
                  </a:cubicBezTo>
                  <a:close/>
                  <a:moveTo>
                    <a:pt x="1424" y="625"/>
                  </a:moveTo>
                  <a:cubicBezTo>
                    <a:pt x="1421" y="625"/>
                    <a:pt x="1418" y="624"/>
                    <a:pt x="1416" y="621"/>
                  </a:cubicBezTo>
                  <a:cubicBezTo>
                    <a:pt x="1414" y="616"/>
                    <a:pt x="1416" y="611"/>
                    <a:pt x="1420" y="609"/>
                  </a:cubicBezTo>
                  <a:cubicBezTo>
                    <a:pt x="1427" y="606"/>
                    <a:pt x="1434" y="603"/>
                    <a:pt x="1441" y="600"/>
                  </a:cubicBezTo>
                  <a:cubicBezTo>
                    <a:pt x="1445" y="598"/>
                    <a:pt x="1450" y="599"/>
                    <a:pt x="1452" y="604"/>
                  </a:cubicBezTo>
                  <a:cubicBezTo>
                    <a:pt x="1454" y="608"/>
                    <a:pt x="1452" y="613"/>
                    <a:pt x="1448" y="615"/>
                  </a:cubicBezTo>
                  <a:cubicBezTo>
                    <a:pt x="1441" y="618"/>
                    <a:pt x="1435" y="621"/>
                    <a:pt x="1428" y="625"/>
                  </a:cubicBezTo>
                  <a:cubicBezTo>
                    <a:pt x="1427" y="625"/>
                    <a:pt x="1425" y="625"/>
                    <a:pt x="1424" y="625"/>
                  </a:cubicBezTo>
                  <a:close/>
                  <a:moveTo>
                    <a:pt x="1029" y="612"/>
                  </a:moveTo>
                  <a:cubicBezTo>
                    <a:pt x="1027" y="612"/>
                    <a:pt x="1025" y="611"/>
                    <a:pt x="1023" y="610"/>
                  </a:cubicBezTo>
                  <a:cubicBezTo>
                    <a:pt x="1017" y="606"/>
                    <a:pt x="1011" y="601"/>
                    <a:pt x="1005" y="596"/>
                  </a:cubicBezTo>
                  <a:cubicBezTo>
                    <a:pt x="982" y="577"/>
                    <a:pt x="958" y="557"/>
                    <a:pt x="935" y="539"/>
                  </a:cubicBezTo>
                  <a:cubicBezTo>
                    <a:pt x="925" y="530"/>
                    <a:pt x="925" y="530"/>
                    <a:pt x="925" y="530"/>
                  </a:cubicBezTo>
                  <a:cubicBezTo>
                    <a:pt x="886" y="498"/>
                    <a:pt x="846" y="464"/>
                    <a:pt x="804" y="431"/>
                  </a:cubicBezTo>
                  <a:cubicBezTo>
                    <a:pt x="791" y="422"/>
                    <a:pt x="780" y="413"/>
                    <a:pt x="768" y="405"/>
                  </a:cubicBezTo>
                  <a:cubicBezTo>
                    <a:pt x="764" y="402"/>
                    <a:pt x="763" y="397"/>
                    <a:pt x="766" y="393"/>
                  </a:cubicBezTo>
                  <a:cubicBezTo>
                    <a:pt x="769" y="389"/>
                    <a:pt x="774" y="388"/>
                    <a:pt x="778" y="391"/>
                  </a:cubicBezTo>
                  <a:cubicBezTo>
                    <a:pt x="790" y="399"/>
                    <a:pt x="801" y="408"/>
                    <a:pt x="814" y="418"/>
                  </a:cubicBezTo>
                  <a:cubicBezTo>
                    <a:pt x="857" y="451"/>
                    <a:pt x="897" y="484"/>
                    <a:pt x="936" y="517"/>
                  </a:cubicBezTo>
                  <a:cubicBezTo>
                    <a:pt x="946" y="526"/>
                    <a:pt x="946" y="526"/>
                    <a:pt x="946" y="526"/>
                  </a:cubicBezTo>
                  <a:cubicBezTo>
                    <a:pt x="946" y="526"/>
                    <a:pt x="946" y="526"/>
                    <a:pt x="946" y="526"/>
                  </a:cubicBezTo>
                  <a:cubicBezTo>
                    <a:pt x="969" y="544"/>
                    <a:pt x="993" y="564"/>
                    <a:pt x="1016" y="583"/>
                  </a:cubicBezTo>
                  <a:cubicBezTo>
                    <a:pt x="1022" y="587"/>
                    <a:pt x="1028" y="592"/>
                    <a:pt x="1034" y="597"/>
                  </a:cubicBezTo>
                  <a:cubicBezTo>
                    <a:pt x="1038" y="600"/>
                    <a:pt x="1038" y="605"/>
                    <a:pt x="1035" y="609"/>
                  </a:cubicBezTo>
                  <a:cubicBezTo>
                    <a:pt x="1034" y="611"/>
                    <a:pt x="1031" y="612"/>
                    <a:pt x="1029" y="612"/>
                  </a:cubicBezTo>
                  <a:close/>
                  <a:moveTo>
                    <a:pt x="5435" y="606"/>
                  </a:moveTo>
                  <a:cubicBezTo>
                    <a:pt x="5432" y="606"/>
                    <a:pt x="5430" y="605"/>
                    <a:pt x="5428" y="603"/>
                  </a:cubicBezTo>
                  <a:cubicBezTo>
                    <a:pt x="5417" y="589"/>
                    <a:pt x="5406" y="575"/>
                    <a:pt x="5395" y="562"/>
                  </a:cubicBezTo>
                  <a:cubicBezTo>
                    <a:pt x="5381" y="545"/>
                    <a:pt x="5369" y="530"/>
                    <a:pt x="5356" y="516"/>
                  </a:cubicBezTo>
                  <a:cubicBezTo>
                    <a:pt x="5330" y="485"/>
                    <a:pt x="5306" y="456"/>
                    <a:pt x="5282" y="429"/>
                  </a:cubicBezTo>
                  <a:cubicBezTo>
                    <a:pt x="5260" y="404"/>
                    <a:pt x="5237" y="379"/>
                    <a:pt x="5215" y="355"/>
                  </a:cubicBezTo>
                  <a:cubicBezTo>
                    <a:pt x="5211" y="351"/>
                    <a:pt x="5211" y="346"/>
                    <a:pt x="5215" y="343"/>
                  </a:cubicBezTo>
                  <a:cubicBezTo>
                    <a:pt x="5218" y="339"/>
                    <a:pt x="5224" y="340"/>
                    <a:pt x="5227" y="343"/>
                  </a:cubicBezTo>
                  <a:cubicBezTo>
                    <a:pt x="5250" y="367"/>
                    <a:pt x="5273" y="393"/>
                    <a:pt x="5295" y="418"/>
                  </a:cubicBezTo>
                  <a:cubicBezTo>
                    <a:pt x="5319" y="445"/>
                    <a:pt x="5343" y="473"/>
                    <a:pt x="5369" y="505"/>
                  </a:cubicBezTo>
                  <a:cubicBezTo>
                    <a:pt x="5369" y="505"/>
                    <a:pt x="5369" y="505"/>
                    <a:pt x="5369" y="505"/>
                  </a:cubicBezTo>
                  <a:cubicBezTo>
                    <a:pt x="5382" y="519"/>
                    <a:pt x="5394" y="535"/>
                    <a:pt x="5408" y="551"/>
                  </a:cubicBezTo>
                  <a:cubicBezTo>
                    <a:pt x="5419" y="565"/>
                    <a:pt x="5430" y="579"/>
                    <a:pt x="5441" y="592"/>
                  </a:cubicBezTo>
                  <a:cubicBezTo>
                    <a:pt x="5444" y="596"/>
                    <a:pt x="5444" y="601"/>
                    <a:pt x="5440" y="604"/>
                  </a:cubicBezTo>
                  <a:cubicBezTo>
                    <a:pt x="5438" y="605"/>
                    <a:pt x="5436" y="606"/>
                    <a:pt x="5435" y="606"/>
                  </a:cubicBezTo>
                  <a:close/>
                  <a:moveTo>
                    <a:pt x="1470" y="603"/>
                  </a:moveTo>
                  <a:cubicBezTo>
                    <a:pt x="1467" y="603"/>
                    <a:pt x="1464" y="602"/>
                    <a:pt x="1462" y="599"/>
                  </a:cubicBezTo>
                  <a:cubicBezTo>
                    <a:pt x="1460" y="594"/>
                    <a:pt x="1462" y="589"/>
                    <a:pt x="1466" y="587"/>
                  </a:cubicBezTo>
                  <a:cubicBezTo>
                    <a:pt x="1506" y="568"/>
                    <a:pt x="1546" y="547"/>
                    <a:pt x="1585" y="527"/>
                  </a:cubicBezTo>
                  <a:cubicBezTo>
                    <a:pt x="1602" y="518"/>
                    <a:pt x="1602" y="518"/>
                    <a:pt x="1602" y="518"/>
                  </a:cubicBezTo>
                  <a:cubicBezTo>
                    <a:pt x="1621" y="509"/>
                    <a:pt x="1639" y="500"/>
                    <a:pt x="1657" y="490"/>
                  </a:cubicBezTo>
                  <a:cubicBezTo>
                    <a:pt x="1658" y="490"/>
                    <a:pt x="1658" y="490"/>
                    <a:pt x="1658" y="490"/>
                  </a:cubicBezTo>
                  <a:cubicBezTo>
                    <a:pt x="1698" y="469"/>
                    <a:pt x="1729" y="454"/>
                    <a:pt x="1759" y="439"/>
                  </a:cubicBezTo>
                  <a:cubicBezTo>
                    <a:pt x="1763" y="437"/>
                    <a:pt x="1768" y="439"/>
                    <a:pt x="1770" y="443"/>
                  </a:cubicBezTo>
                  <a:cubicBezTo>
                    <a:pt x="1772" y="447"/>
                    <a:pt x="1771" y="452"/>
                    <a:pt x="1766" y="454"/>
                  </a:cubicBezTo>
                  <a:cubicBezTo>
                    <a:pt x="1737" y="469"/>
                    <a:pt x="1706" y="485"/>
                    <a:pt x="1666" y="505"/>
                  </a:cubicBezTo>
                  <a:cubicBezTo>
                    <a:pt x="1666" y="505"/>
                    <a:pt x="1666" y="505"/>
                    <a:pt x="1666" y="505"/>
                  </a:cubicBezTo>
                  <a:cubicBezTo>
                    <a:pt x="1647" y="515"/>
                    <a:pt x="1629" y="524"/>
                    <a:pt x="1610" y="533"/>
                  </a:cubicBezTo>
                  <a:cubicBezTo>
                    <a:pt x="1593" y="542"/>
                    <a:pt x="1593" y="542"/>
                    <a:pt x="1593" y="542"/>
                  </a:cubicBezTo>
                  <a:cubicBezTo>
                    <a:pt x="1554" y="562"/>
                    <a:pt x="1513" y="583"/>
                    <a:pt x="1474" y="602"/>
                  </a:cubicBezTo>
                  <a:cubicBezTo>
                    <a:pt x="1472" y="603"/>
                    <a:pt x="1471" y="603"/>
                    <a:pt x="1470" y="603"/>
                  </a:cubicBezTo>
                  <a:close/>
                  <a:moveTo>
                    <a:pt x="2882" y="579"/>
                  </a:moveTo>
                  <a:cubicBezTo>
                    <a:pt x="2880" y="579"/>
                    <a:pt x="2877" y="578"/>
                    <a:pt x="2876" y="576"/>
                  </a:cubicBezTo>
                  <a:cubicBezTo>
                    <a:pt x="2872" y="572"/>
                    <a:pt x="2868" y="567"/>
                    <a:pt x="2864" y="562"/>
                  </a:cubicBezTo>
                  <a:cubicBezTo>
                    <a:pt x="2862" y="559"/>
                    <a:pt x="2862" y="559"/>
                    <a:pt x="2862" y="559"/>
                  </a:cubicBezTo>
                  <a:cubicBezTo>
                    <a:pt x="2859" y="555"/>
                    <a:pt x="2859" y="550"/>
                    <a:pt x="2863" y="547"/>
                  </a:cubicBezTo>
                  <a:cubicBezTo>
                    <a:pt x="2867" y="544"/>
                    <a:pt x="2872" y="544"/>
                    <a:pt x="2875" y="548"/>
                  </a:cubicBezTo>
                  <a:cubicBezTo>
                    <a:pt x="2877" y="551"/>
                    <a:pt x="2877" y="551"/>
                    <a:pt x="2877" y="551"/>
                  </a:cubicBezTo>
                  <a:cubicBezTo>
                    <a:pt x="2881" y="556"/>
                    <a:pt x="2885" y="561"/>
                    <a:pt x="2889" y="566"/>
                  </a:cubicBezTo>
                  <a:cubicBezTo>
                    <a:pt x="2892" y="569"/>
                    <a:pt x="2891" y="575"/>
                    <a:pt x="2888" y="578"/>
                  </a:cubicBezTo>
                  <a:cubicBezTo>
                    <a:pt x="2886" y="579"/>
                    <a:pt x="2884" y="579"/>
                    <a:pt x="2882" y="579"/>
                  </a:cubicBezTo>
                  <a:close/>
                  <a:moveTo>
                    <a:pt x="2850" y="540"/>
                  </a:moveTo>
                  <a:cubicBezTo>
                    <a:pt x="2848" y="540"/>
                    <a:pt x="2845" y="539"/>
                    <a:pt x="2844" y="537"/>
                  </a:cubicBezTo>
                  <a:cubicBezTo>
                    <a:pt x="2821" y="509"/>
                    <a:pt x="2799" y="484"/>
                    <a:pt x="2777" y="459"/>
                  </a:cubicBezTo>
                  <a:cubicBezTo>
                    <a:pt x="2775" y="457"/>
                    <a:pt x="2772" y="454"/>
                    <a:pt x="2770" y="452"/>
                  </a:cubicBezTo>
                  <a:cubicBezTo>
                    <a:pt x="2770" y="452"/>
                    <a:pt x="2770" y="452"/>
                    <a:pt x="2770" y="452"/>
                  </a:cubicBezTo>
                  <a:cubicBezTo>
                    <a:pt x="2758" y="438"/>
                    <a:pt x="2745" y="425"/>
                    <a:pt x="2731" y="409"/>
                  </a:cubicBezTo>
                  <a:cubicBezTo>
                    <a:pt x="2715" y="394"/>
                    <a:pt x="2715" y="394"/>
                    <a:pt x="2715" y="394"/>
                  </a:cubicBezTo>
                  <a:cubicBezTo>
                    <a:pt x="2714" y="393"/>
                    <a:pt x="2713" y="392"/>
                    <a:pt x="2712" y="391"/>
                  </a:cubicBezTo>
                  <a:cubicBezTo>
                    <a:pt x="2705" y="384"/>
                    <a:pt x="2705" y="384"/>
                    <a:pt x="2705" y="384"/>
                  </a:cubicBezTo>
                  <a:cubicBezTo>
                    <a:pt x="2703" y="382"/>
                    <a:pt x="2701" y="381"/>
                    <a:pt x="2700" y="379"/>
                  </a:cubicBezTo>
                  <a:cubicBezTo>
                    <a:pt x="2696" y="376"/>
                    <a:pt x="2693" y="373"/>
                    <a:pt x="2689" y="370"/>
                  </a:cubicBezTo>
                  <a:cubicBezTo>
                    <a:pt x="2673" y="356"/>
                    <a:pt x="2673" y="356"/>
                    <a:pt x="2673" y="356"/>
                  </a:cubicBezTo>
                  <a:cubicBezTo>
                    <a:pt x="2653" y="341"/>
                    <a:pt x="2631" y="327"/>
                    <a:pt x="2609" y="315"/>
                  </a:cubicBezTo>
                  <a:cubicBezTo>
                    <a:pt x="2605" y="313"/>
                    <a:pt x="2604" y="308"/>
                    <a:pt x="2606" y="304"/>
                  </a:cubicBezTo>
                  <a:cubicBezTo>
                    <a:pt x="2608" y="300"/>
                    <a:pt x="2613" y="298"/>
                    <a:pt x="2617" y="300"/>
                  </a:cubicBezTo>
                  <a:cubicBezTo>
                    <a:pt x="2640" y="312"/>
                    <a:pt x="2662" y="327"/>
                    <a:pt x="2683" y="343"/>
                  </a:cubicBezTo>
                  <a:cubicBezTo>
                    <a:pt x="2700" y="357"/>
                    <a:pt x="2700" y="357"/>
                    <a:pt x="2700" y="357"/>
                  </a:cubicBezTo>
                  <a:cubicBezTo>
                    <a:pt x="2704" y="360"/>
                    <a:pt x="2708" y="363"/>
                    <a:pt x="2711" y="367"/>
                  </a:cubicBezTo>
                  <a:cubicBezTo>
                    <a:pt x="2713" y="368"/>
                    <a:pt x="2714" y="370"/>
                    <a:pt x="2716" y="371"/>
                  </a:cubicBezTo>
                  <a:cubicBezTo>
                    <a:pt x="2724" y="379"/>
                    <a:pt x="2724" y="379"/>
                    <a:pt x="2724" y="379"/>
                  </a:cubicBezTo>
                  <a:cubicBezTo>
                    <a:pt x="2725" y="380"/>
                    <a:pt x="2726" y="381"/>
                    <a:pt x="2727" y="382"/>
                  </a:cubicBezTo>
                  <a:cubicBezTo>
                    <a:pt x="2743" y="398"/>
                    <a:pt x="2743" y="398"/>
                    <a:pt x="2743" y="398"/>
                  </a:cubicBezTo>
                  <a:cubicBezTo>
                    <a:pt x="2757" y="413"/>
                    <a:pt x="2770" y="427"/>
                    <a:pt x="2783" y="440"/>
                  </a:cubicBezTo>
                  <a:cubicBezTo>
                    <a:pt x="2783" y="440"/>
                    <a:pt x="2783" y="440"/>
                    <a:pt x="2783" y="440"/>
                  </a:cubicBezTo>
                  <a:cubicBezTo>
                    <a:pt x="2785" y="443"/>
                    <a:pt x="2787" y="445"/>
                    <a:pt x="2790" y="448"/>
                  </a:cubicBezTo>
                  <a:cubicBezTo>
                    <a:pt x="2812" y="473"/>
                    <a:pt x="2834" y="498"/>
                    <a:pt x="2857" y="526"/>
                  </a:cubicBezTo>
                  <a:cubicBezTo>
                    <a:pt x="2860" y="530"/>
                    <a:pt x="2859" y="535"/>
                    <a:pt x="2856" y="538"/>
                  </a:cubicBezTo>
                  <a:cubicBezTo>
                    <a:pt x="2854" y="539"/>
                    <a:pt x="2852" y="540"/>
                    <a:pt x="2850" y="540"/>
                  </a:cubicBezTo>
                  <a:close/>
                  <a:moveTo>
                    <a:pt x="6410" y="528"/>
                  </a:moveTo>
                  <a:cubicBezTo>
                    <a:pt x="6408" y="528"/>
                    <a:pt x="6406" y="527"/>
                    <a:pt x="6404" y="525"/>
                  </a:cubicBezTo>
                  <a:cubicBezTo>
                    <a:pt x="6401" y="521"/>
                    <a:pt x="6401" y="516"/>
                    <a:pt x="6405" y="513"/>
                  </a:cubicBezTo>
                  <a:cubicBezTo>
                    <a:pt x="6410" y="508"/>
                    <a:pt x="6416" y="503"/>
                    <a:pt x="6421" y="497"/>
                  </a:cubicBezTo>
                  <a:cubicBezTo>
                    <a:pt x="6425" y="494"/>
                    <a:pt x="6430" y="494"/>
                    <a:pt x="6433" y="498"/>
                  </a:cubicBezTo>
                  <a:cubicBezTo>
                    <a:pt x="6436" y="501"/>
                    <a:pt x="6436" y="507"/>
                    <a:pt x="6433" y="510"/>
                  </a:cubicBezTo>
                  <a:cubicBezTo>
                    <a:pt x="6427" y="515"/>
                    <a:pt x="6422" y="520"/>
                    <a:pt x="6416" y="525"/>
                  </a:cubicBezTo>
                  <a:cubicBezTo>
                    <a:pt x="6415" y="527"/>
                    <a:pt x="6413" y="528"/>
                    <a:pt x="6410" y="528"/>
                  </a:cubicBezTo>
                  <a:close/>
                  <a:moveTo>
                    <a:pt x="6448" y="493"/>
                  </a:moveTo>
                  <a:cubicBezTo>
                    <a:pt x="6445" y="493"/>
                    <a:pt x="6443" y="492"/>
                    <a:pt x="6442" y="490"/>
                  </a:cubicBezTo>
                  <a:cubicBezTo>
                    <a:pt x="6438" y="487"/>
                    <a:pt x="6439" y="481"/>
                    <a:pt x="6442" y="478"/>
                  </a:cubicBezTo>
                  <a:cubicBezTo>
                    <a:pt x="6461" y="461"/>
                    <a:pt x="6482" y="442"/>
                    <a:pt x="6505" y="421"/>
                  </a:cubicBezTo>
                  <a:cubicBezTo>
                    <a:pt x="6508" y="418"/>
                    <a:pt x="6512" y="415"/>
                    <a:pt x="6515" y="412"/>
                  </a:cubicBezTo>
                  <a:cubicBezTo>
                    <a:pt x="6523" y="405"/>
                    <a:pt x="6530" y="398"/>
                    <a:pt x="6538" y="392"/>
                  </a:cubicBezTo>
                  <a:cubicBezTo>
                    <a:pt x="6555" y="377"/>
                    <a:pt x="6555" y="377"/>
                    <a:pt x="6555" y="377"/>
                  </a:cubicBezTo>
                  <a:cubicBezTo>
                    <a:pt x="6576" y="359"/>
                    <a:pt x="6576" y="359"/>
                    <a:pt x="6576" y="359"/>
                  </a:cubicBezTo>
                  <a:cubicBezTo>
                    <a:pt x="6578" y="358"/>
                    <a:pt x="6580" y="356"/>
                    <a:pt x="6582" y="355"/>
                  </a:cubicBezTo>
                  <a:cubicBezTo>
                    <a:pt x="6582" y="354"/>
                    <a:pt x="6582" y="354"/>
                    <a:pt x="6583" y="354"/>
                  </a:cubicBezTo>
                  <a:cubicBezTo>
                    <a:pt x="6584" y="353"/>
                    <a:pt x="6585" y="352"/>
                    <a:pt x="6586" y="352"/>
                  </a:cubicBezTo>
                  <a:cubicBezTo>
                    <a:pt x="6597" y="344"/>
                    <a:pt x="6597" y="344"/>
                    <a:pt x="6597" y="344"/>
                  </a:cubicBezTo>
                  <a:cubicBezTo>
                    <a:pt x="6607" y="338"/>
                    <a:pt x="6607" y="338"/>
                    <a:pt x="6607" y="338"/>
                  </a:cubicBezTo>
                  <a:cubicBezTo>
                    <a:pt x="6607" y="338"/>
                    <a:pt x="6607" y="338"/>
                    <a:pt x="6607" y="338"/>
                  </a:cubicBezTo>
                  <a:cubicBezTo>
                    <a:pt x="6617" y="333"/>
                    <a:pt x="6627" y="328"/>
                    <a:pt x="6639" y="323"/>
                  </a:cubicBezTo>
                  <a:cubicBezTo>
                    <a:pt x="6644" y="321"/>
                    <a:pt x="6648" y="320"/>
                    <a:pt x="6652" y="318"/>
                  </a:cubicBezTo>
                  <a:cubicBezTo>
                    <a:pt x="6657" y="317"/>
                    <a:pt x="6657" y="317"/>
                    <a:pt x="6657" y="317"/>
                  </a:cubicBezTo>
                  <a:cubicBezTo>
                    <a:pt x="6658" y="316"/>
                    <a:pt x="6660" y="315"/>
                    <a:pt x="6662" y="315"/>
                  </a:cubicBezTo>
                  <a:cubicBezTo>
                    <a:pt x="6668" y="313"/>
                    <a:pt x="6668" y="313"/>
                    <a:pt x="6668" y="313"/>
                  </a:cubicBezTo>
                  <a:cubicBezTo>
                    <a:pt x="6676" y="310"/>
                    <a:pt x="6683" y="308"/>
                    <a:pt x="6689" y="307"/>
                  </a:cubicBezTo>
                  <a:cubicBezTo>
                    <a:pt x="6694" y="305"/>
                    <a:pt x="6694" y="305"/>
                    <a:pt x="6694" y="305"/>
                  </a:cubicBezTo>
                  <a:cubicBezTo>
                    <a:pt x="6701" y="304"/>
                    <a:pt x="6709" y="302"/>
                    <a:pt x="6716" y="300"/>
                  </a:cubicBezTo>
                  <a:cubicBezTo>
                    <a:pt x="6720" y="299"/>
                    <a:pt x="6725" y="302"/>
                    <a:pt x="6726" y="306"/>
                  </a:cubicBezTo>
                  <a:cubicBezTo>
                    <a:pt x="6727" y="311"/>
                    <a:pt x="6724" y="315"/>
                    <a:pt x="6720" y="317"/>
                  </a:cubicBezTo>
                  <a:cubicBezTo>
                    <a:pt x="6712" y="318"/>
                    <a:pt x="6705" y="320"/>
                    <a:pt x="6698" y="322"/>
                  </a:cubicBezTo>
                  <a:cubicBezTo>
                    <a:pt x="6694" y="323"/>
                    <a:pt x="6694" y="323"/>
                    <a:pt x="6694" y="323"/>
                  </a:cubicBezTo>
                  <a:cubicBezTo>
                    <a:pt x="6687" y="325"/>
                    <a:pt x="6680" y="327"/>
                    <a:pt x="6673" y="329"/>
                  </a:cubicBezTo>
                  <a:cubicBezTo>
                    <a:pt x="6667" y="331"/>
                    <a:pt x="6667" y="331"/>
                    <a:pt x="6667" y="331"/>
                  </a:cubicBezTo>
                  <a:cubicBezTo>
                    <a:pt x="6665" y="331"/>
                    <a:pt x="6664" y="332"/>
                    <a:pt x="6662" y="333"/>
                  </a:cubicBezTo>
                  <a:cubicBezTo>
                    <a:pt x="6658" y="334"/>
                    <a:pt x="6658" y="334"/>
                    <a:pt x="6658" y="334"/>
                  </a:cubicBezTo>
                  <a:cubicBezTo>
                    <a:pt x="6654" y="336"/>
                    <a:pt x="6650" y="337"/>
                    <a:pt x="6645" y="339"/>
                  </a:cubicBezTo>
                  <a:cubicBezTo>
                    <a:pt x="6634" y="343"/>
                    <a:pt x="6624" y="348"/>
                    <a:pt x="6616" y="353"/>
                  </a:cubicBezTo>
                  <a:cubicBezTo>
                    <a:pt x="6616" y="353"/>
                    <a:pt x="6616" y="353"/>
                    <a:pt x="6616" y="353"/>
                  </a:cubicBezTo>
                  <a:cubicBezTo>
                    <a:pt x="6606" y="358"/>
                    <a:pt x="6606" y="358"/>
                    <a:pt x="6606" y="358"/>
                  </a:cubicBezTo>
                  <a:cubicBezTo>
                    <a:pt x="6594" y="367"/>
                    <a:pt x="6594" y="367"/>
                    <a:pt x="6594" y="367"/>
                  </a:cubicBezTo>
                  <a:cubicBezTo>
                    <a:pt x="6594" y="367"/>
                    <a:pt x="6594" y="367"/>
                    <a:pt x="6593" y="367"/>
                  </a:cubicBezTo>
                  <a:cubicBezTo>
                    <a:pt x="6593" y="368"/>
                    <a:pt x="6592" y="368"/>
                    <a:pt x="6592" y="369"/>
                  </a:cubicBezTo>
                  <a:cubicBezTo>
                    <a:pt x="6590" y="370"/>
                    <a:pt x="6588" y="371"/>
                    <a:pt x="6587" y="372"/>
                  </a:cubicBezTo>
                  <a:cubicBezTo>
                    <a:pt x="6585" y="374"/>
                    <a:pt x="6585" y="374"/>
                    <a:pt x="6585" y="374"/>
                  </a:cubicBezTo>
                  <a:cubicBezTo>
                    <a:pt x="6566" y="390"/>
                    <a:pt x="6566" y="390"/>
                    <a:pt x="6566" y="390"/>
                  </a:cubicBezTo>
                  <a:cubicBezTo>
                    <a:pt x="6549" y="405"/>
                    <a:pt x="6549" y="405"/>
                    <a:pt x="6549" y="405"/>
                  </a:cubicBezTo>
                  <a:cubicBezTo>
                    <a:pt x="6541" y="411"/>
                    <a:pt x="6534" y="418"/>
                    <a:pt x="6526" y="424"/>
                  </a:cubicBezTo>
                  <a:cubicBezTo>
                    <a:pt x="6523" y="428"/>
                    <a:pt x="6520" y="431"/>
                    <a:pt x="6516" y="434"/>
                  </a:cubicBezTo>
                  <a:cubicBezTo>
                    <a:pt x="6493" y="454"/>
                    <a:pt x="6472" y="473"/>
                    <a:pt x="6454" y="491"/>
                  </a:cubicBezTo>
                  <a:cubicBezTo>
                    <a:pt x="6452" y="492"/>
                    <a:pt x="6450" y="493"/>
                    <a:pt x="6448" y="493"/>
                  </a:cubicBezTo>
                  <a:close/>
                  <a:moveTo>
                    <a:pt x="1788" y="443"/>
                  </a:moveTo>
                  <a:cubicBezTo>
                    <a:pt x="1785" y="443"/>
                    <a:pt x="1782" y="441"/>
                    <a:pt x="1781" y="438"/>
                  </a:cubicBezTo>
                  <a:cubicBezTo>
                    <a:pt x="1778" y="434"/>
                    <a:pt x="1780" y="429"/>
                    <a:pt x="1784" y="427"/>
                  </a:cubicBezTo>
                  <a:cubicBezTo>
                    <a:pt x="1791" y="423"/>
                    <a:pt x="1798" y="420"/>
                    <a:pt x="1805" y="417"/>
                  </a:cubicBezTo>
                  <a:cubicBezTo>
                    <a:pt x="1809" y="415"/>
                    <a:pt x="1814" y="417"/>
                    <a:pt x="1816" y="421"/>
                  </a:cubicBezTo>
                  <a:cubicBezTo>
                    <a:pt x="1818" y="425"/>
                    <a:pt x="1816" y="430"/>
                    <a:pt x="1812" y="432"/>
                  </a:cubicBezTo>
                  <a:cubicBezTo>
                    <a:pt x="1805" y="435"/>
                    <a:pt x="1799" y="439"/>
                    <a:pt x="1792" y="442"/>
                  </a:cubicBezTo>
                  <a:cubicBezTo>
                    <a:pt x="1791" y="443"/>
                    <a:pt x="1789" y="443"/>
                    <a:pt x="1788" y="443"/>
                  </a:cubicBezTo>
                  <a:close/>
                  <a:moveTo>
                    <a:pt x="1834" y="421"/>
                  </a:moveTo>
                  <a:cubicBezTo>
                    <a:pt x="1831" y="421"/>
                    <a:pt x="1828" y="419"/>
                    <a:pt x="1826" y="416"/>
                  </a:cubicBezTo>
                  <a:cubicBezTo>
                    <a:pt x="1824" y="412"/>
                    <a:pt x="1826" y="407"/>
                    <a:pt x="1830" y="405"/>
                  </a:cubicBezTo>
                  <a:cubicBezTo>
                    <a:pt x="1905" y="370"/>
                    <a:pt x="1968" y="343"/>
                    <a:pt x="2029" y="320"/>
                  </a:cubicBezTo>
                  <a:cubicBezTo>
                    <a:pt x="2029" y="320"/>
                    <a:pt x="2029" y="320"/>
                    <a:pt x="2029" y="320"/>
                  </a:cubicBezTo>
                  <a:cubicBezTo>
                    <a:pt x="2046" y="314"/>
                    <a:pt x="2063" y="308"/>
                    <a:pt x="2080" y="302"/>
                  </a:cubicBezTo>
                  <a:cubicBezTo>
                    <a:pt x="2100" y="295"/>
                    <a:pt x="2119" y="290"/>
                    <a:pt x="2137" y="284"/>
                  </a:cubicBezTo>
                  <a:cubicBezTo>
                    <a:pt x="2141" y="283"/>
                    <a:pt x="2146" y="286"/>
                    <a:pt x="2147" y="290"/>
                  </a:cubicBezTo>
                  <a:cubicBezTo>
                    <a:pt x="2149" y="295"/>
                    <a:pt x="2146" y="299"/>
                    <a:pt x="2142" y="301"/>
                  </a:cubicBezTo>
                  <a:cubicBezTo>
                    <a:pt x="2124" y="306"/>
                    <a:pt x="2105" y="312"/>
                    <a:pt x="2085" y="318"/>
                  </a:cubicBezTo>
                  <a:cubicBezTo>
                    <a:pt x="2068" y="324"/>
                    <a:pt x="2052" y="330"/>
                    <a:pt x="2035" y="336"/>
                  </a:cubicBezTo>
                  <a:cubicBezTo>
                    <a:pt x="2035" y="336"/>
                    <a:pt x="2035" y="336"/>
                    <a:pt x="2035" y="336"/>
                  </a:cubicBezTo>
                  <a:cubicBezTo>
                    <a:pt x="1974" y="358"/>
                    <a:pt x="1912" y="385"/>
                    <a:pt x="1838" y="420"/>
                  </a:cubicBezTo>
                  <a:cubicBezTo>
                    <a:pt x="1837" y="421"/>
                    <a:pt x="1835" y="421"/>
                    <a:pt x="1834" y="421"/>
                  </a:cubicBezTo>
                  <a:close/>
                  <a:moveTo>
                    <a:pt x="750" y="390"/>
                  </a:moveTo>
                  <a:cubicBezTo>
                    <a:pt x="748" y="390"/>
                    <a:pt x="747" y="389"/>
                    <a:pt x="745" y="388"/>
                  </a:cubicBezTo>
                  <a:cubicBezTo>
                    <a:pt x="739" y="384"/>
                    <a:pt x="733" y="380"/>
                    <a:pt x="727" y="376"/>
                  </a:cubicBezTo>
                  <a:cubicBezTo>
                    <a:pt x="723" y="373"/>
                    <a:pt x="722" y="368"/>
                    <a:pt x="724" y="364"/>
                  </a:cubicBezTo>
                  <a:cubicBezTo>
                    <a:pt x="727" y="360"/>
                    <a:pt x="732" y="359"/>
                    <a:pt x="736" y="362"/>
                  </a:cubicBezTo>
                  <a:cubicBezTo>
                    <a:pt x="742" y="366"/>
                    <a:pt x="749" y="370"/>
                    <a:pt x="755" y="375"/>
                  </a:cubicBezTo>
                  <a:cubicBezTo>
                    <a:pt x="759" y="377"/>
                    <a:pt x="760" y="382"/>
                    <a:pt x="757" y="386"/>
                  </a:cubicBezTo>
                  <a:cubicBezTo>
                    <a:pt x="755" y="389"/>
                    <a:pt x="753" y="390"/>
                    <a:pt x="750" y="390"/>
                  </a:cubicBezTo>
                  <a:close/>
                  <a:moveTo>
                    <a:pt x="4226" y="390"/>
                  </a:moveTo>
                  <a:cubicBezTo>
                    <a:pt x="4224" y="390"/>
                    <a:pt x="4222" y="389"/>
                    <a:pt x="4221" y="388"/>
                  </a:cubicBezTo>
                  <a:cubicBezTo>
                    <a:pt x="4217" y="386"/>
                    <a:pt x="4216" y="381"/>
                    <a:pt x="4219" y="377"/>
                  </a:cubicBezTo>
                  <a:cubicBezTo>
                    <a:pt x="4222" y="372"/>
                    <a:pt x="4222" y="372"/>
                    <a:pt x="4222" y="372"/>
                  </a:cubicBezTo>
                  <a:cubicBezTo>
                    <a:pt x="4230" y="358"/>
                    <a:pt x="4230" y="358"/>
                    <a:pt x="4230" y="358"/>
                  </a:cubicBezTo>
                  <a:cubicBezTo>
                    <a:pt x="4233" y="354"/>
                    <a:pt x="4238" y="352"/>
                    <a:pt x="4242" y="355"/>
                  </a:cubicBezTo>
                  <a:cubicBezTo>
                    <a:pt x="4246" y="357"/>
                    <a:pt x="4247" y="362"/>
                    <a:pt x="4245" y="366"/>
                  </a:cubicBezTo>
                  <a:cubicBezTo>
                    <a:pt x="4233" y="386"/>
                    <a:pt x="4233" y="386"/>
                    <a:pt x="4233" y="386"/>
                  </a:cubicBezTo>
                  <a:cubicBezTo>
                    <a:pt x="4231" y="388"/>
                    <a:pt x="4228" y="390"/>
                    <a:pt x="4226" y="390"/>
                  </a:cubicBezTo>
                  <a:close/>
                  <a:moveTo>
                    <a:pt x="708" y="362"/>
                  </a:moveTo>
                  <a:cubicBezTo>
                    <a:pt x="706" y="362"/>
                    <a:pt x="705" y="361"/>
                    <a:pt x="703" y="360"/>
                  </a:cubicBezTo>
                  <a:cubicBezTo>
                    <a:pt x="699" y="357"/>
                    <a:pt x="694" y="355"/>
                    <a:pt x="689" y="352"/>
                  </a:cubicBezTo>
                  <a:cubicBezTo>
                    <a:pt x="660" y="334"/>
                    <a:pt x="633" y="319"/>
                    <a:pt x="605" y="306"/>
                  </a:cubicBezTo>
                  <a:cubicBezTo>
                    <a:pt x="605" y="306"/>
                    <a:pt x="605" y="306"/>
                    <a:pt x="605" y="306"/>
                  </a:cubicBezTo>
                  <a:cubicBezTo>
                    <a:pt x="589" y="298"/>
                    <a:pt x="573" y="291"/>
                    <a:pt x="557" y="285"/>
                  </a:cubicBezTo>
                  <a:cubicBezTo>
                    <a:pt x="505" y="266"/>
                    <a:pt x="454" y="254"/>
                    <a:pt x="403" y="250"/>
                  </a:cubicBezTo>
                  <a:cubicBezTo>
                    <a:pt x="402" y="250"/>
                    <a:pt x="402" y="250"/>
                    <a:pt x="402" y="250"/>
                  </a:cubicBezTo>
                  <a:cubicBezTo>
                    <a:pt x="397" y="250"/>
                    <a:pt x="394" y="246"/>
                    <a:pt x="394" y="241"/>
                  </a:cubicBezTo>
                  <a:cubicBezTo>
                    <a:pt x="395" y="236"/>
                    <a:pt x="399" y="233"/>
                    <a:pt x="403" y="233"/>
                  </a:cubicBezTo>
                  <a:cubicBezTo>
                    <a:pt x="404" y="233"/>
                    <a:pt x="404" y="233"/>
                    <a:pt x="404" y="233"/>
                  </a:cubicBezTo>
                  <a:cubicBezTo>
                    <a:pt x="457" y="237"/>
                    <a:pt x="510" y="249"/>
                    <a:pt x="563" y="270"/>
                  </a:cubicBezTo>
                  <a:cubicBezTo>
                    <a:pt x="580" y="276"/>
                    <a:pt x="596" y="283"/>
                    <a:pt x="612" y="291"/>
                  </a:cubicBezTo>
                  <a:cubicBezTo>
                    <a:pt x="612" y="291"/>
                    <a:pt x="612" y="291"/>
                    <a:pt x="613" y="291"/>
                  </a:cubicBezTo>
                  <a:cubicBezTo>
                    <a:pt x="640" y="304"/>
                    <a:pt x="668" y="319"/>
                    <a:pt x="698" y="337"/>
                  </a:cubicBezTo>
                  <a:cubicBezTo>
                    <a:pt x="703" y="340"/>
                    <a:pt x="708" y="343"/>
                    <a:pt x="712" y="346"/>
                  </a:cubicBezTo>
                  <a:cubicBezTo>
                    <a:pt x="716" y="349"/>
                    <a:pt x="717" y="354"/>
                    <a:pt x="715" y="358"/>
                  </a:cubicBezTo>
                  <a:cubicBezTo>
                    <a:pt x="713" y="360"/>
                    <a:pt x="710" y="362"/>
                    <a:pt x="708" y="362"/>
                  </a:cubicBezTo>
                  <a:close/>
                  <a:moveTo>
                    <a:pt x="4252" y="346"/>
                  </a:moveTo>
                  <a:cubicBezTo>
                    <a:pt x="4251" y="346"/>
                    <a:pt x="4249" y="346"/>
                    <a:pt x="4248" y="345"/>
                  </a:cubicBezTo>
                  <a:cubicBezTo>
                    <a:pt x="4244" y="343"/>
                    <a:pt x="4243" y="337"/>
                    <a:pt x="4245" y="333"/>
                  </a:cubicBezTo>
                  <a:cubicBezTo>
                    <a:pt x="4254" y="318"/>
                    <a:pt x="4254" y="318"/>
                    <a:pt x="4254" y="318"/>
                  </a:cubicBezTo>
                  <a:cubicBezTo>
                    <a:pt x="4273" y="288"/>
                    <a:pt x="4289" y="264"/>
                    <a:pt x="4304" y="242"/>
                  </a:cubicBezTo>
                  <a:cubicBezTo>
                    <a:pt x="4325" y="213"/>
                    <a:pt x="4344" y="188"/>
                    <a:pt x="4363" y="165"/>
                  </a:cubicBezTo>
                  <a:cubicBezTo>
                    <a:pt x="4365" y="163"/>
                    <a:pt x="4368" y="160"/>
                    <a:pt x="4370" y="157"/>
                  </a:cubicBezTo>
                  <a:cubicBezTo>
                    <a:pt x="4370" y="157"/>
                    <a:pt x="4370" y="157"/>
                    <a:pt x="4370" y="157"/>
                  </a:cubicBezTo>
                  <a:cubicBezTo>
                    <a:pt x="4392" y="132"/>
                    <a:pt x="4414" y="111"/>
                    <a:pt x="4438" y="91"/>
                  </a:cubicBezTo>
                  <a:cubicBezTo>
                    <a:pt x="4443" y="87"/>
                    <a:pt x="4448" y="83"/>
                    <a:pt x="4454" y="79"/>
                  </a:cubicBezTo>
                  <a:cubicBezTo>
                    <a:pt x="4457" y="76"/>
                    <a:pt x="4463" y="76"/>
                    <a:pt x="4466" y="80"/>
                  </a:cubicBezTo>
                  <a:cubicBezTo>
                    <a:pt x="4468" y="84"/>
                    <a:pt x="4468" y="89"/>
                    <a:pt x="4464" y="92"/>
                  </a:cubicBezTo>
                  <a:cubicBezTo>
                    <a:pt x="4459" y="96"/>
                    <a:pt x="4454" y="100"/>
                    <a:pt x="4448" y="104"/>
                  </a:cubicBezTo>
                  <a:cubicBezTo>
                    <a:pt x="4426" y="123"/>
                    <a:pt x="4404" y="144"/>
                    <a:pt x="4383" y="168"/>
                  </a:cubicBezTo>
                  <a:cubicBezTo>
                    <a:pt x="4383" y="168"/>
                    <a:pt x="4383" y="168"/>
                    <a:pt x="4383" y="168"/>
                  </a:cubicBezTo>
                  <a:cubicBezTo>
                    <a:pt x="4380" y="171"/>
                    <a:pt x="4378" y="174"/>
                    <a:pt x="4376" y="176"/>
                  </a:cubicBezTo>
                  <a:cubicBezTo>
                    <a:pt x="4357" y="198"/>
                    <a:pt x="4338" y="223"/>
                    <a:pt x="4318" y="251"/>
                  </a:cubicBezTo>
                  <a:cubicBezTo>
                    <a:pt x="4303" y="273"/>
                    <a:pt x="4287" y="297"/>
                    <a:pt x="4269" y="327"/>
                  </a:cubicBezTo>
                  <a:cubicBezTo>
                    <a:pt x="4260" y="342"/>
                    <a:pt x="4260" y="342"/>
                    <a:pt x="4260" y="342"/>
                  </a:cubicBezTo>
                  <a:cubicBezTo>
                    <a:pt x="4258" y="345"/>
                    <a:pt x="4255" y="346"/>
                    <a:pt x="4252" y="346"/>
                  </a:cubicBezTo>
                  <a:close/>
                  <a:moveTo>
                    <a:pt x="5201" y="337"/>
                  </a:moveTo>
                  <a:cubicBezTo>
                    <a:pt x="5199" y="337"/>
                    <a:pt x="5197" y="336"/>
                    <a:pt x="5195" y="334"/>
                  </a:cubicBezTo>
                  <a:cubicBezTo>
                    <a:pt x="5190" y="329"/>
                    <a:pt x="5185" y="323"/>
                    <a:pt x="5180" y="318"/>
                  </a:cubicBezTo>
                  <a:cubicBezTo>
                    <a:pt x="5176" y="314"/>
                    <a:pt x="5176" y="309"/>
                    <a:pt x="5180" y="306"/>
                  </a:cubicBezTo>
                  <a:cubicBezTo>
                    <a:pt x="5183" y="303"/>
                    <a:pt x="5188" y="303"/>
                    <a:pt x="5192" y="306"/>
                  </a:cubicBezTo>
                  <a:cubicBezTo>
                    <a:pt x="5197" y="311"/>
                    <a:pt x="5202" y="317"/>
                    <a:pt x="5207" y="322"/>
                  </a:cubicBezTo>
                  <a:cubicBezTo>
                    <a:pt x="5211" y="326"/>
                    <a:pt x="5211" y="331"/>
                    <a:pt x="5207" y="334"/>
                  </a:cubicBezTo>
                  <a:cubicBezTo>
                    <a:pt x="5206" y="336"/>
                    <a:pt x="5203" y="337"/>
                    <a:pt x="5201" y="337"/>
                  </a:cubicBezTo>
                  <a:close/>
                  <a:moveTo>
                    <a:pt x="6745" y="311"/>
                  </a:moveTo>
                  <a:cubicBezTo>
                    <a:pt x="6742" y="311"/>
                    <a:pt x="6738" y="308"/>
                    <a:pt x="6737" y="304"/>
                  </a:cubicBezTo>
                  <a:cubicBezTo>
                    <a:pt x="6736" y="299"/>
                    <a:pt x="6739" y="295"/>
                    <a:pt x="6744" y="294"/>
                  </a:cubicBezTo>
                  <a:cubicBezTo>
                    <a:pt x="6751" y="293"/>
                    <a:pt x="6759" y="291"/>
                    <a:pt x="6766" y="290"/>
                  </a:cubicBezTo>
                  <a:cubicBezTo>
                    <a:pt x="6771" y="289"/>
                    <a:pt x="6775" y="292"/>
                    <a:pt x="6776" y="297"/>
                  </a:cubicBezTo>
                  <a:cubicBezTo>
                    <a:pt x="6777" y="301"/>
                    <a:pt x="6774" y="306"/>
                    <a:pt x="6769" y="306"/>
                  </a:cubicBezTo>
                  <a:cubicBezTo>
                    <a:pt x="6762" y="308"/>
                    <a:pt x="6755" y="309"/>
                    <a:pt x="6747" y="311"/>
                  </a:cubicBezTo>
                  <a:cubicBezTo>
                    <a:pt x="6747" y="311"/>
                    <a:pt x="6746" y="311"/>
                    <a:pt x="6745" y="311"/>
                  </a:cubicBezTo>
                  <a:close/>
                  <a:moveTo>
                    <a:pt x="2588" y="304"/>
                  </a:moveTo>
                  <a:cubicBezTo>
                    <a:pt x="2587" y="304"/>
                    <a:pt x="2586" y="304"/>
                    <a:pt x="2584" y="303"/>
                  </a:cubicBezTo>
                  <a:cubicBezTo>
                    <a:pt x="2578" y="300"/>
                    <a:pt x="2571" y="297"/>
                    <a:pt x="2564" y="295"/>
                  </a:cubicBezTo>
                  <a:cubicBezTo>
                    <a:pt x="2560" y="293"/>
                    <a:pt x="2557" y="288"/>
                    <a:pt x="2559" y="284"/>
                  </a:cubicBezTo>
                  <a:cubicBezTo>
                    <a:pt x="2561" y="279"/>
                    <a:pt x="2566" y="277"/>
                    <a:pt x="2570" y="279"/>
                  </a:cubicBezTo>
                  <a:cubicBezTo>
                    <a:pt x="2577" y="282"/>
                    <a:pt x="2584" y="285"/>
                    <a:pt x="2591" y="288"/>
                  </a:cubicBezTo>
                  <a:cubicBezTo>
                    <a:pt x="2596" y="289"/>
                    <a:pt x="2598" y="295"/>
                    <a:pt x="2596" y="299"/>
                  </a:cubicBezTo>
                  <a:cubicBezTo>
                    <a:pt x="2594" y="302"/>
                    <a:pt x="2591" y="304"/>
                    <a:pt x="2588" y="304"/>
                  </a:cubicBezTo>
                  <a:close/>
                  <a:moveTo>
                    <a:pt x="6796" y="302"/>
                  </a:moveTo>
                  <a:cubicBezTo>
                    <a:pt x="6791" y="302"/>
                    <a:pt x="6788" y="299"/>
                    <a:pt x="6787" y="295"/>
                  </a:cubicBezTo>
                  <a:cubicBezTo>
                    <a:pt x="6786" y="290"/>
                    <a:pt x="6790" y="286"/>
                    <a:pt x="6794" y="285"/>
                  </a:cubicBezTo>
                  <a:cubicBezTo>
                    <a:pt x="6858" y="275"/>
                    <a:pt x="6919" y="269"/>
                    <a:pt x="6964" y="264"/>
                  </a:cubicBezTo>
                  <a:cubicBezTo>
                    <a:pt x="6979" y="263"/>
                    <a:pt x="6994" y="262"/>
                    <a:pt x="7008" y="261"/>
                  </a:cubicBezTo>
                  <a:cubicBezTo>
                    <a:pt x="7008" y="261"/>
                    <a:pt x="7008" y="261"/>
                    <a:pt x="7008" y="261"/>
                  </a:cubicBezTo>
                  <a:cubicBezTo>
                    <a:pt x="7044" y="258"/>
                    <a:pt x="7081" y="255"/>
                    <a:pt x="7121" y="252"/>
                  </a:cubicBezTo>
                  <a:cubicBezTo>
                    <a:pt x="7126" y="252"/>
                    <a:pt x="7130" y="256"/>
                    <a:pt x="7130" y="260"/>
                  </a:cubicBezTo>
                  <a:cubicBezTo>
                    <a:pt x="7131" y="265"/>
                    <a:pt x="7127" y="269"/>
                    <a:pt x="7123" y="269"/>
                  </a:cubicBezTo>
                  <a:cubicBezTo>
                    <a:pt x="7082" y="272"/>
                    <a:pt x="7046" y="275"/>
                    <a:pt x="7010" y="278"/>
                  </a:cubicBezTo>
                  <a:cubicBezTo>
                    <a:pt x="7010" y="278"/>
                    <a:pt x="7010" y="278"/>
                    <a:pt x="7010" y="278"/>
                  </a:cubicBezTo>
                  <a:cubicBezTo>
                    <a:pt x="6995" y="279"/>
                    <a:pt x="6981" y="280"/>
                    <a:pt x="6966" y="281"/>
                  </a:cubicBezTo>
                  <a:cubicBezTo>
                    <a:pt x="6920" y="286"/>
                    <a:pt x="6860" y="292"/>
                    <a:pt x="6797" y="302"/>
                  </a:cubicBezTo>
                  <a:cubicBezTo>
                    <a:pt x="6796" y="302"/>
                    <a:pt x="6796" y="302"/>
                    <a:pt x="6796" y="302"/>
                  </a:cubicBezTo>
                  <a:close/>
                  <a:moveTo>
                    <a:pt x="5166" y="300"/>
                  </a:moveTo>
                  <a:cubicBezTo>
                    <a:pt x="5164" y="300"/>
                    <a:pt x="5161" y="299"/>
                    <a:pt x="5160" y="298"/>
                  </a:cubicBezTo>
                  <a:cubicBezTo>
                    <a:pt x="5140" y="277"/>
                    <a:pt x="5119" y="257"/>
                    <a:pt x="5100" y="239"/>
                  </a:cubicBezTo>
                  <a:cubicBezTo>
                    <a:pt x="5079" y="219"/>
                    <a:pt x="5079" y="219"/>
                    <a:pt x="5079" y="219"/>
                  </a:cubicBezTo>
                  <a:cubicBezTo>
                    <a:pt x="5079" y="219"/>
                    <a:pt x="5079" y="219"/>
                    <a:pt x="5079" y="219"/>
                  </a:cubicBezTo>
                  <a:cubicBezTo>
                    <a:pt x="5066" y="208"/>
                    <a:pt x="5066" y="208"/>
                    <a:pt x="5066" y="208"/>
                  </a:cubicBezTo>
                  <a:cubicBezTo>
                    <a:pt x="5032" y="178"/>
                    <a:pt x="5032" y="178"/>
                    <a:pt x="5032" y="178"/>
                  </a:cubicBezTo>
                  <a:cubicBezTo>
                    <a:pt x="4988" y="142"/>
                    <a:pt x="4949" y="114"/>
                    <a:pt x="4909" y="91"/>
                  </a:cubicBezTo>
                  <a:cubicBezTo>
                    <a:pt x="4905" y="88"/>
                    <a:pt x="4904" y="83"/>
                    <a:pt x="4906" y="79"/>
                  </a:cubicBezTo>
                  <a:cubicBezTo>
                    <a:pt x="4909" y="75"/>
                    <a:pt x="4914" y="74"/>
                    <a:pt x="4918" y="76"/>
                  </a:cubicBezTo>
                  <a:cubicBezTo>
                    <a:pt x="4958" y="100"/>
                    <a:pt x="4998" y="128"/>
                    <a:pt x="5043" y="165"/>
                  </a:cubicBezTo>
                  <a:cubicBezTo>
                    <a:pt x="5078" y="195"/>
                    <a:pt x="5078" y="195"/>
                    <a:pt x="5078" y="195"/>
                  </a:cubicBezTo>
                  <a:cubicBezTo>
                    <a:pt x="5090" y="207"/>
                    <a:pt x="5090" y="207"/>
                    <a:pt x="5090" y="207"/>
                  </a:cubicBezTo>
                  <a:cubicBezTo>
                    <a:pt x="5090" y="207"/>
                    <a:pt x="5090" y="207"/>
                    <a:pt x="5090" y="207"/>
                  </a:cubicBezTo>
                  <a:cubicBezTo>
                    <a:pt x="5111" y="226"/>
                    <a:pt x="5111" y="226"/>
                    <a:pt x="5111" y="226"/>
                  </a:cubicBezTo>
                  <a:cubicBezTo>
                    <a:pt x="5131" y="245"/>
                    <a:pt x="5152" y="265"/>
                    <a:pt x="5172" y="286"/>
                  </a:cubicBezTo>
                  <a:cubicBezTo>
                    <a:pt x="5175" y="289"/>
                    <a:pt x="5175" y="294"/>
                    <a:pt x="5172" y="298"/>
                  </a:cubicBezTo>
                  <a:cubicBezTo>
                    <a:pt x="5170" y="299"/>
                    <a:pt x="5168" y="300"/>
                    <a:pt x="5166" y="300"/>
                  </a:cubicBezTo>
                  <a:close/>
                  <a:moveTo>
                    <a:pt x="2166" y="293"/>
                  </a:moveTo>
                  <a:cubicBezTo>
                    <a:pt x="2163" y="293"/>
                    <a:pt x="2159" y="291"/>
                    <a:pt x="2158" y="287"/>
                  </a:cubicBezTo>
                  <a:cubicBezTo>
                    <a:pt x="2157" y="283"/>
                    <a:pt x="2160" y="278"/>
                    <a:pt x="2164" y="277"/>
                  </a:cubicBezTo>
                  <a:cubicBezTo>
                    <a:pt x="2172" y="275"/>
                    <a:pt x="2179" y="273"/>
                    <a:pt x="2186" y="271"/>
                  </a:cubicBezTo>
                  <a:cubicBezTo>
                    <a:pt x="2191" y="270"/>
                    <a:pt x="2195" y="273"/>
                    <a:pt x="2197" y="277"/>
                  </a:cubicBezTo>
                  <a:cubicBezTo>
                    <a:pt x="2198" y="282"/>
                    <a:pt x="2195" y="287"/>
                    <a:pt x="2190" y="288"/>
                  </a:cubicBezTo>
                  <a:cubicBezTo>
                    <a:pt x="2183" y="289"/>
                    <a:pt x="2176" y="291"/>
                    <a:pt x="2169" y="293"/>
                  </a:cubicBezTo>
                  <a:cubicBezTo>
                    <a:pt x="2168" y="293"/>
                    <a:pt x="2167" y="293"/>
                    <a:pt x="2166" y="293"/>
                  </a:cubicBezTo>
                  <a:close/>
                  <a:moveTo>
                    <a:pt x="2540" y="286"/>
                  </a:moveTo>
                  <a:cubicBezTo>
                    <a:pt x="2539" y="286"/>
                    <a:pt x="2539" y="286"/>
                    <a:pt x="2538" y="285"/>
                  </a:cubicBezTo>
                  <a:cubicBezTo>
                    <a:pt x="2533" y="284"/>
                    <a:pt x="2529" y="283"/>
                    <a:pt x="2524" y="281"/>
                  </a:cubicBezTo>
                  <a:cubicBezTo>
                    <a:pt x="2500" y="274"/>
                    <a:pt x="2474" y="269"/>
                    <a:pt x="2445" y="266"/>
                  </a:cubicBezTo>
                  <a:cubicBezTo>
                    <a:pt x="2439" y="265"/>
                    <a:pt x="2434" y="265"/>
                    <a:pt x="2429" y="264"/>
                  </a:cubicBezTo>
                  <a:cubicBezTo>
                    <a:pt x="2429" y="264"/>
                    <a:pt x="2429" y="264"/>
                    <a:pt x="2429" y="264"/>
                  </a:cubicBezTo>
                  <a:cubicBezTo>
                    <a:pt x="2414" y="263"/>
                    <a:pt x="2398" y="263"/>
                    <a:pt x="2380" y="263"/>
                  </a:cubicBezTo>
                  <a:cubicBezTo>
                    <a:pt x="2376" y="263"/>
                    <a:pt x="2371" y="263"/>
                    <a:pt x="2367" y="263"/>
                  </a:cubicBezTo>
                  <a:cubicBezTo>
                    <a:pt x="2344" y="263"/>
                    <a:pt x="2320" y="265"/>
                    <a:pt x="2292" y="268"/>
                  </a:cubicBezTo>
                  <a:cubicBezTo>
                    <a:pt x="2264" y="272"/>
                    <a:pt x="2241" y="276"/>
                    <a:pt x="2220" y="281"/>
                  </a:cubicBezTo>
                  <a:cubicBezTo>
                    <a:pt x="2218" y="281"/>
                    <a:pt x="2218" y="281"/>
                    <a:pt x="2218" y="281"/>
                  </a:cubicBezTo>
                  <a:cubicBezTo>
                    <a:pt x="2213" y="282"/>
                    <a:pt x="2209" y="279"/>
                    <a:pt x="2208" y="275"/>
                  </a:cubicBezTo>
                  <a:cubicBezTo>
                    <a:pt x="2207" y="270"/>
                    <a:pt x="2210" y="266"/>
                    <a:pt x="2214" y="265"/>
                  </a:cubicBezTo>
                  <a:cubicBezTo>
                    <a:pt x="2217" y="264"/>
                    <a:pt x="2217" y="264"/>
                    <a:pt x="2217" y="264"/>
                  </a:cubicBezTo>
                  <a:cubicBezTo>
                    <a:pt x="2238" y="260"/>
                    <a:pt x="2261" y="256"/>
                    <a:pt x="2290" y="252"/>
                  </a:cubicBezTo>
                  <a:cubicBezTo>
                    <a:pt x="2319" y="248"/>
                    <a:pt x="2343" y="246"/>
                    <a:pt x="2366" y="246"/>
                  </a:cubicBezTo>
                  <a:cubicBezTo>
                    <a:pt x="2371" y="246"/>
                    <a:pt x="2376" y="246"/>
                    <a:pt x="2380" y="246"/>
                  </a:cubicBezTo>
                  <a:cubicBezTo>
                    <a:pt x="2398" y="246"/>
                    <a:pt x="2415" y="246"/>
                    <a:pt x="2430" y="247"/>
                  </a:cubicBezTo>
                  <a:cubicBezTo>
                    <a:pt x="2430" y="247"/>
                    <a:pt x="2430" y="247"/>
                    <a:pt x="2430" y="247"/>
                  </a:cubicBezTo>
                  <a:cubicBezTo>
                    <a:pt x="2436" y="248"/>
                    <a:pt x="2441" y="248"/>
                    <a:pt x="2447" y="249"/>
                  </a:cubicBezTo>
                  <a:cubicBezTo>
                    <a:pt x="2477" y="253"/>
                    <a:pt x="2503" y="258"/>
                    <a:pt x="2529" y="265"/>
                  </a:cubicBezTo>
                  <a:cubicBezTo>
                    <a:pt x="2533" y="266"/>
                    <a:pt x="2538" y="268"/>
                    <a:pt x="2543" y="269"/>
                  </a:cubicBezTo>
                  <a:cubicBezTo>
                    <a:pt x="2547" y="271"/>
                    <a:pt x="2550" y="275"/>
                    <a:pt x="2548" y="280"/>
                  </a:cubicBezTo>
                  <a:cubicBezTo>
                    <a:pt x="2547" y="283"/>
                    <a:pt x="2544" y="286"/>
                    <a:pt x="2540" y="286"/>
                  </a:cubicBezTo>
                  <a:close/>
                  <a:moveTo>
                    <a:pt x="7150" y="268"/>
                  </a:moveTo>
                  <a:cubicBezTo>
                    <a:pt x="7146" y="268"/>
                    <a:pt x="7142" y="264"/>
                    <a:pt x="7142" y="260"/>
                  </a:cubicBezTo>
                  <a:cubicBezTo>
                    <a:pt x="7141" y="255"/>
                    <a:pt x="7145" y="251"/>
                    <a:pt x="7150" y="251"/>
                  </a:cubicBezTo>
                  <a:cubicBezTo>
                    <a:pt x="7157" y="250"/>
                    <a:pt x="7165" y="250"/>
                    <a:pt x="7172" y="249"/>
                  </a:cubicBezTo>
                  <a:cubicBezTo>
                    <a:pt x="7177" y="249"/>
                    <a:pt x="7181" y="253"/>
                    <a:pt x="7181" y="257"/>
                  </a:cubicBezTo>
                  <a:cubicBezTo>
                    <a:pt x="7182" y="262"/>
                    <a:pt x="7178" y="266"/>
                    <a:pt x="7173" y="266"/>
                  </a:cubicBezTo>
                  <a:cubicBezTo>
                    <a:pt x="7166" y="267"/>
                    <a:pt x="7158" y="267"/>
                    <a:pt x="7151" y="268"/>
                  </a:cubicBezTo>
                  <a:cubicBezTo>
                    <a:pt x="7151" y="268"/>
                    <a:pt x="7150" y="268"/>
                    <a:pt x="7150" y="268"/>
                  </a:cubicBezTo>
                  <a:close/>
                  <a:moveTo>
                    <a:pt x="7201" y="265"/>
                  </a:moveTo>
                  <a:cubicBezTo>
                    <a:pt x="7197" y="265"/>
                    <a:pt x="7193" y="261"/>
                    <a:pt x="7193" y="257"/>
                  </a:cubicBezTo>
                  <a:cubicBezTo>
                    <a:pt x="7192" y="252"/>
                    <a:pt x="7196" y="248"/>
                    <a:pt x="7201" y="248"/>
                  </a:cubicBezTo>
                  <a:cubicBezTo>
                    <a:pt x="7268" y="244"/>
                    <a:pt x="7338" y="242"/>
                    <a:pt x="7416" y="239"/>
                  </a:cubicBezTo>
                  <a:cubicBezTo>
                    <a:pt x="7416" y="239"/>
                    <a:pt x="7416" y="239"/>
                    <a:pt x="7416" y="239"/>
                  </a:cubicBezTo>
                  <a:cubicBezTo>
                    <a:pt x="7437" y="238"/>
                    <a:pt x="7459" y="238"/>
                    <a:pt x="7481" y="237"/>
                  </a:cubicBezTo>
                  <a:cubicBezTo>
                    <a:pt x="7497" y="237"/>
                    <a:pt x="7513" y="236"/>
                    <a:pt x="7529" y="236"/>
                  </a:cubicBezTo>
                  <a:cubicBezTo>
                    <a:pt x="7533" y="236"/>
                    <a:pt x="7537" y="240"/>
                    <a:pt x="7537" y="244"/>
                  </a:cubicBezTo>
                  <a:cubicBezTo>
                    <a:pt x="7537" y="249"/>
                    <a:pt x="7534" y="253"/>
                    <a:pt x="7529" y="253"/>
                  </a:cubicBezTo>
                  <a:cubicBezTo>
                    <a:pt x="7513" y="253"/>
                    <a:pt x="7497" y="254"/>
                    <a:pt x="7481" y="254"/>
                  </a:cubicBezTo>
                  <a:cubicBezTo>
                    <a:pt x="7460" y="255"/>
                    <a:pt x="7438" y="255"/>
                    <a:pt x="7416" y="256"/>
                  </a:cubicBezTo>
                  <a:cubicBezTo>
                    <a:pt x="7416" y="256"/>
                    <a:pt x="7416" y="256"/>
                    <a:pt x="7416" y="256"/>
                  </a:cubicBezTo>
                  <a:cubicBezTo>
                    <a:pt x="7339" y="259"/>
                    <a:pt x="7268" y="261"/>
                    <a:pt x="7201" y="265"/>
                  </a:cubicBezTo>
                  <a:cubicBezTo>
                    <a:pt x="7201" y="265"/>
                    <a:pt x="7201" y="265"/>
                    <a:pt x="7201" y="265"/>
                  </a:cubicBezTo>
                  <a:close/>
                  <a:moveTo>
                    <a:pt x="7557" y="252"/>
                  </a:moveTo>
                  <a:cubicBezTo>
                    <a:pt x="7553" y="252"/>
                    <a:pt x="7549" y="249"/>
                    <a:pt x="7549" y="244"/>
                  </a:cubicBezTo>
                  <a:cubicBezTo>
                    <a:pt x="7549" y="239"/>
                    <a:pt x="7552" y="236"/>
                    <a:pt x="7557" y="235"/>
                  </a:cubicBezTo>
                  <a:cubicBezTo>
                    <a:pt x="7580" y="235"/>
                    <a:pt x="7580" y="235"/>
                    <a:pt x="7580" y="235"/>
                  </a:cubicBezTo>
                  <a:cubicBezTo>
                    <a:pt x="7584" y="235"/>
                    <a:pt x="7588" y="239"/>
                    <a:pt x="7588" y="243"/>
                  </a:cubicBezTo>
                  <a:cubicBezTo>
                    <a:pt x="7588" y="248"/>
                    <a:pt x="7585" y="252"/>
                    <a:pt x="7580" y="252"/>
                  </a:cubicBezTo>
                  <a:cubicBezTo>
                    <a:pt x="7557" y="252"/>
                    <a:pt x="7557" y="252"/>
                    <a:pt x="7557" y="252"/>
                  </a:cubicBezTo>
                  <a:cubicBezTo>
                    <a:pt x="7557" y="252"/>
                    <a:pt x="7557" y="252"/>
                    <a:pt x="7557" y="252"/>
                  </a:cubicBezTo>
                  <a:close/>
                  <a:moveTo>
                    <a:pt x="7608" y="251"/>
                  </a:moveTo>
                  <a:cubicBezTo>
                    <a:pt x="7603" y="251"/>
                    <a:pt x="7600" y="248"/>
                    <a:pt x="7600" y="243"/>
                  </a:cubicBezTo>
                  <a:cubicBezTo>
                    <a:pt x="7600" y="238"/>
                    <a:pt x="7603" y="235"/>
                    <a:pt x="7608" y="234"/>
                  </a:cubicBezTo>
                  <a:cubicBezTo>
                    <a:pt x="7678" y="233"/>
                    <a:pt x="7750" y="232"/>
                    <a:pt x="7823" y="232"/>
                  </a:cubicBezTo>
                  <a:cubicBezTo>
                    <a:pt x="7823" y="232"/>
                    <a:pt x="7823" y="232"/>
                    <a:pt x="7823" y="232"/>
                  </a:cubicBezTo>
                  <a:cubicBezTo>
                    <a:pt x="7828" y="232"/>
                    <a:pt x="7831" y="236"/>
                    <a:pt x="7832" y="241"/>
                  </a:cubicBezTo>
                  <a:cubicBezTo>
                    <a:pt x="7832" y="245"/>
                    <a:pt x="7828" y="249"/>
                    <a:pt x="7823" y="249"/>
                  </a:cubicBezTo>
                  <a:cubicBezTo>
                    <a:pt x="7751" y="249"/>
                    <a:pt x="7678" y="250"/>
                    <a:pt x="7608" y="251"/>
                  </a:cubicBezTo>
                  <a:cubicBezTo>
                    <a:pt x="7608" y="251"/>
                    <a:pt x="7608" y="251"/>
                    <a:pt x="7608" y="251"/>
                  </a:cubicBezTo>
                  <a:close/>
                  <a:moveTo>
                    <a:pt x="375" y="249"/>
                  </a:moveTo>
                  <a:cubicBezTo>
                    <a:pt x="374" y="249"/>
                    <a:pt x="374" y="249"/>
                    <a:pt x="374" y="249"/>
                  </a:cubicBezTo>
                  <a:cubicBezTo>
                    <a:pt x="364" y="249"/>
                    <a:pt x="364" y="249"/>
                    <a:pt x="364" y="249"/>
                  </a:cubicBezTo>
                  <a:cubicBezTo>
                    <a:pt x="352" y="249"/>
                    <a:pt x="352" y="249"/>
                    <a:pt x="352" y="249"/>
                  </a:cubicBezTo>
                  <a:cubicBezTo>
                    <a:pt x="347" y="249"/>
                    <a:pt x="343" y="245"/>
                    <a:pt x="343" y="241"/>
                  </a:cubicBezTo>
                  <a:cubicBezTo>
                    <a:pt x="343" y="236"/>
                    <a:pt x="347" y="232"/>
                    <a:pt x="352" y="232"/>
                  </a:cubicBezTo>
                  <a:cubicBezTo>
                    <a:pt x="375" y="232"/>
                    <a:pt x="375" y="232"/>
                    <a:pt x="375" y="232"/>
                  </a:cubicBezTo>
                  <a:cubicBezTo>
                    <a:pt x="379" y="232"/>
                    <a:pt x="383" y="236"/>
                    <a:pt x="383" y="241"/>
                  </a:cubicBezTo>
                  <a:cubicBezTo>
                    <a:pt x="383" y="245"/>
                    <a:pt x="379" y="249"/>
                    <a:pt x="375" y="249"/>
                  </a:cubicBezTo>
                  <a:close/>
                  <a:moveTo>
                    <a:pt x="324" y="249"/>
                  </a:moveTo>
                  <a:cubicBezTo>
                    <a:pt x="9" y="249"/>
                    <a:pt x="9" y="249"/>
                    <a:pt x="9" y="249"/>
                  </a:cubicBezTo>
                  <a:cubicBezTo>
                    <a:pt x="4" y="249"/>
                    <a:pt x="0" y="245"/>
                    <a:pt x="0" y="241"/>
                  </a:cubicBezTo>
                  <a:cubicBezTo>
                    <a:pt x="0" y="236"/>
                    <a:pt x="4" y="232"/>
                    <a:pt x="9" y="232"/>
                  </a:cubicBezTo>
                  <a:cubicBezTo>
                    <a:pt x="324" y="232"/>
                    <a:pt x="324" y="232"/>
                    <a:pt x="324" y="232"/>
                  </a:cubicBezTo>
                  <a:cubicBezTo>
                    <a:pt x="328" y="232"/>
                    <a:pt x="332" y="236"/>
                    <a:pt x="332" y="241"/>
                  </a:cubicBezTo>
                  <a:cubicBezTo>
                    <a:pt x="332" y="245"/>
                    <a:pt x="328" y="249"/>
                    <a:pt x="324" y="249"/>
                  </a:cubicBezTo>
                  <a:close/>
                  <a:moveTo>
                    <a:pt x="4889" y="78"/>
                  </a:moveTo>
                  <a:cubicBezTo>
                    <a:pt x="4888" y="78"/>
                    <a:pt x="4886" y="78"/>
                    <a:pt x="4885" y="77"/>
                  </a:cubicBezTo>
                  <a:cubicBezTo>
                    <a:pt x="4881" y="75"/>
                    <a:pt x="4877" y="73"/>
                    <a:pt x="4874" y="71"/>
                  </a:cubicBezTo>
                  <a:cubicBezTo>
                    <a:pt x="4865" y="67"/>
                    <a:pt x="4865" y="67"/>
                    <a:pt x="4865" y="67"/>
                  </a:cubicBezTo>
                  <a:cubicBezTo>
                    <a:pt x="4861" y="64"/>
                    <a:pt x="4859" y="59"/>
                    <a:pt x="4861" y="55"/>
                  </a:cubicBezTo>
                  <a:cubicBezTo>
                    <a:pt x="4864" y="51"/>
                    <a:pt x="4869" y="49"/>
                    <a:pt x="4873" y="51"/>
                  </a:cubicBezTo>
                  <a:cubicBezTo>
                    <a:pt x="4881" y="56"/>
                    <a:pt x="4881" y="56"/>
                    <a:pt x="4881" y="56"/>
                  </a:cubicBezTo>
                  <a:cubicBezTo>
                    <a:pt x="4885" y="58"/>
                    <a:pt x="4889" y="60"/>
                    <a:pt x="4893" y="62"/>
                  </a:cubicBezTo>
                  <a:cubicBezTo>
                    <a:pt x="4897" y="64"/>
                    <a:pt x="4899" y="69"/>
                    <a:pt x="4897" y="73"/>
                  </a:cubicBezTo>
                  <a:cubicBezTo>
                    <a:pt x="4895" y="76"/>
                    <a:pt x="4892" y="78"/>
                    <a:pt x="4889" y="78"/>
                  </a:cubicBezTo>
                  <a:close/>
                  <a:moveTo>
                    <a:pt x="4482" y="77"/>
                  </a:moveTo>
                  <a:cubicBezTo>
                    <a:pt x="4479" y="77"/>
                    <a:pt x="4476" y="76"/>
                    <a:pt x="4475" y="74"/>
                  </a:cubicBezTo>
                  <a:cubicBezTo>
                    <a:pt x="4472" y="70"/>
                    <a:pt x="4473" y="64"/>
                    <a:pt x="4477" y="62"/>
                  </a:cubicBezTo>
                  <a:cubicBezTo>
                    <a:pt x="4484" y="58"/>
                    <a:pt x="4490" y="54"/>
                    <a:pt x="4497" y="50"/>
                  </a:cubicBezTo>
                  <a:cubicBezTo>
                    <a:pt x="4501" y="47"/>
                    <a:pt x="4506" y="49"/>
                    <a:pt x="4508" y="53"/>
                  </a:cubicBezTo>
                  <a:cubicBezTo>
                    <a:pt x="4511" y="57"/>
                    <a:pt x="4509" y="62"/>
                    <a:pt x="4505" y="64"/>
                  </a:cubicBezTo>
                  <a:cubicBezTo>
                    <a:pt x="4499" y="68"/>
                    <a:pt x="4493" y="72"/>
                    <a:pt x="4487" y="76"/>
                  </a:cubicBezTo>
                  <a:cubicBezTo>
                    <a:pt x="4485" y="77"/>
                    <a:pt x="4483" y="77"/>
                    <a:pt x="4482" y="77"/>
                  </a:cubicBezTo>
                  <a:close/>
                  <a:moveTo>
                    <a:pt x="4843" y="56"/>
                  </a:moveTo>
                  <a:cubicBezTo>
                    <a:pt x="4842" y="56"/>
                    <a:pt x="4841" y="55"/>
                    <a:pt x="4840" y="55"/>
                  </a:cubicBezTo>
                  <a:cubicBezTo>
                    <a:pt x="4827" y="49"/>
                    <a:pt x="4827" y="49"/>
                    <a:pt x="4827" y="49"/>
                  </a:cubicBezTo>
                  <a:cubicBezTo>
                    <a:pt x="4824" y="48"/>
                    <a:pt x="4821" y="47"/>
                    <a:pt x="4818" y="46"/>
                  </a:cubicBezTo>
                  <a:cubicBezTo>
                    <a:pt x="4789" y="36"/>
                    <a:pt x="4789" y="36"/>
                    <a:pt x="4789" y="36"/>
                  </a:cubicBezTo>
                  <a:cubicBezTo>
                    <a:pt x="4776" y="32"/>
                    <a:pt x="4776" y="32"/>
                    <a:pt x="4776" y="32"/>
                  </a:cubicBezTo>
                  <a:cubicBezTo>
                    <a:pt x="4762" y="28"/>
                    <a:pt x="4748" y="25"/>
                    <a:pt x="4734" y="22"/>
                  </a:cubicBezTo>
                  <a:cubicBezTo>
                    <a:pt x="4734" y="22"/>
                    <a:pt x="4734" y="22"/>
                    <a:pt x="4734" y="22"/>
                  </a:cubicBezTo>
                  <a:cubicBezTo>
                    <a:pt x="4709" y="18"/>
                    <a:pt x="4685" y="17"/>
                    <a:pt x="4661" y="18"/>
                  </a:cubicBezTo>
                  <a:cubicBezTo>
                    <a:pt x="4622" y="19"/>
                    <a:pt x="4581" y="29"/>
                    <a:pt x="4544" y="45"/>
                  </a:cubicBezTo>
                  <a:cubicBezTo>
                    <a:pt x="4539" y="47"/>
                    <a:pt x="4534" y="49"/>
                    <a:pt x="4530" y="51"/>
                  </a:cubicBezTo>
                  <a:cubicBezTo>
                    <a:pt x="4526" y="53"/>
                    <a:pt x="4520" y="52"/>
                    <a:pt x="4518" y="47"/>
                  </a:cubicBezTo>
                  <a:cubicBezTo>
                    <a:pt x="4516" y="43"/>
                    <a:pt x="4518" y="38"/>
                    <a:pt x="4522" y="36"/>
                  </a:cubicBezTo>
                  <a:cubicBezTo>
                    <a:pt x="4527" y="34"/>
                    <a:pt x="4532" y="31"/>
                    <a:pt x="4537" y="29"/>
                  </a:cubicBezTo>
                  <a:cubicBezTo>
                    <a:pt x="4576" y="12"/>
                    <a:pt x="4619" y="3"/>
                    <a:pt x="4661" y="1"/>
                  </a:cubicBezTo>
                  <a:cubicBezTo>
                    <a:pt x="4685" y="0"/>
                    <a:pt x="4711" y="1"/>
                    <a:pt x="4737" y="6"/>
                  </a:cubicBezTo>
                  <a:cubicBezTo>
                    <a:pt x="4737" y="6"/>
                    <a:pt x="4737" y="6"/>
                    <a:pt x="4737" y="6"/>
                  </a:cubicBezTo>
                  <a:cubicBezTo>
                    <a:pt x="4751" y="8"/>
                    <a:pt x="4766" y="11"/>
                    <a:pt x="4781" y="16"/>
                  </a:cubicBezTo>
                  <a:cubicBezTo>
                    <a:pt x="4795" y="19"/>
                    <a:pt x="4795" y="19"/>
                    <a:pt x="4795" y="19"/>
                  </a:cubicBezTo>
                  <a:cubicBezTo>
                    <a:pt x="4823" y="30"/>
                    <a:pt x="4823" y="30"/>
                    <a:pt x="4823" y="30"/>
                  </a:cubicBezTo>
                  <a:cubicBezTo>
                    <a:pt x="4827" y="31"/>
                    <a:pt x="4830" y="32"/>
                    <a:pt x="4834" y="34"/>
                  </a:cubicBezTo>
                  <a:cubicBezTo>
                    <a:pt x="4847" y="39"/>
                    <a:pt x="4847" y="39"/>
                    <a:pt x="4847" y="39"/>
                  </a:cubicBezTo>
                  <a:cubicBezTo>
                    <a:pt x="4851" y="41"/>
                    <a:pt x="4853" y="46"/>
                    <a:pt x="4851" y="50"/>
                  </a:cubicBezTo>
                  <a:cubicBezTo>
                    <a:pt x="4850" y="54"/>
                    <a:pt x="4847" y="56"/>
                    <a:pt x="4843" y="5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32">
              <a:extLst>
                <a:ext uri="{FF2B5EF4-FFF2-40B4-BE49-F238E27FC236}">
                  <a16:creationId xmlns:a16="http://schemas.microsoft.com/office/drawing/2014/main" id="{3F2C22A5-94F7-4207-A26E-6EDC3ACA1D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0500" y="4754563"/>
              <a:ext cx="24006175" cy="3757613"/>
            </a:xfrm>
            <a:custGeom>
              <a:avLst/>
              <a:gdLst>
                <a:gd name="T0" fmla="*/ 3401 w 7832"/>
                <a:gd name="T1" fmla="*/ 1198 h 1223"/>
                <a:gd name="T2" fmla="*/ 3505 w 7832"/>
                <a:gd name="T3" fmla="*/ 1172 h 1223"/>
                <a:gd name="T4" fmla="*/ 3546 w 7832"/>
                <a:gd name="T5" fmla="*/ 1163 h 1223"/>
                <a:gd name="T6" fmla="*/ 3433 w 7832"/>
                <a:gd name="T7" fmla="*/ 1223 h 1223"/>
                <a:gd name="T8" fmla="*/ 3320 w 7832"/>
                <a:gd name="T9" fmla="*/ 1162 h 1223"/>
                <a:gd name="T10" fmla="*/ 3331 w 7832"/>
                <a:gd name="T11" fmla="*/ 1149 h 1223"/>
                <a:gd name="T12" fmla="*/ 3665 w 7832"/>
                <a:gd name="T13" fmla="*/ 1054 h 1223"/>
                <a:gd name="T14" fmla="*/ 3671 w 7832"/>
                <a:gd name="T15" fmla="*/ 1057 h 1223"/>
                <a:gd name="T16" fmla="*/ 5665 w 7832"/>
                <a:gd name="T17" fmla="*/ 883 h 1223"/>
                <a:gd name="T18" fmla="*/ 5814 w 7832"/>
                <a:gd name="T19" fmla="*/ 925 h 1223"/>
                <a:gd name="T20" fmla="*/ 5856 w 7832"/>
                <a:gd name="T21" fmla="*/ 928 h 1223"/>
                <a:gd name="T22" fmla="*/ 6089 w 7832"/>
                <a:gd name="T23" fmla="*/ 797 h 1223"/>
                <a:gd name="T24" fmla="*/ 3100 w 7832"/>
                <a:gd name="T25" fmla="*/ 902 h 1223"/>
                <a:gd name="T26" fmla="*/ 3112 w 7832"/>
                <a:gd name="T27" fmla="*/ 904 h 1223"/>
                <a:gd name="T28" fmla="*/ 3903 w 7832"/>
                <a:gd name="T29" fmla="*/ 801 h 1223"/>
                <a:gd name="T30" fmla="*/ 5568 w 7832"/>
                <a:gd name="T31" fmla="*/ 788 h 1223"/>
                <a:gd name="T32" fmla="*/ 6148 w 7832"/>
                <a:gd name="T33" fmla="*/ 754 h 1223"/>
                <a:gd name="T34" fmla="*/ 6364 w 7832"/>
                <a:gd name="T35" fmla="*/ 564 h 1223"/>
                <a:gd name="T36" fmla="*/ 5434 w 7832"/>
                <a:gd name="T37" fmla="*/ 632 h 1223"/>
                <a:gd name="T38" fmla="*/ 5540 w 7832"/>
                <a:gd name="T39" fmla="*/ 747 h 1223"/>
                <a:gd name="T40" fmla="*/ 1292 w 7832"/>
                <a:gd name="T41" fmla="*/ 666 h 1223"/>
                <a:gd name="T42" fmla="*/ 1155 w 7832"/>
                <a:gd name="T43" fmla="*/ 695 h 1223"/>
                <a:gd name="T44" fmla="*/ 983 w 7832"/>
                <a:gd name="T45" fmla="*/ 588 h 1223"/>
                <a:gd name="T46" fmla="*/ 1111 w 7832"/>
                <a:gd name="T47" fmla="*/ 675 h 1223"/>
                <a:gd name="T48" fmla="*/ 2808 w 7832"/>
                <a:gd name="T49" fmla="*/ 514 h 1223"/>
                <a:gd name="T50" fmla="*/ 2906 w 7832"/>
                <a:gd name="T51" fmla="*/ 632 h 1223"/>
                <a:gd name="T52" fmla="*/ 4103 w 7832"/>
                <a:gd name="T53" fmla="*/ 563 h 1223"/>
                <a:gd name="T54" fmla="*/ 1741 w 7832"/>
                <a:gd name="T55" fmla="*/ 462 h 1223"/>
                <a:gd name="T56" fmla="*/ 6413 w 7832"/>
                <a:gd name="T57" fmla="*/ 542 h 1223"/>
                <a:gd name="T58" fmla="*/ 4280 w 7832"/>
                <a:gd name="T59" fmla="*/ 325 h 1223"/>
                <a:gd name="T60" fmla="*/ 5332 w 7832"/>
                <a:gd name="T61" fmla="*/ 493 h 1223"/>
                <a:gd name="T62" fmla="*/ 6539 w 7832"/>
                <a:gd name="T63" fmla="*/ 403 h 1223"/>
                <a:gd name="T64" fmla="*/ 6589 w 7832"/>
                <a:gd name="T65" fmla="*/ 382 h 1223"/>
                <a:gd name="T66" fmla="*/ 857 w 7832"/>
                <a:gd name="T67" fmla="*/ 473 h 1223"/>
                <a:gd name="T68" fmla="*/ 5151 w 7832"/>
                <a:gd name="T69" fmla="*/ 279 h 1223"/>
                <a:gd name="T70" fmla="*/ 670 w 7832"/>
                <a:gd name="T71" fmla="*/ 346 h 1223"/>
                <a:gd name="T72" fmla="*/ 1752 w 7832"/>
                <a:gd name="T73" fmla="*/ 456 h 1223"/>
                <a:gd name="T74" fmla="*/ 1904 w 7832"/>
                <a:gd name="T75" fmla="*/ 374 h 1223"/>
                <a:gd name="T76" fmla="*/ 2698 w 7832"/>
                <a:gd name="T77" fmla="*/ 392 h 1223"/>
                <a:gd name="T78" fmla="*/ 2586 w 7832"/>
                <a:gd name="T79" fmla="*/ 307 h 1223"/>
                <a:gd name="T80" fmla="*/ 2690 w 7832"/>
                <a:gd name="T81" fmla="*/ 360 h 1223"/>
                <a:gd name="T82" fmla="*/ 6659 w 7832"/>
                <a:gd name="T83" fmla="*/ 336 h 1223"/>
                <a:gd name="T84" fmla="*/ 6688 w 7832"/>
                <a:gd name="T85" fmla="*/ 317 h 1223"/>
                <a:gd name="T86" fmla="*/ 6707 w 7832"/>
                <a:gd name="T87" fmla="*/ 321 h 1223"/>
                <a:gd name="T88" fmla="*/ 4291 w 7832"/>
                <a:gd name="T89" fmla="*/ 317 h 1223"/>
                <a:gd name="T90" fmla="*/ 2373 w 7832"/>
                <a:gd name="T91" fmla="*/ 263 h 1223"/>
                <a:gd name="T92" fmla="*/ 586 w 7832"/>
                <a:gd name="T93" fmla="*/ 282 h 1223"/>
                <a:gd name="T94" fmla="*/ 364 w 7832"/>
                <a:gd name="T95" fmla="*/ 249 h 1223"/>
                <a:gd name="T96" fmla="*/ 564 w 7832"/>
                <a:gd name="T97" fmla="*/ 282 h 1223"/>
                <a:gd name="T98" fmla="*/ 7031 w 7832"/>
                <a:gd name="T99" fmla="*/ 259 h 1223"/>
                <a:gd name="T100" fmla="*/ 4318 w 7832"/>
                <a:gd name="T101" fmla="*/ 274 h 1223"/>
                <a:gd name="T102" fmla="*/ 4403 w 7832"/>
                <a:gd name="T103" fmla="*/ 164 h 1223"/>
                <a:gd name="T104" fmla="*/ 5125 w 7832"/>
                <a:gd name="T105" fmla="*/ 274 h 1223"/>
                <a:gd name="T106" fmla="*/ 7342 w 7832"/>
                <a:gd name="T107" fmla="*/ 242 h 1223"/>
                <a:gd name="T108" fmla="*/ 7631 w 7832"/>
                <a:gd name="T109" fmla="*/ 251 h 1223"/>
                <a:gd name="T110" fmla="*/ 7682 w 7832"/>
                <a:gd name="T111" fmla="*/ 250 h 1223"/>
                <a:gd name="T112" fmla="*/ 273 w 7832"/>
                <a:gd name="T113" fmla="*/ 249 h 1223"/>
                <a:gd name="T114" fmla="*/ 231 w 7832"/>
                <a:gd name="T115" fmla="*/ 241 h 1223"/>
                <a:gd name="T116" fmla="*/ 4982 w 7832"/>
                <a:gd name="T117" fmla="*/ 127 h 1223"/>
                <a:gd name="T118" fmla="*/ 4841 w 7832"/>
                <a:gd name="T119" fmla="*/ 40 h 1223"/>
                <a:gd name="T120" fmla="*/ 4513 w 7832"/>
                <a:gd name="T121" fmla="*/ 65 h 1223"/>
                <a:gd name="T122" fmla="*/ 4555 w 7832"/>
                <a:gd name="T123" fmla="*/ 25 h 1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832" h="1223">
                  <a:moveTo>
                    <a:pt x="3433" y="1223"/>
                  </a:moveTo>
                  <a:cubicBezTo>
                    <a:pt x="3432" y="1223"/>
                    <a:pt x="3432" y="1223"/>
                    <a:pt x="3432" y="1223"/>
                  </a:cubicBezTo>
                  <a:cubicBezTo>
                    <a:pt x="3420" y="1223"/>
                    <a:pt x="3408" y="1220"/>
                    <a:pt x="3396" y="1214"/>
                  </a:cubicBezTo>
                  <a:cubicBezTo>
                    <a:pt x="3395" y="1214"/>
                    <a:pt x="3394" y="1214"/>
                    <a:pt x="3393" y="1213"/>
                  </a:cubicBezTo>
                  <a:cubicBezTo>
                    <a:pt x="3390" y="1212"/>
                    <a:pt x="3390" y="1212"/>
                    <a:pt x="3390" y="1212"/>
                  </a:cubicBezTo>
                  <a:cubicBezTo>
                    <a:pt x="3390" y="1211"/>
                    <a:pt x="3389" y="1211"/>
                    <a:pt x="3388" y="1211"/>
                  </a:cubicBezTo>
                  <a:cubicBezTo>
                    <a:pt x="3387" y="1211"/>
                    <a:pt x="3386" y="1210"/>
                    <a:pt x="3385" y="1209"/>
                  </a:cubicBezTo>
                  <a:cubicBezTo>
                    <a:pt x="3381" y="1207"/>
                    <a:pt x="3380" y="1202"/>
                    <a:pt x="3382" y="1198"/>
                  </a:cubicBezTo>
                  <a:cubicBezTo>
                    <a:pt x="3384" y="1194"/>
                    <a:pt x="3389" y="1192"/>
                    <a:pt x="3393" y="1195"/>
                  </a:cubicBezTo>
                  <a:cubicBezTo>
                    <a:pt x="3394" y="1195"/>
                    <a:pt x="3395" y="1195"/>
                    <a:pt x="3396" y="1196"/>
                  </a:cubicBezTo>
                  <a:cubicBezTo>
                    <a:pt x="3396" y="1196"/>
                    <a:pt x="3397" y="1196"/>
                    <a:pt x="3398" y="1197"/>
                  </a:cubicBezTo>
                  <a:cubicBezTo>
                    <a:pt x="3401" y="1198"/>
                    <a:pt x="3401" y="1198"/>
                    <a:pt x="3401" y="1198"/>
                  </a:cubicBezTo>
                  <a:cubicBezTo>
                    <a:pt x="3401" y="1198"/>
                    <a:pt x="3401" y="1198"/>
                    <a:pt x="3401" y="1198"/>
                  </a:cubicBezTo>
                  <a:cubicBezTo>
                    <a:pt x="3402" y="1199"/>
                    <a:pt x="3402" y="1199"/>
                    <a:pt x="3402" y="1199"/>
                  </a:cubicBezTo>
                  <a:cubicBezTo>
                    <a:pt x="3413" y="1203"/>
                    <a:pt x="3423" y="1206"/>
                    <a:pt x="3432" y="1206"/>
                  </a:cubicBezTo>
                  <a:cubicBezTo>
                    <a:pt x="3433" y="1206"/>
                    <a:pt x="3433" y="1206"/>
                    <a:pt x="3433" y="1206"/>
                  </a:cubicBezTo>
                  <a:cubicBezTo>
                    <a:pt x="3442" y="1206"/>
                    <a:pt x="3452" y="1203"/>
                    <a:pt x="3460" y="1198"/>
                  </a:cubicBezTo>
                  <a:cubicBezTo>
                    <a:pt x="3466" y="1196"/>
                    <a:pt x="3466" y="1196"/>
                    <a:pt x="3466" y="1196"/>
                  </a:cubicBezTo>
                  <a:cubicBezTo>
                    <a:pt x="3466" y="1195"/>
                    <a:pt x="3467" y="1195"/>
                    <a:pt x="3468" y="1194"/>
                  </a:cubicBezTo>
                  <a:cubicBezTo>
                    <a:pt x="3470" y="1193"/>
                    <a:pt x="3471" y="1192"/>
                    <a:pt x="3473" y="1191"/>
                  </a:cubicBezTo>
                  <a:cubicBezTo>
                    <a:pt x="3490" y="1181"/>
                    <a:pt x="3490" y="1181"/>
                    <a:pt x="3490" y="1181"/>
                  </a:cubicBezTo>
                  <a:cubicBezTo>
                    <a:pt x="3490" y="1181"/>
                    <a:pt x="3490" y="1181"/>
                    <a:pt x="3490" y="1181"/>
                  </a:cubicBezTo>
                  <a:cubicBezTo>
                    <a:pt x="3493" y="1180"/>
                    <a:pt x="3496" y="1178"/>
                    <a:pt x="3499" y="1176"/>
                  </a:cubicBezTo>
                  <a:cubicBezTo>
                    <a:pt x="3501" y="1174"/>
                    <a:pt x="3503" y="1173"/>
                    <a:pt x="3505" y="1172"/>
                  </a:cubicBezTo>
                  <a:cubicBezTo>
                    <a:pt x="3510" y="1168"/>
                    <a:pt x="3515" y="1165"/>
                    <a:pt x="3520" y="1161"/>
                  </a:cubicBezTo>
                  <a:cubicBezTo>
                    <a:pt x="3536" y="1149"/>
                    <a:pt x="3536" y="1149"/>
                    <a:pt x="3536" y="1149"/>
                  </a:cubicBezTo>
                  <a:cubicBezTo>
                    <a:pt x="3552" y="1138"/>
                    <a:pt x="3552" y="1138"/>
                    <a:pt x="3552" y="1138"/>
                  </a:cubicBezTo>
                  <a:cubicBezTo>
                    <a:pt x="3559" y="1132"/>
                    <a:pt x="3566" y="1127"/>
                    <a:pt x="3573" y="1121"/>
                  </a:cubicBezTo>
                  <a:cubicBezTo>
                    <a:pt x="3577" y="1118"/>
                    <a:pt x="3580" y="1115"/>
                    <a:pt x="3584" y="1113"/>
                  </a:cubicBezTo>
                  <a:cubicBezTo>
                    <a:pt x="3591" y="1107"/>
                    <a:pt x="3599" y="1100"/>
                    <a:pt x="3606" y="1094"/>
                  </a:cubicBezTo>
                  <a:cubicBezTo>
                    <a:pt x="3610" y="1091"/>
                    <a:pt x="3615" y="1091"/>
                    <a:pt x="3618" y="1095"/>
                  </a:cubicBezTo>
                  <a:cubicBezTo>
                    <a:pt x="3621" y="1098"/>
                    <a:pt x="3621" y="1104"/>
                    <a:pt x="3617" y="1107"/>
                  </a:cubicBezTo>
                  <a:cubicBezTo>
                    <a:pt x="3610" y="1113"/>
                    <a:pt x="3602" y="1120"/>
                    <a:pt x="3594" y="1126"/>
                  </a:cubicBezTo>
                  <a:cubicBezTo>
                    <a:pt x="3591" y="1129"/>
                    <a:pt x="3587" y="1132"/>
                    <a:pt x="3584" y="1134"/>
                  </a:cubicBezTo>
                  <a:cubicBezTo>
                    <a:pt x="3577" y="1140"/>
                    <a:pt x="3570" y="1146"/>
                    <a:pt x="3562" y="1151"/>
                  </a:cubicBezTo>
                  <a:cubicBezTo>
                    <a:pt x="3546" y="1163"/>
                    <a:pt x="3546" y="1163"/>
                    <a:pt x="3546" y="1163"/>
                  </a:cubicBezTo>
                  <a:cubicBezTo>
                    <a:pt x="3530" y="1175"/>
                    <a:pt x="3530" y="1175"/>
                    <a:pt x="3530" y="1175"/>
                  </a:cubicBezTo>
                  <a:cubicBezTo>
                    <a:pt x="3525" y="1179"/>
                    <a:pt x="3519" y="1182"/>
                    <a:pt x="3514" y="1186"/>
                  </a:cubicBezTo>
                  <a:cubicBezTo>
                    <a:pt x="3512" y="1187"/>
                    <a:pt x="3510" y="1188"/>
                    <a:pt x="3508" y="1190"/>
                  </a:cubicBezTo>
                  <a:cubicBezTo>
                    <a:pt x="3505" y="1192"/>
                    <a:pt x="3502" y="1194"/>
                    <a:pt x="3499" y="1196"/>
                  </a:cubicBezTo>
                  <a:cubicBezTo>
                    <a:pt x="3499" y="1196"/>
                    <a:pt x="3499" y="1196"/>
                    <a:pt x="3499" y="1196"/>
                  </a:cubicBezTo>
                  <a:cubicBezTo>
                    <a:pt x="3499" y="1196"/>
                    <a:pt x="3499" y="1196"/>
                    <a:pt x="3499" y="1196"/>
                  </a:cubicBezTo>
                  <a:cubicBezTo>
                    <a:pt x="3499" y="1196"/>
                    <a:pt x="3499" y="1196"/>
                    <a:pt x="3499" y="1196"/>
                  </a:cubicBezTo>
                  <a:cubicBezTo>
                    <a:pt x="3482" y="1206"/>
                    <a:pt x="3482" y="1206"/>
                    <a:pt x="3482" y="1206"/>
                  </a:cubicBezTo>
                  <a:cubicBezTo>
                    <a:pt x="3480" y="1207"/>
                    <a:pt x="3478" y="1208"/>
                    <a:pt x="3476" y="1209"/>
                  </a:cubicBezTo>
                  <a:cubicBezTo>
                    <a:pt x="3475" y="1210"/>
                    <a:pt x="3474" y="1210"/>
                    <a:pt x="3474" y="1211"/>
                  </a:cubicBezTo>
                  <a:cubicBezTo>
                    <a:pt x="3469" y="1213"/>
                    <a:pt x="3469" y="1213"/>
                    <a:pt x="3469" y="1213"/>
                  </a:cubicBezTo>
                  <a:cubicBezTo>
                    <a:pt x="3457" y="1219"/>
                    <a:pt x="3445" y="1223"/>
                    <a:pt x="3433" y="1223"/>
                  </a:cubicBezTo>
                  <a:close/>
                  <a:moveTo>
                    <a:pt x="3365" y="1196"/>
                  </a:moveTo>
                  <a:cubicBezTo>
                    <a:pt x="3364" y="1196"/>
                    <a:pt x="3362" y="1195"/>
                    <a:pt x="3360" y="1194"/>
                  </a:cubicBezTo>
                  <a:cubicBezTo>
                    <a:pt x="3358" y="1192"/>
                    <a:pt x="3355" y="1190"/>
                    <a:pt x="3352" y="1188"/>
                  </a:cubicBezTo>
                  <a:cubicBezTo>
                    <a:pt x="3349" y="1186"/>
                    <a:pt x="3345" y="1183"/>
                    <a:pt x="3342" y="1181"/>
                  </a:cubicBezTo>
                  <a:cubicBezTo>
                    <a:pt x="3338" y="1178"/>
                    <a:pt x="3337" y="1172"/>
                    <a:pt x="3340" y="1169"/>
                  </a:cubicBezTo>
                  <a:cubicBezTo>
                    <a:pt x="3343" y="1165"/>
                    <a:pt x="3349" y="1164"/>
                    <a:pt x="3352" y="1167"/>
                  </a:cubicBezTo>
                  <a:cubicBezTo>
                    <a:pt x="3355" y="1170"/>
                    <a:pt x="3359" y="1172"/>
                    <a:pt x="3362" y="1175"/>
                  </a:cubicBezTo>
                  <a:cubicBezTo>
                    <a:pt x="3365" y="1177"/>
                    <a:pt x="3367" y="1179"/>
                    <a:pt x="3370" y="1180"/>
                  </a:cubicBezTo>
                  <a:cubicBezTo>
                    <a:pt x="3374" y="1183"/>
                    <a:pt x="3375" y="1188"/>
                    <a:pt x="3372" y="1192"/>
                  </a:cubicBezTo>
                  <a:cubicBezTo>
                    <a:pt x="3371" y="1195"/>
                    <a:pt x="3368" y="1196"/>
                    <a:pt x="3365" y="1196"/>
                  </a:cubicBezTo>
                  <a:close/>
                  <a:moveTo>
                    <a:pt x="3325" y="1164"/>
                  </a:moveTo>
                  <a:cubicBezTo>
                    <a:pt x="3323" y="1164"/>
                    <a:pt x="3321" y="1164"/>
                    <a:pt x="3320" y="1162"/>
                  </a:cubicBezTo>
                  <a:cubicBezTo>
                    <a:pt x="3316" y="1159"/>
                    <a:pt x="3312" y="1155"/>
                    <a:pt x="3308" y="1152"/>
                  </a:cubicBezTo>
                  <a:cubicBezTo>
                    <a:pt x="3283" y="1128"/>
                    <a:pt x="3256" y="1099"/>
                    <a:pt x="3225" y="1063"/>
                  </a:cubicBezTo>
                  <a:cubicBezTo>
                    <a:pt x="3223" y="1060"/>
                    <a:pt x="3220" y="1057"/>
                    <a:pt x="3218" y="1054"/>
                  </a:cubicBezTo>
                  <a:cubicBezTo>
                    <a:pt x="3218" y="1054"/>
                    <a:pt x="3218" y="1054"/>
                    <a:pt x="3218" y="1054"/>
                  </a:cubicBezTo>
                  <a:cubicBezTo>
                    <a:pt x="3197" y="1029"/>
                    <a:pt x="3174" y="1000"/>
                    <a:pt x="3148" y="965"/>
                  </a:cubicBezTo>
                  <a:cubicBezTo>
                    <a:pt x="3145" y="962"/>
                    <a:pt x="3145" y="956"/>
                    <a:pt x="3149" y="953"/>
                  </a:cubicBezTo>
                  <a:cubicBezTo>
                    <a:pt x="3153" y="951"/>
                    <a:pt x="3158" y="951"/>
                    <a:pt x="3161" y="955"/>
                  </a:cubicBezTo>
                  <a:cubicBezTo>
                    <a:pt x="3188" y="990"/>
                    <a:pt x="3210" y="1018"/>
                    <a:pt x="3231" y="1043"/>
                  </a:cubicBezTo>
                  <a:cubicBezTo>
                    <a:pt x="3231" y="1043"/>
                    <a:pt x="3231" y="1043"/>
                    <a:pt x="3231" y="1043"/>
                  </a:cubicBezTo>
                  <a:cubicBezTo>
                    <a:pt x="3233" y="1046"/>
                    <a:pt x="3236" y="1049"/>
                    <a:pt x="3238" y="1052"/>
                  </a:cubicBezTo>
                  <a:cubicBezTo>
                    <a:pt x="3268" y="1087"/>
                    <a:pt x="3295" y="1116"/>
                    <a:pt x="3320" y="1139"/>
                  </a:cubicBezTo>
                  <a:cubicBezTo>
                    <a:pt x="3324" y="1143"/>
                    <a:pt x="3327" y="1146"/>
                    <a:pt x="3331" y="1149"/>
                  </a:cubicBezTo>
                  <a:cubicBezTo>
                    <a:pt x="3334" y="1153"/>
                    <a:pt x="3335" y="1158"/>
                    <a:pt x="3332" y="1161"/>
                  </a:cubicBezTo>
                  <a:cubicBezTo>
                    <a:pt x="3330" y="1163"/>
                    <a:pt x="3328" y="1164"/>
                    <a:pt x="3325" y="1164"/>
                  </a:cubicBezTo>
                  <a:close/>
                  <a:moveTo>
                    <a:pt x="3633" y="1090"/>
                  </a:moveTo>
                  <a:cubicBezTo>
                    <a:pt x="3631" y="1090"/>
                    <a:pt x="3629" y="1089"/>
                    <a:pt x="3627" y="1088"/>
                  </a:cubicBezTo>
                  <a:cubicBezTo>
                    <a:pt x="3624" y="1084"/>
                    <a:pt x="3624" y="1079"/>
                    <a:pt x="3628" y="1076"/>
                  </a:cubicBezTo>
                  <a:cubicBezTo>
                    <a:pt x="3633" y="1071"/>
                    <a:pt x="3639" y="1066"/>
                    <a:pt x="3645" y="1061"/>
                  </a:cubicBezTo>
                  <a:cubicBezTo>
                    <a:pt x="3648" y="1058"/>
                    <a:pt x="3654" y="1058"/>
                    <a:pt x="3657" y="1061"/>
                  </a:cubicBezTo>
                  <a:cubicBezTo>
                    <a:pt x="3660" y="1065"/>
                    <a:pt x="3659" y="1070"/>
                    <a:pt x="3656" y="1073"/>
                  </a:cubicBezTo>
                  <a:cubicBezTo>
                    <a:pt x="3650" y="1078"/>
                    <a:pt x="3645" y="1083"/>
                    <a:pt x="3639" y="1088"/>
                  </a:cubicBezTo>
                  <a:cubicBezTo>
                    <a:pt x="3637" y="1090"/>
                    <a:pt x="3635" y="1090"/>
                    <a:pt x="3633" y="1090"/>
                  </a:cubicBezTo>
                  <a:close/>
                  <a:moveTo>
                    <a:pt x="3671" y="1057"/>
                  </a:moveTo>
                  <a:cubicBezTo>
                    <a:pt x="3669" y="1057"/>
                    <a:pt x="3667" y="1056"/>
                    <a:pt x="3665" y="1054"/>
                  </a:cubicBezTo>
                  <a:cubicBezTo>
                    <a:pt x="3662" y="1050"/>
                    <a:pt x="3662" y="1045"/>
                    <a:pt x="3666" y="1042"/>
                  </a:cubicBezTo>
                  <a:cubicBezTo>
                    <a:pt x="3679" y="1030"/>
                    <a:pt x="3692" y="1018"/>
                    <a:pt x="3706" y="1004"/>
                  </a:cubicBezTo>
                  <a:cubicBezTo>
                    <a:pt x="3720" y="991"/>
                    <a:pt x="3734" y="978"/>
                    <a:pt x="3747" y="964"/>
                  </a:cubicBezTo>
                  <a:cubicBezTo>
                    <a:pt x="3747" y="964"/>
                    <a:pt x="3748" y="964"/>
                    <a:pt x="3748" y="964"/>
                  </a:cubicBezTo>
                  <a:cubicBezTo>
                    <a:pt x="3781" y="931"/>
                    <a:pt x="3815" y="896"/>
                    <a:pt x="3850" y="859"/>
                  </a:cubicBezTo>
                  <a:cubicBezTo>
                    <a:pt x="3853" y="855"/>
                    <a:pt x="3858" y="855"/>
                    <a:pt x="3862" y="858"/>
                  </a:cubicBezTo>
                  <a:cubicBezTo>
                    <a:pt x="3865" y="862"/>
                    <a:pt x="3865" y="867"/>
                    <a:pt x="3862" y="870"/>
                  </a:cubicBezTo>
                  <a:cubicBezTo>
                    <a:pt x="3828" y="907"/>
                    <a:pt x="3793" y="943"/>
                    <a:pt x="3759" y="976"/>
                  </a:cubicBezTo>
                  <a:cubicBezTo>
                    <a:pt x="3759" y="976"/>
                    <a:pt x="3759" y="976"/>
                    <a:pt x="3759" y="976"/>
                  </a:cubicBezTo>
                  <a:cubicBezTo>
                    <a:pt x="3745" y="990"/>
                    <a:pt x="3731" y="1004"/>
                    <a:pt x="3718" y="1017"/>
                  </a:cubicBezTo>
                  <a:cubicBezTo>
                    <a:pt x="3703" y="1030"/>
                    <a:pt x="3690" y="1042"/>
                    <a:pt x="3677" y="1054"/>
                  </a:cubicBezTo>
                  <a:cubicBezTo>
                    <a:pt x="3675" y="1056"/>
                    <a:pt x="3673" y="1057"/>
                    <a:pt x="3671" y="1057"/>
                  </a:cubicBezTo>
                  <a:close/>
                  <a:moveTo>
                    <a:pt x="3137" y="946"/>
                  </a:moveTo>
                  <a:cubicBezTo>
                    <a:pt x="3135" y="946"/>
                    <a:pt x="3132" y="945"/>
                    <a:pt x="3130" y="943"/>
                  </a:cubicBezTo>
                  <a:cubicBezTo>
                    <a:pt x="3126" y="937"/>
                    <a:pt x="3121" y="931"/>
                    <a:pt x="3117" y="925"/>
                  </a:cubicBezTo>
                  <a:cubicBezTo>
                    <a:pt x="3114" y="921"/>
                    <a:pt x="3115" y="915"/>
                    <a:pt x="3119" y="913"/>
                  </a:cubicBezTo>
                  <a:cubicBezTo>
                    <a:pt x="3122" y="910"/>
                    <a:pt x="3128" y="911"/>
                    <a:pt x="3131" y="914"/>
                  </a:cubicBezTo>
                  <a:cubicBezTo>
                    <a:pt x="3135" y="920"/>
                    <a:pt x="3140" y="926"/>
                    <a:pt x="3144" y="932"/>
                  </a:cubicBezTo>
                  <a:cubicBezTo>
                    <a:pt x="3147" y="936"/>
                    <a:pt x="3146" y="942"/>
                    <a:pt x="3142" y="944"/>
                  </a:cubicBezTo>
                  <a:cubicBezTo>
                    <a:pt x="3141" y="946"/>
                    <a:pt x="3139" y="946"/>
                    <a:pt x="3137" y="946"/>
                  </a:cubicBezTo>
                  <a:close/>
                  <a:moveTo>
                    <a:pt x="5801" y="934"/>
                  </a:moveTo>
                  <a:cubicBezTo>
                    <a:pt x="5785" y="934"/>
                    <a:pt x="5771" y="932"/>
                    <a:pt x="5757" y="929"/>
                  </a:cubicBezTo>
                  <a:cubicBezTo>
                    <a:pt x="5737" y="924"/>
                    <a:pt x="5716" y="915"/>
                    <a:pt x="5696" y="904"/>
                  </a:cubicBezTo>
                  <a:cubicBezTo>
                    <a:pt x="5686" y="898"/>
                    <a:pt x="5676" y="891"/>
                    <a:pt x="5665" y="883"/>
                  </a:cubicBezTo>
                  <a:cubicBezTo>
                    <a:pt x="5665" y="883"/>
                    <a:pt x="5665" y="883"/>
                    <a:pt x="5665" y="883"/>
                  </a:cubicBezTo>
                  <a:cubicBezTo>
                    <a:pt x="5639" y="864"/>
                    <a:pt x="5613" y="840"/>
                    <a:pt x="5581" y="806"/>
                  </a:cubicBezTo>
                  <a:cubicBezTo>
                    <a:pt x="5580" y="806"/>
                    <a:pt x="5580" y="806"/>
                    <a:pt x="5580" y="806"/>
                  </a:cubicBezTo>
                  <a:cubicBezTo>
                    <a:pt x="5577" y="802"/>
                    <a:pt x="5577" y="797"/>
                    <a:pt x="5581" y="794"/>
                  </a:cubicBezTo>
                  <a:cubicBezTo>
                    <a:pt x="5584" y="791"/>
                    <a:pt x="5590" y="791"/>
                    <a:pt x="5593" y="794"/>
                  </a:cubicBezTo>
                  <a:cubicBezTo>
                    <a:pt x="5593" y="795"/>
                    <a:pt x="5593" y="795"/>
                    <a:pt x="5593" y="795"/>
                  </a:cubicBezTo>
                  <a:cubicBezTo>
                    <a:pt x="5624" y="827"/>
                    <a:pt x="5650" y="851"/>
                    <a:pt x="5675" y="870"/>
                  </a:cubicBezTo>
                  <a:cubicBezTo>
                    <a:pt x="5675" y="870"/>
                    <a:pt x="5675" y="870"/>
                    <a:pt x="5675" y="870"/>
                  </a:cubicBezTo>
                  <a:cubicBezTo>
                    <a:pt x="5685" y="877"/>
                    <a:pt x="5695" y="883"/>
                    <a:pt x="5704" y="889"/>
                  </a:cubicBezTo>
                  <a:cubicBezTo>
                    <a:pt x="5724" y="900"/>
                    <a:pt x="5742" y="908"/>
                    <a:pt x="5761" y="912"/>
                  </a:cubicBezTo>
                  <a:cubicBezTo>
                    <a:pt x="5775" y="916"/>
                    <a:pt x="5789" y="917"/>
                    <a:pt x="5805" y="917"/>
                  </a:cubicBezTo>
                  <a:cubicBezTo>
                    <a:pt x="5810" y="917"/>
                    <a:pt x="5814" y="920"/>
                    <a:pt x="5814" y="925"/>
                  </a:cubicBezTo>
                  <a:cubicBezTo>
                    <a:pt x="5814" y="930"/>
                    <a:pt x="5811" y="934"/>
                    <a:pt x="5806" y="934"/>
                  </a:cubicBezTo>
                  <a:cubicBezTo>
                    <a:pt x="5804" y="934"/>
                    <a:pt x="5802" y="934"/>
                    <a:pt x="5801" y="934"/>
                  </a:cubicBezTo>
                  <a:close/>
                  <a:moveTo>
                    <a:pt x="5834" y="931"/>
                  </a:moveTo>
                  <a:cubicBezTo>
                    <a:pt x="5830" y="931"/>
                    <a:pt x="5826" y="928"/>
                    <a:pt x="5825" y="924"/>
                  </a:cubicBezTo>
                  <a:cubicBezTo>
                    <a:pt x="5825" y="920"/>
                    <a:pt x="5828" y="915"/>
                    <a:pt x="5832" y="915"/>
                  </a:cubicBezTo>
                  <a:cubicBezTo>
                    <a:pt x="5836" y="914"/>
                    <a:pt x="5836" y="914"/>
                    <a:pt x="5836" y="914"/>
                  </a:cubicBezTo>
                  <a:cubicBezTo>
                    <a:pt x="5837" y="914"/>
                    <a:pt x="5839" y="913"/>
                    <a:pt x="5840" y="913"/>
                  </a:cubicBezTo>
                  <a:cubicBezTo>
                    <a:pt x="5844" y="913"/>
                    <a:pt x="5848" y="912"/>
                    <a:pt x="5852" y="911"/>
                  </a:cubicBezTo>
                  <a:cubicBezTo>
                    <a:pt x="5854" y="911"/>
                    <a:pt x="5854" y="911"/>
                    <a:pt x="5854" y="911"/>
                  </a:cubicBezTo>
                  <a:cubicBezTo>
                    <a:pt x="5859" y="910"/>
                    <a:pt x="5863" y="912"/>
                    <a:pt x="5864" y="917"/>
                  </a:cubicBezTo>
                  <a:cubicBezTo>
                    <a:pt x="5865" y="921"/>
                    <a:pt x="5863" y="926"/>
                    <a:pt x="5858" y="927"/>
                  </a:cubicBezTo>
                  <a:cubicBezTo>
                    <a:pt x="5856" y="928"/>
                    <a:pt x="5856" y="928"/>
                    <a:pt x="5856" y="928"/>
                  </a:cubicBezTo>
                  <a:cubicBezTo>
                    <a:pt x="5851" y="929"/>
                    <a:pt x="5847" y="929"/>
                    <a:pt x="5843" y="930"/>
                  </a:cubicBezTo>
                  <a:cubicBezTo>
                    <a:pt x="5841" y="930"/>
                    <a:pt x="5840" y="930"/>
                    <a:pt x="5838" y="931"/>
                  </a:cubicBezTo>
                  <a:cubicBezTo>
                    <a:pt x="5835" y="931"/>
                    <a:pt x="5835" y="931"/>
                    <a:pt x="5835" y="931"/>
                  </a:cubicBezTo>
                  <a:cubicBezTo>
                    <a:pt x="5835" y="931"/>
                    <a:pt x="5834" y="931"/>
                    <a:pt x="5834" y="931"/>
                  </a:cubicBezTo>
                  <a:close/>
                  <a:moveTo>
                    <a:pt x="5883" y="920"/>
                  </a:moveTo>
                  <a:cubicBezTo>
                    <a:pt x="5880" y="920"/>
                    <a:pt x="5876" y="918"/>
                    <a:pt x="5875" y="914"/>
                  </a:cubicBezTo>
                  <a:cubicBezTo>
                    <a:pt x="5874" y="910"/>
                    <a:pt x="5877" y="905"/>
                    <a:pt x="5881" y="904"/>
                  </a:cubicBezTo>
                  <a:cubicBezTo>
                    <a:pt x="5887" y="902"/>
                    <a:pt x="5887" y="902"/>
                    <a:pt x="5887" y="902"/>
                  </a:cubicBezTo>
                  <a:cubicBezTo>
                    <a:pt x="5911" y="895"/>
                    <a:pt x="5934" y="886"/>
                    <a:pt x="5956" y="876"/>
                  </a:cubicBezTo>
                  <a:cubicBezTo>
                    <a:pt x="5965" y="871"/>
                    <a:pt x="5975" y="867"/>
                    <a:pt x="5984" y="862"/>
                  </a:cubicBezTo>
                  <a:cubicBezTo>
                    <a:pt x="5984" y="862"/>
                    <a:pt x="5984" y="862"/>
                    <a:pt x="5984" y="862"/>
                  </a:cubicBezTo>
                  <a:cubicBezTo>
                    <a:pt x="6018" y="844"/>
                    <a:pt x="6053" y="822"/>
                    <a:pt x="6089" y="797"/>
                  </a:cubicBezTo>
                  <a:cubicBezTo>
                    <a:pt x="6096" y="793"/>
                    <a:pt x="6102" y="788"/>
                    <a:pt x="6107" y="784"/>
                  </a:cubicBezTo>
                  <a:cubicBezTo>
                    <a:pt x="6111" y="781"/>
                    <a:pt x="6117" y="782"/>
                    <a:pt x="6119" y="786"/>
                  </a:cubicBezTo>
                  <a:cubicBezTo>
                    <a:pt x="6122" y="790"/>
                    <a:pt x="6121" y="795"/>
                    <a:pt x="6117" y="798"/>
                  </a:cubicBezTo>
                  <a:cubicBezTo>
                    <a:pt x="6112" y="802"/>
                    <a:pt x="6106" y="807"/>
                    <a:pt x="6099" y="811"/>
                  </a:cubicBezTo>
                  <a:cubicBezTo>
                    <a:pt x="6062" y="837"/>
                    <a:pt x="6026" y="859"/>
                    <a:pt x="5992" y="877"/>
                  </a:cubicBezTo>
                  <a:cubicBezTo>
                    <a:pt x="5992" y="877"/>
                    <a:pt x="5992" y="877"/>
                    <a:pt x="5992" y="877"/>
                  </a:cubicBezTo>
                  <a:cubicBezTo>
                    <a:pt x="5982" y="882"/>
                    <a:pt x="5972" y="887"/>
                    <a:pt x="5963" y="891"/>
                  </a:cubicBezTo>
                  <a:cubicBezTo>
                    <a:pt x="5940" y="901"/>
                    <a:pt x="5917" y="911"/>
                    <a:pt x="5892" y="918"/>
                  </a:cubicBezTo>
                  <a:cubicBezTo>
                    <a:pt x="5886" y="920"/>
                    <a:pt x="5886" y="920"/>
                    <a:pt x="5886" y="920"/>
                  </a:cubicBezTo>
                  <a:cubicBezTo>
                    <a:pt x="5885" y="920"/>
                    <a:pt x="5884" y="920"/>
                    <a:pt x="5883" y="920"/>
                  </a:cubicBezTo>
                  <a:close/>
                  <a:moveTo>
                    <a:pt x="3107" y="905"/>
                  </a:moveTo>
                  <a:cubicBezTo>
                    <a:pt x="3104" y="905"/>
                    <a:pt x="3102" y="904"/>
                    <a:pt x="3100" y="902"/>
                  </a:cubicBezTo>
                  <a:cubicBezTo>
                    <a:pt x="3078" y="872"/>
                    <a:pt x="3056" y="841"/>
                    <a:pt x="3034" y="811"/>
                  </a:cubicBezTo>
                  <a:cubicBezTo>
                    <a:pt x="3013" y="783"/>
                    <a:pt x="3013" y="783"/>
                    <a:pt x="3013" y="783"/>
                  </a:cubicBezTo>
                  <a:cubicBezTo>
                    <a:pt x="3013" y="783"/>
                    <a:pt x="3013" y="783"/>
                    <a:pt x="3013" y="783"/>
                  </a:cubicBezTo>
                  <a:cubicBezTo>
                    <a:pt x="3007" y="774"/>
                    <a:pt x="3001" y="766"/>
                    <a:pt x="2994" y="757"/>
                  </a:cubicBezTo>
                  <a:cubicBezTo>
                    <a:pt x="2976" y="731"/>
                    <a:pt x="2961" y="711"/>
                    <a:pt x="2946" y="692"/>
                  </a:cubicBezTo>
                  <a:cubicBezTo>
                    <a:pt x="2944" y="688"/>
                    <a:pt x="2944" y="683"/>
                    <a:pt x="2948" y="680"/>
                  </a:cubicBezTo>
                  <a:cubicBezTo>
                    <a:pt x="2952" y="677"/>
                    <a:pt x="2957" y="678"/>
                    <a:pt x="2960" y="682"/>
                  </a:cubicBezTo>
                  <a:cubicBezTo>
                    <a:pt x="2974" y="701"/>
                    <a:pt x="2989" y="721"/>
                    <a:pt x="3008" y="747"/>
                  </a:cubicBezTo>
                  <a:cubicBezTo>
                    <a:pt x="3015" y="756"/>
                    <a:pt x="3021" y="764"/>
                    <a:pt x="3027" y="773"/>
                  </a:cubicBezTo>
                  <a:cubicBezTo>
                    <a:pt x="3048" y="801"/>
                    <a:pt x="3048" y="801"/>
                    <a:pt x="3048" y="801"/>
                  </a:cubicBezTo>
                  <a:cubicBezTo>
                    <a:pt x="3069" y="831"/>
                    <a:pt x="3092" y="862"/>
                    <a:pt x="3114" y="892"/>
                  </a:cubicBezTo>
                  <a:cubicBezTo>
                    <a:pt x="3116" y="895"/>
                    <a:pt x="3116" y="901"/>
                    <a:pt x="3112" y="904"/>
                  </a:cubicBezTo>
                  <a:cubicBezTo>
                    <a:pt x="3110" y="905"/>
                    <a:pt x="3109" y="905"/>
                    <a:pt x="3107" y="905"/>
                  </a:cubicBezTo>
                  <a:close/>
                  <a:moveTo>
                    <a:pt x="3875" y="852"/>
                  </a:moveTo>
                  <a:cubicBezTo>
                    <a:pt x="3873" y="852"/>
                    <a:pt x="3871" y="852"/>
                    <a:pt x="3869" y="850"/>
                  </a:cubicBezTo>
                  <a:cubicBezTo>
                    <a:pt x="3866" y="847"/>
                    <a:pt x="3866" y="842"/>
                    <a:pt x="3869" y="838"/>
                  </a:cubicBezTo>
                  <a:cubicBezTo>
                    <a:pt x="3874" y="833"/>
                    <a:pt x="3879" y="827"/>
                    <a:pt x="3884" y="822"/>
                  </a:cubicBezTo>
                  <a:cubicBezTo>
                    <a:pt x="3887" y="818"/>
                    <a:pt x="3893" y="818"/>
                    <a:pt x="3896" y="821"/>
                  </a:cubicBezTo>
                  <a:cubicBezTo>
                    <a:pt x="3900" y="824"/>
                    <a:pt x="3900" y="830"/>
                    <a:pt x="3897" y="833"/>
                  </a:cubicBezTo>
                  <a:cubicBezTo>
                    <a:pt x="3892" y="839"/>
                    <a:pt x="3887" y="844"/>
                    <a:pt x="3881" y="850"/>
                  </a:cubicBezTo>
                  <a:cubicBezTo>
                    <a:pt x="3880" y="852"/>
                    <a:pt x="3877" y="852"/>
                    <a:pt x="3875" y="852"/>
                  </a:cubicBezTo>
                  <a:close/>
                  <a:moveTo>
                    <a:pt x="3909" y="815"/>
                  </a:moveTo>
                  <a:cubicBezTo>
                    <a:pt x="3907" y="815"/>
                    <a:pt x="3905" y="814"/>
                    <a:pt x="3904" y="813"/>
                  </a:cubicBezTo>
                  <a:cubicBezTo>
                    <a:pt x="3900" y="810"/>
                    <a:pt x="3900" y="804"/>
                    <a:pt x="3903" y="801"/>
                  </a:cubicBezTo>
                  <a:cubicBezTo>
                    <a:pt x="3914" y="789"/>
                    <a:pt x="3925" y="776"/>
                    <a:pt x="3936" y="764"/>
                  </a:cubicBezTo>
                  <a:cubicBezTo>
                    <a:pt x="3950" y="748"/>
                    <a:pt x="3964" y="732"/>
                    <a:pt x="3978" y="716"/>
                  </a:cubicBezTo>
                  <a:cubicBezTo>
                    <a:pt x="3978" y="716"/>
                    <a:pt x="3978" y="716"/>
                    <a:pt x="3978" y="716"/>
                  </a:cubicBezTo>
                  <a:cubicBezTo>
                    <a:pt x="4010" y="678"/>
                    <a:pt x="4042" y="640"/>
                    <a:pt x="4072" y="603"/>
                  </a:cubicBezTo>
                  <a:cubicBezTo>
                    <a:pt x="4075" y="599"/>
                    <a:pt x="4080" y="599"/>
                    <a:pt x="4084" y="602"/>
                  </a:cubicBezTo>
                  <a:cubicBezTo>
                    <a:pt x="4087" y="605"/>
                    <a:pt x="4088" y="610"/>
                    <a:pt x="4085" y="614"/>
                  </a:cubicBezTo>
                  <a:cubicBezTo>
                    <a:pt x="4055" y="651"/>
                    <a:pt x="4023" y="689"/>
                    <a:pt x="3991" y="727"/>
                  </a:cubicBezTo>
                  <a:cubicBezTo>
                    <a:pt x="3991" y="727"/>
                    <a:pt x="3991" y="727"/>
                    <a:pt x="3991" y="727"/>
                  </a:cubicBezTo>
                  <a:cubicBezTo>
                    <a:pt x="3977" y="743"/>
                    <a:pt x="3963" y="759"/>
                    <a:pt x="3949" y="775"/>
                  </a:cubicBezTo>
                  <a:cubicBezTo>
                    <a:pt x="3938" y="788"/>
                    <a:pt x="3927" y="800"/>
                    <a:pt x="3916" y="812"/>
                  </a:cubicBezTo>
                  <a:cubicBezTo>
                    <a:pt x="3914" y="814"/>
                    <a:pt x="3912" y="815"/>
                    <a:pt x="3909" y="815"/>
                  </a:cubicBezTo>
                  <a:close/>
                  <a:moveTo>
                    <a:pt x="5568" y="788"/>
                  </a:moveTo>
                  <a:cubicBezTo>
                    <a:pt x="5565" y="788"/>
                    <a:pt x="5563" y="787"/>
                    <a:pt x="5561" y="785"/>
                  </a:cubicBezTo>
                  <a:cubicBezTo>
                    <a:pt x="5556" y="779"/>
                    <a:pt x="5551" y="774"/>
                    <a:pt x="5546" y="768"/>
                  </a:cubicBezTo>
                  <a:cubicBezTo>
                    <a:pt x="5543" y="764"/>
                    <a:pt x="5543" y="759"/>
                    <a:pt x="5547" y="756"/>
                  </a:cubicBezTo>
                  <a:cubicBezTo>
                    <a:pt x="5550" y="753"/>
                    <a:pt x="5556" y="753"/>
                    <a:pt x="5559" y="757"/>
                  </a:cubicBezTo>
                  <a:cubicBezTo>
                    <a:pt x="5564" y="762"/>
                    <a:pt x="5569" y="768"/>
                    <a:pt x="5574" y="773"/>
                  </a:cubicBezTo>
                  <a:cubicBezTo>
                    <a:pt x="5577" y="777"/>
                    <a:pt x="5577" y="782"/>
                    <a:pt x="5573" y="785"/>
                  </a:cubicBezTo>
                  <a:cubicBezTo>
                    <a:pt x="5572" y="787"/>
                    <a:pt x="5570" y="788"/>
                    <a:pt x="5568" y="788"/>
                  </a:cubicBezTo>
                  <a:close/>
                  <a:moveTo>
                    <a:pt x="6135" y="783"/>
                  </a:moveTo>
                  <a:cubicBezTo>
                    <a:pt x="6133" y="783"/>
                    <a:pt x="6130" y="781"/>
                    <a:pt x="6128" y="779"/>
                  </a:cubicBezTo>
                  <a:cubicBezTo>
                    <a:pt x="6126" y="776"/>
                    <a:pt x="6126" y="770"/>
                    <a:pt x="6130" y="767"/>
                  </a:cubicBezTo>
                  <a:cubicBezTo>
                    <a:pt x="6133" y="765"/>
                    <a:pt x="6133" y="765"/>
                    <a:pt x="6133" y="765"/>
                  </a:cubicBezTo>
                  <a:cubicBezTo>
                    <a:pt x="6138" y="761"/>
                    <a:pt x="6143" y="758"/>
                    <a:pt x="6148" y="754"/>
                  </a:cubicBezTo>
                  <a:cubicBezTo>
                    <a:pt x="6152" y="751"/>
                    <a:pt x="6157" y="751"/>
                    <a:pt x="6160" y="755"/>
                  </a:cubicBezTo>
                  <a:cubicBezTo>
                    <a:pt x="6163" y="759"/>
                    <a:pt x="6162" y="764"/>
                    <a:pt x="6158" y="767"/>
                  </a:cubicBezTo>
                  <a:cubicBezTo>
                    <a:pt x="6153" y="771"/>
                    <a:pt x="6148" y="775"/>
                    <a:pt x="6143" y="779"/>
                  </a:cubicBezTo>
                  <a:cubicBezTo>
                    <a:pt x="6140" y="781"/>
                    <a:pt x="6140" y="781"/>
                    <a:pt x="6140" y="781"/>
                  </a:cubicBezTo>
                  <a:cubicBezTo>
                    <a:pt x="6139" y="782"/>
                    <a:pt x="6137" y="783"/>
                    <a:pt x="6135" y="783"/>
                  </a:cubicBezTo>
                  <a:close/>
                  <a:moveTo>
                    <a:pt x="6175" y="751"/>
                  </a:moveTo>
                  <a:cubicBezTo>
                    <a:pt x="6173" y="751"/>
                    <a:pt x="6170" y="750"/>
                    <a:pt x="6169" y="748"/>
                  </a:cubicBezTo>
                  <a:cubicBezTo>
                    <a:pt x="6166" y="744"/>
                    <a:pt x="6166" y="739"/>
                    <a:pt x="6170" y="736"/>
                  </a:cubicBezTo>
                  <a:cubicBezTo>
                    <a:pt x="6186" y="723"/>
                    <a:pt x="6201" y="710"/>
                    <a:pt x="6217" y="697"/>
                  </a:cubicBezTo>
                  <a:cubicBezTo>
                    <a:pt x="6229" y="686"/>
                    <a:pt x="6243" y="675"/>
                    <a:pt x="6256" y="663"/>
                  </a:cubicBezTo>
                  <a:cubicBezTo>
                    <a:pt x="6256" y="663"/>
                    <a:pt x="6256" y="663"/>
                    <a:pt x="6256" y="663"/>
                  </a:cubicBezTo>
                  <a:cubicBezTo>
                    <a:pt x="6294" y="629"/>
                    <a:pt x="6332" y="594"/>
                    <a:pt x="6364" y="564"/>
                  </a:cubicBezTo>
                  <a:cubicBezTo>
                    <a:pt x="6368" y="561"/>
                    <a:pt x="6373" y="561"/>
                    <a:pt x="6376" y="564"/>
                  </a:cubicBezTo>
                  <a:cubicBezTo>
                    <a:pt x="6379" y="568"/>
                    <a:pt x="6379" y="573"/>
                    <a:pt x="6376" y="576"/>
                  </a:cubicBezTo>
                  <a:cubicBezTo>
                    <a:pt x="6344" y="607"/>
                    <a:pt x="6305" y="642"/>
                    <a:pt x="6267" y="676"/>
                  </a:cubicBezTo>
                  <a:cubicBezTo>
                    <a:pt x="6267" y="676"/>
                    <a:pt x="6267" y="676"/>
                    <a:pt x="6267" y="676"/>
                  </a:cubicBezTo>
                  <a:cubicBezTo>
                    <a:pt x="6254" y="688"/>
                    <a:pt x="6240" y="699"/>
                    <a:pt x="6228" y="710"/>
                  </a:cubicBezTo>
                  <a:cubicBezTo>
                    <a:pt x="6212" y="723"/>
                    <a:pt x="6197" y="737"/>
                    <a:pt x="6181" y="749"/>
                  </a:cubicBezTo>
                  <a:cubicBezTo>
                    <a:pt x="6179" y="751"/>
                    <a:pt x="6177" y="751"/>
                    <a:pt x="6175" y="751"/>
                  </a:cubicBezTo>
                  <a:close/>
                  <a:moveTo>
                    <a:pt x="5534" y="749"/>
                  </a:moveTo>
                  <a:cubicBezTo>
                    <a:pt x="5532" y="749"/>
                    <a:pt x="5529" y="748"/>
                    <a:pt x="5528" y="746"/>
                  </a:cubicBezTo>
                  <a:cubicBezTo>
                    <a:pt x="5509" y="724"/>
                    <a:pt x="5491" y="702"/>
                    <a:pt x="5474" y="681"/>
                  </a:cubicBezTo>
                  <a:cubicBezTo>
                    <a:pt x="5461" y="665"/>
                    <a:pt x="5447" y="649"/>
                    <a:pt x="5434" y="632"/>
                  </a:cubicBezTo>
                  <a:cubicBezTo>
                    <a:pt x="5434" y="632"/>
                    <a:pt x="5434" y="632"/>
                    <a:pt x="5434" y="632"/>
                  </a:cubicBezTo>
                  <a:cubicBezTo>
                    <a:pt x="5432" y="630"/>
                    <a:pt x="5432" y="630"/>
                    <a:pt x="5432" y="630"/>
                  </a:cubicBezTo>
                  <a:cubicBezTo>
                    <a:pt x="5411" y="603"/>
                    <a:pt x="5389" y="576"/>
                    <a:pt x="5367" y="549"/>
                  </a:cubicBezTo>
                  <a:cubicBezTo>
                    <a:pt x="5363" y="544"/>
                    <a:pt x="5363" y="544"/>
                    <a:pt x="5363" y="544"/>
                  </a:cubicBezTo>
                  <a:cubicBezTo>
                    <a:pt x="5360" y="541"/>
                    <a:pt x="5361" y="535"/>
                    <a:pt x="5364" y="532"/>
                  </a:cubicBezTo>
                  <a:cubicBezTo>
                    <a:pt x="5368" y="529"/>
                    <a:pt x="5373" y="530"/>
                    <a:pt x="5376" y="534"/>
                  </a:cubicBezTo>
                  <a:cubicBezTo>
                    <a:pt x="5380" y="538"/>
                    <a:pt x="5380" y="538"/>
                    <a:pt x="5380" y="538"/>
                  </a:cubicBezTo>
                  <a:cubicBezTo>
                    <a:pt x="5402" y="565"/>
                    <a:pt x="5424" y="592"/>
                    <a:pt x="5445" y="619"/>
                  </a:cubicBezTo>
                  <a:cubicBezTo>
                    <a:pt x="5448" y="622"/>
                    <a:pt x="5448" y="622"/>
                    <a:pt x="5448" y="622"/>
                  </a:cubicBezTo>
                  <a:cubicBezTo>
                    <a:pt x="5448" y="622"/>
                    <a:pt x="5448" y="622"/>
                    <a:pt x="5448" y="622"/>
                  </a:cubicBezTo>
                  <a:cubicBezTo>
                    <a:pt x="5461" y="638"/>
                    <a:pt x="5474" y="654"/>
                    <a:pt x="5487" y="670"/>
                  </a:cubicBezTo>
                  <a:cubicBezTo>
                    <a:pt x="5504" y="691"/>
                    <a:pt x="5522" y="713"/>
                    <a:pt x="5541" y="735"/>
                  </a:cubicBezTo>
                  <a:cubicBezTo>
                    <a:pt x="5544" y="739"/>
                    <a:pt x="5543" y="744"/>
                    <a:pt x="5540" y="747"/>
                  </a:cubicBezTo>
                  <a:cubicBezTo>
                    <a:pt x="5538" y="749"/>
                    <a:pt x="5536" y="749"/>
                    <a:pt x="5534" y="749"/>
                  </a:cubicBezTo>
                  <a:close/>
                  <a:moveTo>
                    <a:pt x="1202" y="704"/>
                  </a:moveTo>
                  <a:cubicBezTo>
                    <a:pt x="1200" y="704"/>
                    <a:pt x="1200" y="704"/>
                    <a:pt x="1200" y="704"/>
                  </a:cubicBezTo>
                  <a:cubicBezTo>
                    <a:pt x="1194" y="704"/>
                    <a:pt x="1189" y="703"/>
                    <a:pt x="1183" y="703"/>
                  </a:cubicBezTo>
                  <a:cubicBezTo>
                    <a:pt x="1179" y="702"/>
                    <a:pt x="1175" y="697"/>
                    <a:pt x="1176" y="693"/>
                  </a:cubicBezTo>
                  <a:cubicBezTo>
                    <a:pt x="1177" y="688"/>
                    <a:pt x="1181" y="685"/>
                    <a:pt x="1186" y="686"/>
                  </a:cubicBezTo>
                  <a:cubicBezTo>
                    <a:pt x="1191" y="687"/>
                    <a:pt x="1196" y="687"/>
                    <a:pt x="1201" y="687"/>
                  </a:cubicBezTo>
                  <a:cubicBezTo>
                    <a:pt x="1202" y="687"/>
                    <a:pt x="1202" y="687"/>
                    <a:pt x="1202" y="687"/>
                  </a:cubicBezTo>
                  <a:cubicBezTo>
                    <a:pt x="1208" y="687"/>
                    <a:pt x="1213" y="687"/>
                    <a:pt x="1218" y="686"/>
                  </a:cubicBezTo>
                  <a:cubicBezTo>
                    <a:pt x="1233" y="684"/>
                    <a:pt x="1251" y="679"/>
                    <a:pt x="1270" y="673"/>
                  </a:cubicBezTo>
                  <a:cubicBezTo>
                    <a:pt x="1277" y="671"/>
                    <a:pt x="1285" y="669"/>
                    <a:pt x="1292" y="666"/>
                  </a:cubicBezTo>
                  <a:cubicBezTo>
                    <a:pt x="1292" y="666"/>
                    <a:pt x="1292" y="666"/>
                    <a:pt x="1292" y="666"/>
                  </a:cubicBezTo>
                  <a:cubicBezTo>
                    <a:pt x="1318" y="657"/>
                    <a:pt x="1347" y="646"/>
                    <a:pt x="1382" y="631"/>
                  </a:cubicBezTo>
                  <a:cubicBezTo>
                    <a:pt x="1396" y="624"/>
                    <a:pt x="1411" y="617"/>
                    <a:pt x="1427" y="610"/>
                  </a:cubicBezTo>
                  <a:cubicBezTo>
                    <a:pt x="1431" y="608"/>
                    <a:pt x="1436" y="610"/>
                    <a:pt x="1438" y="614"/>
                  </a:cubicBezTo>
                  <a:cubicBezTo>
                    <a:pt x="1440" y="618"/>
                    <a:pt x="1438" y="623"/>
                    <a:pt x="1434" y="625"/>
                  </a:cubicBezTo>
                  <a:cubicBezTo>
                    <a:pt x="1418" y="633"/>
                    <a:pt x="1403" y="640"/>
                    <a:pt x="1389" y="646"/>
                  </a:cubicBezTo>
                  <a:cubicBezTo>
                    <a:pt x="1353" y="662"/>
                    <a:pt x="1324" y="673"/>
                    <a:pt x="1298" y="682"/>
                  </a:cubicBezTo>
                  <a:cubicBezTo>
                    <a:pt x="1298" y="682"/>
                    <a:pt x="1298" y="682"/>
                    <a:pt x="1298" y="682"/>
                  </a:cubicBezTo>
                  <a:cubicBezTo>
                    <a:pt x="1290" y="685"/>
                    <a:pt x="1282" y="687"/>
                    <a:pt x="1275" y="690"/>
                  </a:cubicBezTo>
                  <a:cubicBezTo>
                    <a:pt x="1255" y="696"/>
                    <a:pt x="1236" y="700"/>
                    <a:pt x="1221" y="703"/>
                  </a:cubicBezTo>
                  <a:cubicBezTo>
                    <a:pt x="1214" y="704"/>
                    <a:pt x="1208" y="704"/>
                    <a:pt x="1202" y="704"/>
                  </a:cubicBezTo>
                  <a:close/>
                  <a:moveTo>
                    <a:pt x="1157" y="696"/>
                  </a:moveTo>
                  <a:cubicBezTo>
                    <a:pt x="1156" y="696"/>
                    <a:pt x="1155" y="696"/>
                    <a:pt x="1155" y="695"/>
                  </a:cubicBezTo>
                  <a:cubicBezTo>
                    <a:pt x="1148" y="693"/>
                    <a:pt x="1140" y="690"/>
                    <a:pt x="1133" y="687"/>
                  </a:cubicBezTo>
                  <a:cubicBezTo>
                    <a:pt x="1128" y="685"/>
                    <a:pt x="1126" y="680"/>
                    <a:pt x="1128" y="676"/>
                  </a:cubicBezTo>
                  <a:cubicBezTo>
                    <a:pt x="1130" y="671"/>
                    <a:pt x="1135" y="669"/>
                    <a:pt x="1139" y="671"/>
                  </a:cubicBezTo>
                  <a:cubicBezTo>
                    <a:pt x="1147" y="674"/>
                    <a:pt x="1154" y="677"/>
                    <a:pt x="1160" y="679"/>
                  </a:cubicBezTo>
                  <a:cubicBezTo>
                    <a:pt x="1164" y="681"/>
                    <a:pt x="1167" y="685"/>
                    <a:pt x="1165" y="690"/>
                  </a:cubicBezTo>
                  <a:cubicBezTo>
                    <a:pt x="1164" y="693"/>
                    <a:pt x="1161" y="696"/>
                    <a:pt x="1157" y="696"/>
                  </a:cubicBezTo>
                  <a:close/>
                  <a:moveTo>
                    <a:pt x="1111" y="675"/>
                  </a:moveTo>
                  <a:cubicBezTo>
                    <a:pt x="1109" y="675"/>
                    <a:pt x="1108" y="675"/>
                    <a:pt x="1107" y="674"/>
                  </a:cubicBezTo>
                  <a:cubicBezTo>
                    <a:pt x="1099" y="670"/>
                    <a:pt x="1090" y="665"/>
                    <a:pt x="1082" y="659"/>
                  </a:cubicBezTo>
                  <a:cubicBezTo>
                    <a:pt x="1046" y="637"/>
                    <a:pt x="1011" y="611"/>
                    <a:pt x="985" y="590"/>
                  </a:cubicBezTo>
                  <a:cubicBezTo>
                    <a:pt x="985" y="590"/>
                    <a:pt x="985" y="590"/>
                    <a:pt x="985" y="590"/>
                  </a:cubicBezTo>
                  <a:cubicBezTo>
                    <a:pt x="983" y="588"/>
                    <a:pt x="983" y="588"/>
                    <a:pt x="983" y="588"/>
                  </a:cubicBezTo>
                  <a:cubicBezTo>
                    <a:pt x="956" y="567"/>
                    <a:pt x="930" y="545"/>
                    <a:pt x="902" y="521"/>
                  </a:cubicBezTo>
                  <a:cubicBezTo>
                    <a:pt x="897" y="518"/>
                    <a:pt x="897" y="518"/>
                    <a:pt x="897" y="518"/>
                  </a:cubicBezTo>
                  <a:cubicBezTo>
                    <a:pt x="894" y="515"/>
                    <a:pt x="893" y="509"/>
                    <a:pt x="896" y="506"/>
                  </a:cubicBezTo>
                  <a:cubicBezTo>
                    <a:pt x="899" y="502"/>
                    <a:pt x="904" y="501"/>
                    <a:pt x="908" y="504"/>
                  </a:cubicBezTo>
                  <a:cubicBezTo>
                    <a:pt x="913" y="508"/>
                    <a:pt x="913" y="508"/>
                    <a:pt x="913" y="508"/>
                  </a:cubicBezTo>
                  <a:cubicBezTo>
                    <a:pt x="941" y="532"/>
                    <a:pt x="967" y="554"/>
                    <a:pt x="994" y="575"/>
                  </a:cubicBezTo>
                  <a:cubicBezTo>
                    <a:pt x="995" y="576"/>
                    <a:pt x="995" y="576"/>
                    <a:pt x="995" y="576"/>
                  </a:cubicBezTo>
                  <a:cubicBezTo>
                    <a:pt x="995" y="576"/>
                    <a:pt x="995" y="576"/>
                    <a:pt x="995" y="576"/>
                  </a:cubicBezTo>
                  <a:cubicBezTo>
                    <a:pt x="1021" y="597"/>
                    <a:pt x="1056" y="623"/>
                    <a:pt x="1091" y="645"/>
                  </a:cubicBezTo>
                  <a:cubicBezTo>
                    <a:pt x="1099" y="650"/>
                    <a:pt x="1107" y="655"/>
                    <a:pt x="1115" y="659"/>
                  </a:cubicBezTo>
                  <a:cubicBezTo>
                    <a:pt x="1119" y="661"/>
                    <a:pt x="1120" y="666"/>
                    <a:pt x="1118" y="671"/>
                  </a:cubicBezTo>
                  <a:cubicBezTo>
                    <a:pt x="1117" y="673"/>
                    <a:pt x="1114" y="675"/>
                    <a:pt x="1111" y="675"/>
                  </a:cubicBezTo>
                  <a:close/>
                  <a:moveTo>
                    <a:pt x="2936" y="672"/>
                  </a:moveTo>
                  <a:cubicBezTo>
                    <a:pt x="2934" y="672"/>
                    <a:pt x="2931" y="671"/>
                    <a:pt x="2930" y="669"/>
                  </a:cubicBezTo>
                  <a:cubicBezTo>
                    <a:pt x="2925" y="663"/>
                    <a:pt x="2921" y="657"/>
                    <a:pt x="2916" y="651"/>
                  </a:cubicBezTo>
                  <a:cubicBezTo>
                    <a:pt x="2913" y="647"/>
                    <a:pt x="2914" y="642"/>
                    <a:pt x="2918" y="639"/>
                  </a:cubicBezTo>
                  <a:cubicBezTo>
                    <a:pt x="2921" y="636"/>
                    <a:pt x="2927" y="637"/>
                    <a:pt x="2930" y="641"/>
                  </a:cubicBezTo>
                  <a:cubicBezTo>
                    <a:pt x="2934" y="647"/>
                    <a:pt x="2939" y="653"/>
                    <a:pt x="2943" y="659"/>
                  </a:cubicBezTo>
                  <a:cubicBezTo>
                    <a:pt x="2946" y="663"/>
                    <a:pt x="2945" y="668"/>
                    <a:pt x="2941" y="671"/>
                  </a:cubicBezTo>
                  <a:cubicBezTo>
                    <a:pt x="2940" y="672"/>
                    <a:pt x="2938" y="672"/>
                    <a:pt x="2936" y="672"/>
                  </a:cubicBezTo>
                  <a:close/>
                  <a:moveTo>
                    <a:pt x="2906" y="632"/>
                  </a:moveTo>
                  <a:cubicBezTo>
                    <a:pt x="2903" y="632"/>
                    <a:pt x="2901" y="631"/>
                    <a:pt x="2899" y="629"/>
                  </a:cubicBezTo>
                  <a:cubicBezTo>
                    <a:pt x="2877" y="600"/>
                    <a:pt x="2856" y="574"/>
                    <a:pt x="2836" y="549"/>
                  </a:cubicBezTo>
                  <a:cubicBezTo>
                    <a:pt x="2827" y="537"/>
                    <a:pt x="2817" y="525"/>
                    <a:pt x="2808" y="514"/>
                  </a:cubicBezTo>
                  <a:cubicBezTo>
                    <a:pt x="2808" y="514"/>
                    <a:pt x="2808" y="514"/>
                    <a:pt x="2808" y="514"/>
                  </a:cubicBezTo>
                  <a:cubicBezTo>
                    <a:pt x="2788" y="491"/>
                    <a:pt x="2769" y="468"/>
                    <a:pt x="2750" y="448"/>
                  </a:cubicBezTo>
                  <a:cubicBezTo>
                    <a:pt x="2745" y="441"/>
                    <a:pt x="2739" y="435"/>
                    <a:pt x="2733" y="429"/>
                  </a:cubicBezTo>
                  <a:cubicBezTo>
                    <a:pt x="2730" y="425"/>
                    <a:pt x="2730" y="420"/>
                    <a:pt x="2734" y="417"/>
                  </a:cubicBezTo>
                  <a:cubicBezTo>
                    <a:pt x="2737" y="414"/>
                    <a:pt x="2743" y="414"/>
                    <a:pt x="2746" y="417"/>
                  </a:cubicBezTo>
                  <a:cubicBezTo>
                    <a:pt x="2752" y="424"/>
                    <a:pt x="2757" y="430"/>
                    <a:pt x="2763" y="436"/>
                  </a:cubicBezTo>
                  <a:cubicBezTo>
                    <a:pt x="2782" y="457"/>
                    <a:pt x="2801" y="480"/>
                    <a:pt x="2821" y="503"/>
                  </a:cubicBezTo>
                  <a:cubicBezTo>
                    <a:pt x="2821" y="503"/>
                    <a:pt x="2821" y="503"/>
                    <a:pt x="2821" y="503"/>
                  </a:cubicBezTo>
                  <a:cubicBezTo>
                    <a:pt x="2830" y="514"/>
                    <a:pt x="2840" y="526"/>
                    <a:pt x="2849" y="538"/>
                  </a:cubicBezTo>
                  <a:cubicBezTo>
                    <a:pt x="2870" y="563"/>
                    <a:pt x="2890" y="589"/>
                    <a:pt x="2912" y="618"/>
                  </a:cubicBezTo>
                  <a:cubicBezTo>
                    <a:pt x="2915" y="622"/>
                    <a:pt x="2915" y="627"/>
                    <a:pt x="2911" y="630"/>
                  </a:cubicBezTo>
                  <a:cubicBezTo>
                    <a:pt x="2909" y="631"/>
                    <a:pt x="2907" y="632"/>
                    <a:pt x="2906" y="632"/>
                  </a:cubicBezTo>
                  <a:close/>
                  <a:moveTo>
                    <a:pt x="1456" y="614"/>
                  </a:moveTo>
                  <a:cubicBezTo>
                    <a:pt x="1453" y="614"/>
                    <a:pt x="1450" y="612"/>
                    <a:pt x="1448" y="609"/>
                  </a:cubicBezTo>
                  <a:cubicBezTo>
                    <a:pt x="1446" y="605"/>
                    <a:pt x="1448" y="600"/>
                    <a:pt x="1452" y="598"/>
                  </a:cubicBezTo>
                  <a:cubicBezTo>
                    <a:pt x="1459" y="595"/>
                    <a:pt x="1466" y="591"/>
                    <a:pt x="1473" y="588"/>
                  </a:cubicBezTo>
                  <a:cubicBezTo>
                    <a:pt x="1477" y="586"/>
                    <a:pt x="1482" y="588"/>
                    <a:pt x="1484" y="592"/>
                  </a:cubicBezTo>
                  <a:cubicBezTo>
                    <a:pt x="1486" y="596"/>
                    <a:pt x="1484" y="601"/>
                    <a:pt x="1480" y="603"/>
                  </a:cubicBezTo>
                  <a:cubicBezTo>
                    <a:pt x="1473" y="607"/>
                    <a:pt x="1467" y="610"/>
                    <a:pt x="1460" y="613"/>
                  </a:cubicBezTo>
                  <a:cubicBezTo>
                    <a:pt x="1459" y="614"/>
                    <a:pt x="1457" y="614"/>
                    <a:pt x="1456" y="614"/>
                  </a:cubicBezTo>
                  <a:close/>
                  <a:moveTo>
                    <a:pt x="4096" y="595"/>
                  </a:moveTo>
                  <a:cubicBezTo>
                    <a:pt x="4094" y="595"/>
                    <a:pt x="4092" y="594"/>
                    <a:pt x="4091" y="593"/>
                  </a:cubicBezTo>
                  <a:cubicBezTo>
                    <a:pt x="4087" y="590"/>
                    <a:pt x="4086" y="585"/>
                    <a:pt x="4089" y="581"/>
                  </a:cubicBezTo>
                  <a:cubicBezTo>
                    <a:pt x="4094" y="575"/>
                    <a:pt x="4099" y="569"/>
                    <a:pt x="4103" y="563"/>
                  </a:cubicBezTo>
                  <a:cubicBezTo>
                    <a:pt x="4106" y="560"/>
                    <a:pt x="4111" y="559"/>
                    <a:pt x="4115" y="562"/>
                  </a:cubicBezTo>
                  <a:cubicBezTo>
                    <a:pt x="4119" y="565"/>
                    <a:pt x="4119" y="570"/>
                    <a:pt x="4117" y="574"/>
                  </a:cubicBezTo>
                  <a:cubicBezTo>
                    <a:pt x="4112" y="580"/>
                    <a:pt x="4107" y="586"/>
                    <a:pt x="4103" y="591"/>
                  </a:cubicBezTo>
                  <a:cubicBezTo>
                    <a:pt x="4101" y="594"/>
                    <a:pt x="4098" y="595"/>
                    <a:pt x="4096" y="595"/>
                  </a:cubicBezTo>
                  <a:close/>
                  <a:moveTo>
                    <a:pt x="1502" y="592"/>
                  </a:moveTo>
                  <a:cubicBezTo>
                    <a:pt x="1499" y="592"/>
                    <a:pt x="1496" y="590"/>
                    <a:pt x="1494" y="587"/>
                  </a:cubicBezTo>
                  <a:cubicBezTo>
                    <a:pt x="1492" y="583"/>
                    <a:pt x="1494" y="578"/>
                    <a:pt x="1498" y="576"/>
                  </a:cubicBezTo>
                  <a:cubicBezTo>
                    <a:pt x="1532" y="559"/>
                    <a:pt x="1566" y="541"/>
                    <a:pt x="1599" y="525"/>
                  </a:cubicBezTo>
                  <a:cubicBezTo>
                    <a:pt x="1599" y="525"/>
                    <a:pt x="1599" y="524"/>
                    <a:pt x="1599" y="524"/>
                  </a:cubicBezTo>
                  <a:cubicBezTo>
                    <a:pt x="1619" y="514"/>
                    <a:pt x="1619" y="514"/>
                    <a:pt x="1619" y="514"/>
                  </a:cubicBezTo>
                  <a:cubicBezTo>
                    <a:pt x="1655" y="496"/>
                    <a:pt x="1693" y="477"/>
                    <a:pt x="1730" y="458"/>
                  </a:cubicBezTo>
                  <a:cubicBezTo>
                    <a:pt x="1734" y="456"/>
                    <a:pt x="1739" y="457"/>
                    <a:pt x="1741" y="462"/>
                  </a:cubicBezTo>
                  <a:cubicBezTo>
                    <a:pt x="1744" y="466"/>
                    <a:pt x="1742" y="471"/>
                    <a:pt x="1738" y="473"/>
                  </a:cubicBezTo>
                  <a:cubicBezTo>
                    <a:pt x="1700" y="492"/>
                    <a:pt x="1663" y="511"/>
                    <a:pt x="1626" y="530"/>
                  </a:cubicBezTo>
                  <a:cubicBezTo>
                    <a:pt x="1607" y="540"/>
                    <a:pt x="1607" y="540"/>
                    <a:pt x="1607" y="540"/>
                  </a:cubicBezTo>
                  <a:cubicBezTo>
                    <a:pt x="1607" y="540"/>
                    <a:pt x="1607" y="540"/>
                    <a:pt x="1607" y="540"/>
                  </a:cubicBezTo>
                  <a:cubicBezTo>
                    <a:pt x="1574" y="557"/>
                    <a:pt x="1539" y="574"/>
                    <a:pt x="1506" y="591"/>
                  </a:cubicBezTo>
                  <a:cubicBezTo>
                    <a:pt x="1504" y="591"/>
                    <a:pt x="1503" y="592"/>
                    <a:pt x="1502" y="592"/>
                  </a:cubicBezTo>
                  <a:close/>
                  <a:moveTo>
                    <a:pt x="6391" y="559"/>
                  </a:moveTo>
                  <a:cubicBezTo>
                    <a:pt x="6388" y="559"/>
                    <a:pt x="6386" y="559"/>
                    <a:pt x="6384" y="557"/>
                  </a:cubicBezTo>
                  <a:cubicBezTo>
                    <a:pt x="6381" y="553"/>
                    <a:pt x="6381" y="548"/>
                    <a:pt x="6385" y="545"/>
                  </a:cubicBezTo>
                  <a:cubicBezTo>
                    <a:pt x="6401" y="529"/>
                    <a:pt x="6401" y="529"/>
                    <a:pt x="6401" y="529"/>
                  </a:cubicBezTo>
                  <a:cubicBezTo>
                    <a:pt x="6405" y="526"/>
                    <a:pt x="6410" y="526"/>
                    <a:pt x="6413" y="530"/>
                  </a:cubicBezTo>
                  <a:cubicBezTo>
                    <a:pt x="6417" y="533"/>
                    <a:pt x="6416" y="538"/>
                    <a:pt x="6413" y="542"/>
                  </a:cubicBezTo>
                  <a:cubicBezTo>
                    <a:pt x="6396" y="557"/>
                    <a:pt x="6396" y="557"/>
                    <a:pt x="6396" y="557"/>
                  </a:cubicBezTo>
                  <a:cubicBezTo>
                    <a:pt x="6395" y="559"/>
                    <a:pt x="6393" y="559"/>
                    <a:pt x="6391" y="559"/>
                  </a:cubicBezTo>
                  <a:close/>
                  <a:moveTo>
                    <a:pt x="4127" y="555"/>
                  </a:moveTo>
                  <a:cubicBezTo>
                    <a:pt x="4125" y="555"/>
                    <a:pt x="4124" y="554"/>
                    <a:pt x="4122" y="553"/>
                  </a:cubicBezTo>
                  <a:cubicBezTo>
                    <a:pt x="4118" y="550"/>
                    <a:pt x="4118" y="545"/>
                    <a:pt x="4120" y="541"/>
                  </a:cubicBezTo>
                  <a:cubicBezTo>
                    <a:pt x="4129" y="529"/>
                    <a:pt x="4138" y="518"/>
                    <a:pt x="4147" y="506"/>
                  </a:cubicBezTo>
                  <a:cubicBezTo>
                    <a:pt x="4161" y="487"/>
                    <a:pt x="4175" y="468"/>
                    <a:pt x="4188" y="450"/>
                  </a:cubicBezTo>
                  <a:cubicBezTo>
                    <a:pt x="4188" y="450"/>
                    <a:pt x="4188" y="450"/>
                    <a:pt x="4188" y="450"/>
                  </a:cubicBezTo>
                  <a:cubicBezTo>
                    <a:pt x="4207" y="423"/>
                    <a:pt x="4225" y="397"/>
                    <a:pt x="4241" y="372"/>
                  </a:cubicBezTo>
                  <a:cubicBezTo>
                    <a:pt x="4252" y="355"/>
                    <a:pt x="4252" y="355"/>
                    <a:pt x="4252" y="355"/>
                  </a:cubicBezTo>
                  <a:cubicBezTo>
                    <a:pt x="4269" y="328"/>
                    <a:pt x="4269" y="328"/>
                    <a:pt x="4269" y="328"/>
                  </a:cubicBezTo>
                  <a:cubicBezTo>
                    <a:pt x="4271" y="324"/>
                    <a:pt x="4276" y="323"/>
                    <a:pt x="4280" y="325"/>
                  </a:cubicBezTo>
                  <a:cubicBezTo>
                    <a:pt x="4284" y="328"/>
                    <a:pt x="4285" y="333"/>
                    <a:pt x="4283" y="337"/>
                  </a:cubicBezTo>
                  <a:cubicBezTo>
                    <a:pt x="4267" y="364"/>
                    <a:pt x="4267" y="364"/>
                    <a:pt x="4267" y="364"/>
                  </a:cubicBezTo>
                  <a:cubicBezTo>
                    <a:pt x="4255" y="381"/>
                    <a:pt x="4255" y="381"/>
                    <a:pt x="4255" y="381"/>
                  </a:cubicBezTo>
                  <a:cubicBezTo>
                    <a:pt x="4239" y="407"/>
                    <a:pt x="4221" y="432"/>
                    <a:pt x="4202" y="460"/>
                  </a:cubicBezTo>
                  <a:cubicBezTo>
                    <a:pt x="4202" y="460"/>
                    <a:pt x="4202" y="460"/>
                    <a:pt x="4202" y="460"/>
                  </a:cubicBezTo>
                  <a:cubicBezTo>
                    <a:pt x="4189" y="478"/>
                    <a:pt x="4175" y="497"/>
                    <a:pt x="4160" y="516"/>
                  </a:cubicBezTo>
                  <a:cubicBezTo>
                    <a:pt x="4152" y="528"/>
                    <a:pt x="4143" y="540"/>
                    <a:pt x="4134" y="551"/>
                  </a:cubicBezTo>
                  <a:cubicBezTo>
                    <a:pt x="4132" y="553"/>
                    <a:pt x="4130" y="555"/>
                    <a:pt x="4127" y="555"/>
                  </a:cubicBezTo>
                  <a:close/>
                  <a:moveTo>
                    <a:pt x="5352" y="526"/>
                  </a:moveTo>
                  <a:cubicBezTo>
                    <a:pt x="5349" y="526"/>
                    <a:pt x="5347" y="525"/>
                    <a:pt x="5345" y="523"/>
                  </a:cubicBezTo>
                  <a:cubicBezTo>
                    <a:pt x="5340" y="517"/>
                    <a:pt x="5336" y="511"/>
                    <a:pt x="5331" y="505"/>
                  </a:cubicBezTo>
                  <a:cubicBezTo>
                    <a:pt x="5328" y="502"/>
                    <a:pt x="5328" y="496"/>
                    <a:pt x="5332" y="493"/>
                  </a:cubicBezTo>
                  <a:cubicBezTo>
                    <a:pt x="5336" y="490"/>
                    <a:pt x="5341" y="491"/>
                    <a:pt x="5344" y="494"/>
                  </a:cubicBezTo>
                  <a:cubicBezTo>
                    <a:pt x="5349" y="500"/>
                    <a:pt x="5354" y="506"/>
                    <a:pt x="5358" y="512"/>
                  </a:cubicBezTo>
                  <a:cubicBezTo>
                    <a:pt x="5361" y="515"/>
                    <a:pt x="5361" y="521"/>
                    <a:pt x="5357" y="524"/>
                  </a:cubicBezTo>
                  <a:cubicBezTo>
                    <a:pt x="5356" y="525"/>
                    <a:pt x="5354" y="526"/>
                    <a:pt x="5352" y="526"/>
                  </a:cubicBezTo>
                  <a:close/>
                  <a:moveTo>
                    <a:pt x="6428" y="525"/>
                  </a:moveTo>
                  <a:cubicBezTo>
                    <a:pt x="6426" y="525"/>
                    <a:pt x="6423" y="524"/>
                    <a:pt x="6422" y="522"/>
                  </a:cubicBezTo>
                  <a:cubicBezTo>
                    <a:pt x="6418" y="519"/>
                    <a:pt x="6419" y="513"/>
                    <a:pt x="6422" y="510"/>
                  </a:cubicBezTo>
                  <a:cubicBezTo>
                    <a:pt x="6436" y="497"/>
                    <a:pt x="6451" y="483"/>
                    <a:pt x="6465" y="470"/>
                  </a:cubicBezTo>
                  <a:cubicBezTo>
                    <a:pt x="6478" y="458"/>
                    <a:pt x="6491" y="446"/>
                    <a:pt x="6505" y="433"/>
                  </a:cubicBezTo>
                  <a:cubicBezTo>
                    <a:pt x="6505" y="433"/>
                    <a:pt x="6505" y="433"/>
                    <a:pt x="6505" y="433"/>
                  </a:cubicBezTo>
                  <a:cubicBezTo>
                    <a:pt x="6513" y="426"/>
                    <a:pt x="6521" y="419"/>
                    <a:pt x="6529" y="412"/>
                  </a:cubicBezTo>
                  <a:cubicBezTo>
                    <a:pt x="6532" y="409"/>
                    <a:pt x="6536" y="406"/>
                    <a:pt x="6539" y="403"/>
                  </a:cubicBezTo>
                  <a:cubicBezTo>
                    <a:pt x="6546" y="396"/>
                    <a:pt x="6554" y="390"/>
                    <a:pt x="6562" y="383"/>
                  </a:cubicBezTo>
                  <a:cubicBezTo>
                    <a:pt x="6578" y="369"/>
                    <a:pt x="6578" y="369"/>
                    <a:pt x="6578" y="369"/>
                  </a:cubicBezTo>
                  <a:cubicBezTo>
                    <a:pt x="6596" y="353"/>
                    <a:pt x="6596" y="353"/>
                    <a:pt x="6596" y="353"/>
                  </a:cubicBezTo>
                  <a:cubicBezTo>
                    <a:pt x="6601" y="350"/>
                    <a:pt x="6605" y="346"/>
                    <a:pt x="6610" y="343"/>
                  </a:cubicBezTo>
                  <a:cubicBezTo>
                    <a:pt x="6616" y="338"/>
                    <a:pt x="6616" y="338"/>
                    <a:pt x="6616" y="338"/>
                  </a:cubicBezTo>
                  <a:cubicBezTo>
                    <a:pt x="6619" y="337"/>
                    <a:pt x="6619" y="337"/>
                    <a:pt x="6619" y="337"/>
                  </a:cubicBezTo>
                  <a:cubicBezTo>
                    <a:pt x="6623" y="335"/>
                    <a:pt x="6628" y="336"/>
                    <a:pt x="6630" y="340"/>
                  </a:cubicBezTo>
                  <a:cubicBezTo>
                    <a:pt x="6633" y="344"/>
                    <a:pt x="6631" y="349"/>
                    <a:pt x="6627" y="352"/>
                  </a:cubicBezTo>
                  <a:cubicBezTo>
                    <a:pt x="6625" y="353"/>
                    <a:pt x="6625" y="353"/>
                    <a:pt x="6625" y="353"/>
                  </a:cubicBezTo>
                  <a:cubicBezTo>
                    <a:pt x="6619" y="357"/>
                    <a:pt x="6619" y="357"/>
                    <a:pt x="6619" y="357"/>
                  </a:cubicBezTo>
                  <a:cubicBezTo>
                    <a:pt x="6615" y="360"/>
                    <a:pt x="6611" y="363"/>
                    <a:pt x="6608" y="366"/>
                  </a:cubicBezTo>
                  <a:cubicBezTo>
                    <a:pt x="6589" y="382"/>
                    <a:pt x="6589" y="382"/>
                    <a:pt x="6589" y="382"/>
                  </a:cubicBezTo>
                  <a:cubicBezTo>
                    <a:pt x="6573" y="396"/>
                    <a:pt x="6573" y="396"/>
                    <a:pt x="6573" y="396"/>
                  </a:cubicBezTo>
                  <a:cubicBezTo>
                    <a:pt x="6565" y="402"/>
                    <a:pt x="6558" y="409"/>
                    <a:pt x="6550" y="415"/>
                  </a:cubicBezTo>
                  <a:cubicBezTo>
                    <a:pt x="6547" y="418"/>
                    <a:pt x="6543" y="421"/>
                    <a:pt x="6540" y="424"/>
                  </a:cubicBezTo>
                  <a:cubicBezTo>
                    <a:pt x="6532" y="431"/>
                    <a:pt x="6524" y="439"/>
                    <a:pt x="6517" y="446"/>
                  </a:cubicBezTo>
                  <a:cubicBezTo>
                    <a:pt x="6517" y="446"/>
                    <a:pt x="6517" y="446"/>
                    <a:pt x="6517" y="446"/>
                  </a:cubicBezTo>
                  <a:cubicBezTo>
                    <a:pt x="6502" y="459"/>
                    <a:pt x="6489" y="471"/>
                    <a:pt x="6477" y="482"/>
                  </a:cubicBezTo>
                  <a:cubicBezTo>
                    <a:pt x="6462" y="496"/>
                    <a:pt x="6448" y="509"/>
                    <a:pt x="6434" y="522"/>
                  </a:cubicBezTo>
                  <a:cubicBezTo>
                    <a:pt x="6432" y="524"/>
                    <a:pt x="6430" y="525"/>
                    <a:pt x="6428" y="525"/>
                  </a:cubicBezTo>
                  <a:close/>
                  <a:moveTo>
                    <a:pt x="881" y="501"/>
                  </a:moveTo>
                  <a:cubicBezTo>
                    <a:pt x="879" y="501"/>
                    <a:pt x="877" y="501"/>
                    <a:pt x="875" y="499"/>
                  </a:cubicBezTo>
                  <a:cubicBezTo>
                    <a:pt x="870" y="495"/>
                    <a:pt x="864" y="490"/>
                    <a:pt x="858" y="485"/>
                  </a:cubicBezTo>
                  <a:cubicBezTo>
                    <a:pt x="854" y="482"/>
                    <a:pt x="854" y="477"/>
                    <a:pt x="857" y="473"/>
                  </a:cubicBezTo>
                  <a:cubicBezTo>
                    <a:pt x="860" y="469"/>
                    <a:pt x="865" y="469"/>
                    <a:pt x="869" y="472"/>
                  </a:cubicBezTo>
                  <a:cubicBezTo>
                    <a:pt x="875" y="477"/>
                    <a:pt x="881" y="482"/>
                    <a:pt x="886" y="486"/>
                  </a:cubicBezTo>
                  <a:cubicBezTo>
                    <a:pt x="890" y="489"/>
                    <a:pt x="890" y="495"/>
                    <a:pt x="887" y="498"/>
                  </a:cubicBezTo>
                  <a:cubicBezTo>
                    <a:pt x="886" y="500"/>
                    <a:pt x="883" y="501"/>
                    <a:pt x="881" y="501"/>
                  </a:cubicBezTo>
                  <a:close/>
                  <a:moveTo>
                    <a:pt x="5319" y="487"/>
                  </a:moveTo>
                  <a:cubicBezTo>
                    <a:pt x="5317" y="487"/>
                    <a:pt x="5314" y="486"/>
                    <a:pt x="5313" y="484"/>
                  </a:cubicBezTo>
                  <a:cubicBezTo>
                    <a:pt x="5293" y="460"/>
                    <a:pt x="5274" y="438"/>
                    <a:pt x="5255" y="417"/>
                  </a:cubicBezTo>
                  <a:cubicBezTo>
                    <a:pt x="5242" y="402"/>
                    <a:pt x="5229" y="387"/>
                    <a:pt x="5216" y="373"/>
                  </a:cubicBezTo>
                  <a:cubicBezTo>
                    <a:pt x="5216" y="373"/>
                    <a:pt x="5216" y="373"/>
                    <a:pt x="5216" y="373"/>
                  </a:cubicBezTo>
                  <a:cubicBezTo>
                    <a:pt x="5190" y="345"/>
                    <a:pt x="5164" y="318"/>
                    <a:pt x="5138" y="291"/>
                  </a:cubicBezTo>
                  <a:cubicBezTo>
                    <a:pt x="5135" y="288"/>
                    <a:pt x="5135" y="283"/>
                    <a:pt x="5139" y="279"/>
                  </a:cubicBezTo>
                  <a:cubicBezTo>
                    <a:pt x="5142" y="276"/>
                    <a:pt x="5147" y="276"/>
                    <a:pt x="5151" y="279"/>
                  </a:cubicBezTo>
                  <a:cubicBezTo>
                    <a:pt x="5177" y="306"/>
                    <a:pt x="5203" y="334"/>
                    <a:pt x="5228" y="362"/>
                  </a:cubicBezTo>
                  <a:cubicBezTo>
                    <a:pt x="5228" y="362"/>
                    <a:pt x="5228" y="362"/>
                    <a:pt x="5228" y="362"/>
                  </a:cubicBezTo>
                  <a:cubicBezTo>
                    <a:pt x="5242" y="376"/>
                    <a:pt x="5255" y="391"/>
                    <a:pt x="5268" y="406"/>
                  </a:cubicBezTo>
                  <a:cubicBezTo>
                    <a:pt x="5287" y="427"/>
                    <a:pt x="5306" y="449"/>
                    <a:pt x="5326" y="473"/>
                  </a:cubicBezTo>
                  <a:cubicBezTo>
                    <a:pt x="5329" y="476"/>
                    <a:pt x="5328" y="482"/>
                    <a:pt x="5325" y="485"/>
                  </a:cubicBezTo>
                  <a:cubicBezTo>
                    <a:pt x="5323" y="486"/>
                    <a:pt x="5321" y="487"/>
                    <a:pt x="5319" y="487"/>
                  </a:cubicBezTo>
                  <a:close/>
                  <a:moveTo>
                    <a:pt x="842" y="469"/>
                  </a:moveTo>
                  <a:cubicBezTo>
                    <a:pt x="840" y="469"/>
                    <a:pt x="838" y="468"/>
                    <a:pt x="836" y="467"/>
                  </a:cubicBezTo>
                  <a:cubicBezTo>
                    <a:pt x="817" y="451"/>
                    <a:pt x="799" y="437"/>
                    <a:pt x="782" y="424"/>
                  </a:cubicBezTo>
                  <a:cubicBezTo>
                    <a:pt x="760" y="407"/>
                    <a:pt x="739" y="392"/>
                    <a:pt x="720" y="379"/>
                  </a:cubicBezTo>
                  <a:cubicBezTo>
                    <a:pt x="720" y="379"/>
                    <a:pt x="720" y="379"/>
                    <a:pt x="720" y="379"/>
                  </a:cubicBezTo>
                  <a:cubicBezTo>
                    <a:pt x="703" y="367"/>
                    <a:pt x="686" y="356"/>
                    <a:pt x="670" y="346"/>
                  </a:cubicBezTo>
                  <a:cubicBezTo>
                    <a:pt x="655" y="337"/>
                    <a:pt x="639" y="328"/>
                    <a:pt x="624" y="320"/>
                  </a:cubicBezTo>
                  <a:cubicBezTo>
                    <a:pt x="620" y="318"/>
                    <a:pt x="619" y="312"/>
                    <a:pt x="621" y="308"/>
                  </a:cubicBezTo>
                  <a:cubicBezTo>
                    <a:pt x="623" y="304"/>
                    <a:pt x="628" y="303"/>
                    <a:pt x="632" y="305"/>
                  </a:cubicBezTo>
                  <a:cubicBezTo>
                    <a:pt x="648" y="313"/>
                    <a:pt x="663" y="322"/>
                    <a:pt x="679" y="332"/>
                  </a:cubicBezTo>
                  <a:cubicBezTo>
                    <a:pt x="696" y="342"/>
                    <a:pt x="712" y="353"/>
                    <a:pt x="729" y="365"/>
                  </a:cubicBezTo>
                  <a:cubicBezTo>
                    <a:pt x="729" y="365"/>
                    <a:pt x="729" y="365"/>
                    <a:pt x="729" y="365"/>
                  </a:cubicBezTo>
                  <a:cubicBezTo>
                    <a:pt x="749" y="378"/>
                    <a:pt x="770" y="393"/>
                    <a:pt x="792" y="411"/>
                  </a:cubicBezTo>
                  <a:cubicBezTo>
                    <a:pt x="809" y="424"/>
                    <a:pt x="827" y="438"/>
                    <a:pt x="847" y="454"/>
                  </a:cubicBezTo>
                  <a:cubicBezTo>
                    <a:pt x="851" y="457"/>
                    <a:pt x="851" y="462"/>
                    <a:pt x="848" y="466"/>
                  </a:cubicBezTo>
                  <a:cubicBezTo>
                    <a:pt x="847" y="468"/>
                    <a:pt x="844" y="469"/>
                    <a:pt x="842" y="469"/>
                  </a:cubicBezTo>
                  <a:close/>
                  <a:moveTo>
                    <a:pt x="1759" y="461"/>
                  </a:moveTo>
                  <a:cubicBezTo>
                    <a:pt x="1756" y="461"/>
                    <a:pt x="1753" y="459"/>
                    <a:pt x="1752" y="456"/>
                  </a:cubicBezTo>
                  <a:cubicBezTo>
                    <a:pt x="1749" y="452"/>
                    <a:pt x="1751" y="447"/>
                    <a:pt x="1755" y="445"/>
                  </a:cubicBezTo>
                  <a:cubicBezTo>
                    <a:pt x="1762" y="442"/>
                    <a:pt x="1769" y="438"/>
                    <a:pt x="1776" y="435"/>
                  </a:cubicBezTo>
                  <a:cubicBezTo>
                    <a:pt x="1780" y="433"/>
                    <a:pt x="1785" y="435"/>
                    <a:pt x="1787" y="439"/>
                  </a:cubicBezTo>
                  <a:cubicBezTo>
                    <a:pt x="1789" y="443"/>
                    <a:pt x="1787" y="448"/>
                    <a:pt x="1783" y="450"/>
                  </a:cubicBezTo>
                  <a:cubicBezTo>
                    <a:pt x="1776" y="454"/>
                    <a:pt x="1770" y="457"/>
                    <a:pt x="1763" y="460"/>
                  </a:cubicBezTo>
                  <a:cubicBezTo>
                    <a:pt x="1762" y="461"/>
                    <a:pt x="1760" y="461"/>
                    <a:pt x="1759" y="461"/>
                  </a:cubicBezTo>
                  <a:close/>
                  <a:moveTo>
                    <a:pt x="1805" y="439"/>
                  </a:moveTo>
                  <a:cubicBezTo>
                    <a:pt x="1802" y="439"/>
                    <a:pt x="1799" y="437"/>
                    <a:pt x="1797" y="434"/>
                  </a:cubicBezTo>
                  <a:cubicBezTo>
                    <a:pt x="1795" y="430"/>
                    <a:pt x="1797" y="425"/>
                    <a:pt x="1801" y="423"/>
                  </a:cubicBezTo>
                  <a:cubicBezTo>
                    <a:pt x="1815" y="416"/>
                    <a:pt x="1829" y="409"/>
                    <a:pt x="1843" y="402"/>
                  </a:cubicBezTo>
                  <a:cubicBezTo>
                    <a:pt x="1865" y="392"/>
                    <a:pt x="1885" y="383"/>
                    <a:pt x="1904" y="375"/>
                  </a:cubicBezTo>
                  <a:cubicBezTo>
                    <a:pt x="1904" y="375"/>
                    <a:pt x="1904" y="374"/>
                    <a:pt x="1904" y="374"/>
                  </a:cubicBezTo>
                  <a:cubicBezTo>
                    <a:pt x="1953" y="353"/>
                    <a:pt x="1997" y="334"/>
                    <a:pt x="2040" y="318"/>
                  </a:cubicBezTo>
                  <a:cubicBezTo>
                    <a:pt x="2045" y="317"/>
                    <a:pt x="2050" y="319"/>
                    <a:pt x="2051" y="323"/>
                  </a:cubicBezTo>
                  <a:cubicBezTo>
                    <a:pt x="2053" y="328"/>
                    <a:pt x="2051" y="333"/>
                    <a:pt x="2046" y="334"/>
                  </a:cubicBezTo>
                  <a:cubicBezTo>
                    <a:pt x="2004" y="350"/>
                    <a:pt x="1959" y="368"/>
                    <a:pt x="1911" y="390"/>
                  </a:cubicBezTo>
                  <a:cubicBezTo>
                    <a:pt x="1911" y="390"/>
                    <a:pt x="1911" y="390"/>
                    <a:pt x="1911" y="390"/>
                  </a:cubicBezTo>
                  <a:cubicBezTo>
                    <a:pt x="1891" y="399"/>
                    <a:pt x="1872" y="408"/>
                    <a:pt x="1851" y="418"/>
                  </a:cubicBezTo>
                  <a:cubicBezTo>
                    <a:pt x="1837" y="424"/>
                    <a:pt x="1823" y="431"/>
                    <a:pt x="1809" y="438"/>
                  </a:cubicBezTo>
                  <a:cubicBezTo>
                    <a:pt x="1807" y="438"/>
                    <a:pt x="1806" y="439"/>
                    <a:pt x="1805" y="439"/>
                  </a:cubicBezTo>
                  <a:close/>
                  <a:moveTo>
                    <a:pt x="2720" y="411"/>
                  </a:moveTo>
                  <a:cubicBezTo>
                    <a:pt x="2718" y="411"/>
                    <a:pt x="2716" y="410"/>
                    <a:pt x="2714" y="408"/>
                  </a:cubicBezTo>
                  <a:cubicBezTo>
                    <a:pt x="2711" y="405"/>
                    <a:pt x="2708" y="402"/>
                    <a:pt x="2705" y="399"/>
                  </a:cubicBezTo>
                  <a:cubicBezTo>
                    <a:pt x="2698" y="392"/>
                    <a:pt x="2698" y="392"/>
                    <a:pt x="2698" y="392"/>
                  </a:cubicBezTo>
                  <a:cubicBezTo>
                    <a:pt x="2695" y="389"/>
                    <a:pt x="2695" y="384"/>
                    <a:pt x="2699" y="380"/>
                  </a:cubicBezTo>
                  <a:cubicBezTo>
                    <a:pt x="2702" y="377"/>
                    <a:pt x="2707" y="377"/>
                    <a:pt x="2711" y="380"/>
                  </a:cubicBezTo>
                  <a:cubicBezTo>
                    <a:pt x="2717" y="387"/>
                    <a:pt x="2717" y="387"/>
                    <a:pt x="2717" y="387"/>
                  </a:cubicBezTo>
                  <a:cubicBezTo>
                    <a:pt x="2720" y="390"/>
                    <a:pt x="2723" y="393"/>
                    <a:pt x="2726" y="397"/>
                  </a:cubicBezTo>
                  <a:cubicBezTo>
                    <a:pt x="2730" y="400"/>
                    <a:pt x="2730" y="405"/>
                    <a:pt x="2726" y="409"/>
                  </a:cubicBezTo>
                  <a:cubicBezTo>
                    <a:pt x="2724" y="410"/>
                    <a:pt x="2722" y="411"/>
                    <a:pt x="2720" y="411"/>
                  </a:cubicBezTo>
                  <a:close/>
                  <a:moveTo>
                    <a:pt x="2684" y="375"/>
                  </a:moveTo>
                  <a:cubicBezTo>
                    <a:pt x="2682" y="375"/>
                    <a:pt x="2680" y="374"/>
                    <a:pt x="2679" y="373"/>
                  </a:cubicBezTo>
                  <a:cubicBezTo>
                    <a:pt x="2677" y="372"/>
                    <a:pt x="2676" y="371"/>
                    <a:pt x="2675" y="369"/>
                  </a:cubicBezTo>
                  <a:cubicBezTo>
                    <a:pt x="2672" y="367"/>
                    <a:pt x="2669" y="364"/>
                    <a:pt x="2666" y="361"/>
                  </a:cubicBezTo>
                  <a:cubicBezTo>
                    <a:pt x="2651" y="349"/>
                    <a:pt x="2651" y="349"/>
                    <a:pt x="2651" y="349"/>
                  </a:cubicBezTo>
                  <a:cubicBezTo>
                    <a:pt x="2630" y="333"/>
                    <a:pt x="2608" y="319"/>
                    <a:pt x="2586" y="307"/>
                  </a:cubicBezTo>
                  <a:cubicBezTo>
                    <a:pt x="2577" y="303"/>
                    <a:pt x="2568" y="299"/>
                    <a:pt x="2558" y="295"/>
                  </a:cubicBezTo>
                  <a:cubicBezTo>
                    <a:pt x="2544" y="289"/>
                    <a:pt x="2529" y="284"/>
                    <a:pt x="2514" y="280"/>
                  </a:cubicBezTo>
                  <a:cubicBezTo>
                    <a:pt x="2495" y="274"/>
                    <a:pt x="2474" y="270"/>
                    <a:pt x="2451" y="267"/>
                  </a:cubicBezTo>
                  <a:cubicBezTo>
                    <a:pt x="2447" y="266"/>
                    <a:pt x="2443" y="262"/>
                    <a:pt x="2444" y="258"/>
                  </a:cubicBezTo>
                  <a:cubicBezTo>
                    <a:pt x="2445" y="253"/>
                    <a:pt x="2449" y="250"/>
                    <a:pt x="2453" y="250"/>
                  </a:cubicBezTo>
                  <a:cubicBezTo>
                    <a:pt x="2477" y="253"/>
                    <a:pt x="2499" y="258"/>
                    <a:pt x="2519" y="264"/>
                  </a:cubicBezTo>
                  <a:cubicBezTo>
                    <a:pt x="2534" y="268"/>
                    <a:pt x="2550" y="273"/>
                    <a:pt x="2565" y="279"/>
                  </a:cubicBezTo>
                  <a:cubicBezTo>
                    <a:pt x="2574" y="283"/>
                    <a:pt x="2584" y="288"/>
                    <a:pt x="2593" y="292"/>
                  </a:cubicBezTo>
                  <a:cubicBezTo>
                    <a:pt x="2617" y="304"/>
                    <a:pt x="2640" y="319"/>
                    <a:pt x="2661" y="335"/>
                  </a:cubicBezTo>
                  <a:cubicBezTo>
                    <a:pt x="2677" y="348"/>
                    <a:pt x="2677" y="348"/>
                    <a:pt x="2677" y="348"/>
                  </a:cubicBezTo>
                  <a:cubicBezTo>
                    <a:pt x="2680" y="351"/>
                    <a:pt x="2684" y="354"/>
                    <a:pt x="2687" y="357"/>
                  </a:cubicBezTo>
                  <a:cubicBezTo>
                    <a:pt x="2688" y="358"/>
                    <a:pt x="2689" y="359"/>
                    <a:pt x="2690" y="360"/>
                  </a:cubicBezTo>
                  <a:cubicBezTo>
                    <a:pt x="2694" y="363"/>
                    <a:pt x="2694" y="369"/>
                    <a:pt x="2691" y="372"/>
                  </a:cubicBezTo>
                  <a:cubicBezTo>
                    <a:pt x="2689" y="374"/>
                    <a:pt x="2687" y="375"/>
                    <a:pt x="2684" y="375"/>
                  </a:cubicBezTo>
                  <a:close/>
                  <a:moveTo>
                    <a:pt x="6648" y="340"/>
                  </a:moveTo>
                  <a:cubicBezTo>
                    <a:pt x="6645" y="340"/>
                    <a:pt x="6642" y="338"/>
                    <a:pt x="6640" y="335"/>
                  </a:cubicBezTo>
                  <a:cubicBezTo>
                    <a:pt x="6639" y="331"/>
                    <a:pt x="6640" y="326"/>
                    <a:pt x="6645" y="324"/>
                  </a:cubicBezTo>
                  <a:cubicBezTo>
                    <a:pt x="6647" y="323"/>
                    <a:pt x="6650" y="322"/>
                    <a:pt x="6652" y="320"/>
                  </a:cubicBezTo>
                  <a:cubicBezTo>
                    <a:pt x="6656" y="319"/>
                    <a:pt x="6660" y="317"/>
                    <a:pt x="6664" y="316"/>
                  </a:cubicBezTo>
                  <a:cubicBezTo>
                    <a:pt x="6666" y="315"/>
                    <a:pt x="6666" y="315"/>
                    <a:pt x="6666" y="315"/>
                  </a:cubicBezTo>
                  <a:cubicBezTo>
                    <a:pt x="6671" y="314"/>
                    <a:pt x="6676" y="316"/>
                    <a:pt x="6677" y="320"/>
                  </a:cubicBezTo>
                  <a:cubicBezTo>
                    <a:pt x="6679" y="325"/>
                    <a:pt x="6677" y="330"/>
                    <a:pt x="6672" y="331"/>
                  </a:cubicBezTo>
                  <a:cubicBezTo>
                    <a:pt x="6669" y="332"/>
                    <a:pt x="6669" y="332"/>
                    <a:pt x="6669" y="332"/>
                  </a:cubicBezTo>
                  <a:cubicBezTo>
                    <a:pt x="6666" y="333"/>
                    <a:pt x="6663" y="335"/>
                    <a:pt x="6659" y="336"/>
                  </a:cubicBezTo>
                  <a:cubicBezTo>
                    <a:pt x="6656" y="337"/>
                    <a:pt x="6654" y="338"/>
                    <a:pt x="6652" y="339"/>
                  </a:cubicBezTo>
                  <a:cubicBezTo>
                    <a:pt x="6650" y="340"/>
                    <a:pt x="6649" y="340"/>
                    <a:pt x="6648" y="340"/>
                  </a:cubicBezTo>
                  <a:close/>
                  <a:moveTo>
                    <a:pt x="2070" y="325"/>
                  </a:moveTo>
                  <a:cubicBezTo>
                    <a:pt x="2066" y="325"/>
                    <a:pt x="2063" y="323"/>
                    <a:pt x="2062" y="319"/>
                  </a:cubicBezTo>
                  <a:cubicBezTo>
                    <a:pt x="2060" y="315"/>
                    <a:pt x="2063" y="310"/>
                    <a:pt x="2067" y="309"/>
                  </a:cubicBezTo>
                  <a:cubicBezTo>
                    <a:pt x="2074" y="306"/>
                    <a:pt x="2081" y="304"/>
                    <a:pt x="2089" y="301"/>
                  </a:cubicBezTo>
                  <a:cubicBezTo>
                    <a:pt x="2093" y="300"/>
                    <a:pt x="2098" y="302"/>
                    <a:pt x="2099" y="307"/>
                  </a:cubicBezTo>
                  <a:cubicBezTo>
                    <a:pt x="2101" y="311"/>
                    <a:pt x="2098" y="316"/>
                    <a:pt x="2094" y="317"/>
                  </a:cubicBezTo>
                  <a:cubicBezTo>
                    <a:pt x="2087" y="320"/>
                    <a:pt x="2080" y="322"/>
                    <a:pt x="2073" y="325"/>
                  </a:cubicBezTo>
                  <a:cubicBezTo>
                    <a:pt x="2072" y="325"/>
                    <a:pt x="2071" y="325"/>
                    <a:pt x="2070" y="325"/>
                  </a:cubicBezTo>
                  <a:close/>
                  <a:moveTo>
                    <a:pt x="6696" y="323"/>
                  </a:moveTo>
                  <a:cubicBezTo>
                    <a:pt x="6693" y="323"/>
                    <a:pt x="6689" y="321"/>
                    <a:pt x="6688" y="317"/>
                  </a:cubicBezTo>
                  <a:cubicBezTo>
                    <a:pt x="6687" y="313"/>
                    <a:pt x="6689" y="308"/>
                    <a:pt x="6694" y="307"/>
                  </a:cubicBezTo>
                  <a:cubicBezTo>
                    <a:pt x="6703" y="304"/>
                    <a:pt x="6703" y="304"/>
                    <a:pt x="6703" y="304"/>
                  </a:cubicBezTo>
                  <a:cubicBezTo>
                    <a:pt x="6731" y="297"/>
                    <a:pt x="6759" y="291"/>
                    <a:pt x="6794" y="286"/>
                  </a:cubicBezTo>
                  <a:cubicBezTo>
                    <a:pt x="6798" y="285"/>
                    <a:pt x="6802" y="284"/>
                    <a:pt x="6806" y="284"/>
                  </a:cubicBezTo>
                  <a:cubicBezTo>
                    <a:pt x="6806" y="284"/>
                    <a:pt x="6806" y="284"/>
                    <a:pt x="6806" y="284"/>
                  </a:cubicBezTo>
                  <a:cubicBezTo>
                    <a:pt x="6849" y="277"/>
                    <a:pt x="6895" y="271"/>
                    <a:pt x="6952" y="266"/>
                  </a:cubicBezTo>
                  <a:cubicBezTo>
                    <a:pt x="6957" y="265"/>
                    <a:pt x="6961" y="269"/>
                    <a:pt x="6961" y="273"/>
                  </a:cubicBezTo>
                  <a:cubicBezTo>
                    <a:pt x="6962" y="278"/>
                    <a:pt x="6958" y="282"/>
                    <a:pt x="6954" y="283"/>
                  </a:cubicBezTo>
                  <a:cubicBezTo>
                    <a:pt x="6897" y="288"/>
                    <a:pt x="6851" y="294"/>
                    <a:pt x="6808" y="300"/>
                  </a:cubicBezTo>
                  <a:cubicBezTo>
                    <a:pt x="6808" y="300"/>
                    <a:pt x="6808" y="300"/>
                    <a:pt x="6808" y="300"/>
                  </a:cubicBezTo>
                  <a:cubicBezTo>
                    <a:pt x="6804" y="301"/>
                    <a:pt x="6800" y="302"/>
                    <a:pt x="6796" y="302"/>
                  </a:cubicBezTo>
                  <a:cubicBezTo>
                    <a:pt x="6763" y="308"/>
                    <a:pt x="6734" y="314"/>
                    <a:pt x="6707" y="321"/>
                  </a:cubicBezTo>
                  <a:cubicBezTo>
                    <a:pt x="6699" y="323"/>
                    <a:pt x="6699" y="323"/>
                    <a:pt x="6699" y="323"/>
                  </a:cubicBezTo>
                  <a:cubicBezTo>
                    <a:pt x="6698" y="323"/>
                    <a:pt x="6697" y="323"/>
                    <a:pt x="6696" y="323"/>
                  </a:cubicBezTo>
                  <a:close/>
                  <a:moveTo>
                    <a:pt x="4291" y="317"/>
                  </a:moveTo>
                  <a:cubicBezTo>
                    <a:pt x="4289" y="317"/>
                    <a:pt x="4287" y="317"/>
                    <a:pt x="4286" y="316"/>
                  </a:cubicBezTo>
                  <a:cubicBezTo>
                    <a:pt x="4282" y="313"/>
                    <a:pt x="4281" y="308"/>
                    <a:pt x="4283" y="304"/>
                  </a:cubicBezTo>
                  <a:cubicBezTo>
                    <a:pt x="4285" y="301"/>
                    <a:pt x="4285" y="301"/>
                    <a:pt x="4285" y="301"/>
                  </a:cubicBezTo>
                  <a:cubicBezTo>
                    <a:pt x="4288" y="296"/>
                    <a:pt x="4292" y="290"/>
                    <a:pt x="4295" y="285"/>
                  </a:cubicBezTo>
                  <a:cubicBezTo>
                    <a:pt x="4298" y="281"/>
                    <a:pt x="4303" y="280"/>
                    <a:pt x="4307" y="282"/>
                  </a:cubicBezTo>
                  <a:cubicBezTo>
                    <a:pt x="4311" y="285"/>
                    <a:pt x="4312" y="290"/>
                    <a:pt x="4310" y="294"/>
                  </a:cubicBezTo>
                  <a:cubicBezTo>
                    <a:pt x="4306" y="299"/>
                    <a:pt x="4303" y="305"/>
                    <a:pt x="4299" y="310"/>
                  </a:cubicBezTo>
                  <a:cubicBezTo>
                    <a:pt x="4298" y="313"/>
                    <a:pt x="4298" y="313"/>
                    <a:pt x="4298" y="313"/>
                  </a:cubicBezTo>
                  <a:cubicBezTo>
                    <a:pt x="4296" y="316"/>
                    <a:pt x="4293" y="317"/>
                    <a:pt x="4291" y="317"/>
                  </a:cubicBezTo>
                  <a:close/>
                  <a:moveTo>
                    <a:pt x="2118" y="309"/>
                  </a:moveTo>
                  <a:cubicBezTo>
                    <a:pt x="2115" y="309"/>
                    <a:pt x="2111" y="307"/>
                    <a:pt x="2110" y="303"/>
                  </a:cubicBezTo>
                  <a:cubicBezTo>
                    <a:pt x="2109" y="299"/>
                    <a:pt x="2111" y="294"/>
                    <a:pt x="2116" y="292"/>
                  </a:cubicBezTo>
                  <a:cubicBezTo>
                    <a:pt x="2155" y="280"/>
                    <a:pt x="2191" y="270"/>
                    <a:pt x="2224" y="263"/>
                  </a:cubicBezTo>
                  <a:cubicBezTo>
                    <a:pt x="2226" y="263"/>
                    <a:pt x="2226" y="263"/>
                    <a:pt x="2226" y="263"/>
                  </a:cubicBezTo>
                  <a:cubicBezTo>
                    <a:pt x="2226" y="263"/>
                    <a:pt x="2226" y="263"/>
                    <a:pt x="2226" y="263"/>
                  </a:cubicBezTo>
                  <a:cubicBezTo>
                    <a:pt x="2245" y="259"/>
                    <a:pt x="2267" y="255"/>
                    <a:pt x="2294" y="251"/>
                  </a:cubicBezTo>
                  <a:cubicBezTo>
                    <a:pt x="2322" y="248"/>
                    <a:pt x="2345" y="246"/>
                    <a:pt x="2367" y="246"/>
                  </a:cubicBezTo>
                  <a:cubicBezTo>
                    <a:pt x="2369" y="246"/>
                    <a:pt x="2371" y="246"/>
                    <a:pt x="2373" y="246"/>
                  </a:cubicBezTo>
                  <a:cubicBezTo>
                    <a:pt x="2373" y="246"/>
                    <a:pt x="2373" y="246"/>
                    <a:pt x="2373" y="246"/>
                  </a:cubicBezTo>
                  <a:cubicBezTo>
                    <a:pt x="2378" y="246"/>
                    <a:pt x="2382" y="249"/>
                    <a:pt x="2382" y="254"/>
                  </a:cubicBezTo>
                  <a:cubicBezTo>
                    <a:pt x="2382" y="259"/>
                    <a:pt x="2378" y="263"/>
                    <a:pt x="2373" y="263"/>
                  </a:cubicBezTo>
                  <a:cubicBezTo>
                    <a:pt x="2371" y="263"/>
                    <a:pt x="2370" y="263"/>
                    <a:pt x="2368" y="263"/>
                  </a:cubicBezTo>
                  <a:cubicBezTo>
                    <a:pt x="2346" y="263"/>
                    <a:pt x="2324" y="265"/>
                    <a:pt x="2297" y="268"/>
                  </a:cubicBezTo>
                  <a:cubicBezTo>
                    <a:pt x="2270" y="272"/>
                    <a:pt x="2248" y="276"/>
                    <a:pt x="2229" y="280"/>
                  </a:cubicBezTo>
                  <a:cubicBezTo>
                    <a:pt x="2229" y="280"/>
                    <a:pt x="2229" y="280"/>
                    <a:pt x="2229" y="280"/>
                  </a:cubicBezTo>
                  <a:cubicBezTo>
                    <a:pt x="2228" y="280"/>
                    <a:pt x="2228" y="280"/>
                    <a:pt x="2228" y="280"/>
                  </a:cubicBezTo>
                  <a:cubicBezTo>
                    <a:pt x="2195" y="287"/>
                    <a:pt x="2160" y="296"/>
                    <a:pt x="2121" y="309"/>
                  </a:cubicBezTo>
                  <a:cubicBezTo>
                    <a:pt x="2120" y="309"/>
                    <a:pt x="2119" y="309"/>
                    <a:pt x="2118" y="309"/>
                  </a:cubicBezTo>
                  <a:close/>
                  <a:moveTo>
                    <a:pt x="603" y="308"/>
                  </a:moveTo>
                  <a:cubicBezTo>
                    <a:pt x="602" y="308"/>
                    <a:pt x="601" y="308"/>
                    <a:pt x="599" y="307"/>
                  </a:cubicBezTo>
                  <a:cubicBezTo>
                    <a:pt x="593" y="304"/>
                    <a:pt x="586" y="301"/>
                    <a:pt x="579" y="297"/>
                  </a:cubicBezTo>
                  <a:cubicBezTo>
                    <a:pt x="575" y="296"/>
                    <a:pt x="573" y="291"/>
                    <a:pt x="575" y="286"/>
                  </a:cubicBezTo>
                  <a:cubicBezTo>
                    <a:pt x="577" y="282"/>
                    <a:pt x="582" y="280"/>
                    <a:pt x="586" y="282"/>
                  </a:cubicBezTo>
                  <a:cubicBezTo>
                    <a:pt x="593" y="285"/>
                    <a:pt x="600" y="288"/>
                    <a:pt x="607" y="292"/>
                  </a:cubicBezTo>
                  <a:cubicBezTo>
                    <a:pt x="611" y="294"/>
                    <a:pt x="613" y="299"/>
                    <a:pt x="611" y="303"/>
                  </a:cubicBezTo>
                  <a:cubicBezTo>
                    <a:pt x="609" y="306"/>
                    <a:pt x="606" y="308"/>
                    <a:pt x="603" y="308"/>
                  </a:cubicBezTo>
                  <a:close/>
                  <a:moveTo>
                    <a:pt x="557" y="287"/>
                  </a:moveTo>
                  <a:cubicBezTo>
                    <a:pt x="556" y="287"/>
                    <a:pt x="554" y="287"/>
                    <a:pt x="553" y="287"/>
                  </a:cubicBezTo>
                  <a:cubicBezTo>
                    <a:pt x="550" y="285"/>
                    <a:pt x="547" y="284"/>
                    <a:pt x="544" y="283"/>
                  </a:cubicBezTo>
                  <a:cubicBezTo>
                    <a:pt x="500" y="266"/>
                    <a:pt x="456" y="256"/>
                    <a:pt x="414" y="251"/>
                  </a:cubicBezTo>
                  <a:cubicBezTo>
                    <a:pt x="414" y="251"/>
                    <a:pt x="414" y="251"/>
                    <a:pt x="414" y="251"/>
                  </a:cubicBezTo>
                  <a:cubicBezTo>
                    <a:pt x="409" y="251"/>
                    <a:pt x="405" y="251"/>
                    <a:pt x="401" y="250"/>
                  </a:cubicBezTo>
                  <a:cubicBezTo>
                    <a:pt x="399" y="250"/>
                    <a:pt x="399" y="250"/>
                    <a:pt x="399" y="250"/>
                  </a:cubicBezTo>
                  <a:cubicBezTo>
                    <a:pt x="393" y="250"/>
                    <a:pt x="388" y="249"/>
                    <a:pt x="382" y="249"/>
                  </a:cubicBezTo>
                  <a:cubicBezTo>
                    <a:pt x="364" y="249"/>
                    <a:pt x="364" y="249"/>
                    <a:pt x="364" y="249"/>
                  </a:cubicBezTo>
                  <a:cubicBezTo>
                    <a:pt x="301" y="249"/>
                    <a:pt x="301" y="249"/>
                    <a:pt x="301" y="249"/>
                  </a:cubicBezTo>
                  <a:cubicBezTo>
                    <a:pt x="297" y="249"/>
                    <a:pt x="293" y="245"/>
                    <a:pt x="293" y="241"/>
                  </a:cubicBezTo>
                  <a:cubicBezTo>
                    <a:pt x="293" y="236"/>
                    <a:pt x="297" y="232"/>
                    <a:pt x="301" y="232"/>
                  </a:cubicBezTo>
                  <a:cubicBezTo>
                    <a:pt x="373" y="232"/>
                    <a:pt x="373" y="232"/>
                    <a:pt x="373" y="232"/>
                  </a:cubicBezTo>
                  <a:cubicBezTo>
                    <a:pt x="382" y="232"/>
                    <a:pt x="382" y="232"/>
                    <a:pt x="382" y="232"/>
                  </a:cubicBezTo>
                  <a:cubicBezTo>
                    <a:pt x="388" y="232"/>
                    <a:pt x="394" y="233"/>
                    <a:pt x="400" y="233"/>
                  </a:cubicBezTo>
                  <a:cubicBezTo>
                    <a:pt x="402" y="233"/>
                    <a:pt x="402" y="233"/>
                    <a:pt x="402" y="233"/>
                  </a:cubicBezTo>
                  <a:cubicBezTo>
                    <a:pt x="406" y="234"/>
                    <a:pt x="411" y="234"/>
                    <a:pt x="415" y="234"/>
                  </a:cubicBezTo>
                  <a:cubicBezTo>
                    <a:pt x="415" y="234"/>
                    <a:pt x="415" y="234"/>
                    <a:pt x="415" y="234"/>
                  </a:cubicBezTo>
                  <a:cubicBezTo>
                    <a:pt x="460" y="239"/>
                    <a:pt x="505" y="250"/>
                    <a:pt x="550" y="267"/>
                  </a:cubicBezTo>
                  <a:cubicBezTo>
                    <a:pt x="554" y="268"/>
                    <a:pt x="557" y="270"/>
                    <a:pt x="560" y="271"/>
                  </a:cubicBezTo>
                  <a:cubicBezTo>
                    <a:pt x="564" y="273"/>
                    <a:pt x="566" y="277"/>
                    <a:pt x="564" y="282"/>
                  </a:cubicBezTo>
                  <a:cubicBezTo>
                    <a:pt x="563" y="285"/>
                    <a:pt x="560" y="287"/>
                    <a:pt x="557" y="287"/>
                  </a:cubicBezTo>
                  <a:close/>
                  <a:moveTo>
                    <a:pt x="6981" y="280"/>
                  </a:moveTo>
                  <a:cubicBezTo>
                    <a:pt x="6977" y="280"/>
                    <a:pt x="6973" y="277"/>
                    <a:pt x="6973" y="272"/>
                  </a:cubicBezTo>
                  <a:cubicBezTo>
                    <a:pt x="6972" y="268"/>
                    <a:pt x="6976" y="264"/>
                    <a:pt x="6980" y="263"/>
                  </a:cubicBezTo>
                  <a:cubicBezTo>
                    <a:pt x="6988" y="262"/>
                    <a:pt x="6995" y="262"/>
                    <a:pt x="7003" y="261"/>
                  </a:cubicBezTo>
                  <a:cubicBezTo>
                    <a:pt x="7007" y="261"/>
                    <a:pt x="7012" y="264"/>
                    <a:pt x="7012" y="269"/>
                  </a:cubicBezTo>
                  <a:cubicBezTo>
                    <a:pt x="7013" y="274"/>
                    <a:pt x="7009" y="278"/>
                    <a:pt x="7004" y="278"/>
                  </a:cubicBezTo>
                  <a:cubicBezTo>
                    <a:pt x="6997" y="279"/>
                    <a:pt x="6989" y="279"/>
                    <a:pt x="6982" y="280"/>
                  </a:cubicBezTo>
                  <a:cubicBezTo>
                    <a:pt x="6982" y="280"/>
                    <a:pt x="6981" y="280"/>
                    <a:pt x="6981" y="280"/>
                  </a:cubicBezTo>
                  <a:close/>
                  <a:moveTo>
                    <a:pt x="7032" y="276"/>
                  </a:moveTo>
                  <a:cubicBezTo>
                    <a:pt x="7027" y="276"/>
                    <a:pt x="7024" y="272"/>
                    <a:pt x="7023" y="268"/>
                  </a:cubicBezTo>
                  <a:cubicBezTo>
                    <a:pt x="7023" y="263"/>
                    <a:pt x="7027" y="259"/>
                    <a:pt x="7031" y="259"/>
                  </a:cubicBezTo>
                  <a:cubicBezTo>
                    <a:pt x="7065" y="256"/>
                    <a:pt x="7101" y="254"/>
                    <a:pt x="7140" y="251"/>
                  </a:cubicBezTo>
                  <a:cubicBezTo>
                    <a:pt x="7144" y="251"/>
                    <a:pt x="7144" y="251"/>
                    <a:pt x="7144" y="251"/>
                  </a:cubicBezTo>
                  <a:cubicBezTo>
                    <a:pt x="7144" y="251"/>
                    <a:pt x="7144" y="251"/>
                    <a:pt x="7144" y="251"/>
                  </a:cubicBezTo>
                  <a:cubicBezTo>
                    <a:pt x="7191" y="248"/>
                    <a:pt x="7241" y="246"/>
                    <a:pt x="7291" y="244"/>
                  </a:cubicBezTo>
                  <a:cubicBezTo>
                    <a:pt x="7296" y="243"/>
                    <a:pt x="7300" y="247"/>
                    <a:pt x="7300" y="252"/>
                  </a:cubicBezTo>
                  <a:cubicBezTo>
                    <a:pt x="7300" y="257"/>
                    <a:pt x="7297" y="260"/>
                    <a:pt x="7292" y="261"/>
                  </a:cubicBezTo>
                  <a:cubicBezTo>
                    <a:pt x="7241" y="263"/>
                    <a:pt x="7192" y="265"/>
                    <a:pt x="7145" y="268"/>
                  </a:cubicBezTo>
                  <a:cubicBezTo>
                    <a:pt x="7145" y="268"/>
                    <a:pt x="7145" y="268"/>
                    <a:pt x="7145" y="268"/>
                  </a:cubicBezTo>
                  <a:cubicBezTo>
                    <a:pt x="7141" y="268"/>
                    <a:pt x="7141" y="268"/>
                    <a:pt x="7141" y="268"/>
                  </a:cubicBezTo>
                  <a:cubicBezTo>
                    <a:pt x="7102" y="271"/>
                    <a:pt x="7067" y="273"/>
                    <a:pt x="7033" y="276"/>
                  </a:cubicBezTo>
                  <a:cubicBezTo>
                    <a:pt x="7032" y="276"/>
                    <a:pt x="7032" y="276"/>
                    <a:pt x="7032" y="276"/>
                  </a:cubicBezTo>
                  <a:close/>
                  <a:moveTo>
                    <a:pt x="4318" y="274"/>
                  </a:moveTo>
                  <a:cubicBezTo>
                    <a:pt x="4316" y="274"/>
                    <a:pt x="4315" y="274"/>
                    <a:pt x="4313" y="273"/>
                  </a:cubicBezTo>
                  <a:cubicBezTo>
                    <a:pt x="4309" y="270"/>
                    <a:pt x="4308" y="265"/>
                    <a:pt x="4311" y="261"/>
                  </a:cubicBezTo>
                  <a:cubicBezTo>
                    <a:pt x="4319" y="249"/>
                    <a:pt x="4326" y="237"/>
                    <a:pt x="4334" y="226"/>
                  </a:cubicBezTo>
                  <a:cubicBezTo>
                    <a:pt x="4349" y="205"/>
                    <a:pt x="4363" y="186"/>
                    <a:pt x="4377" y="168"/>
                  </a:cubicBezTo>
                  <a:cubicBezTo>
                    <a:pt x="4377" y="168"/>
                    <a:pt x="4377" y="168"/>
                    <a:pt x="4377" y="168"/>
                  </a:cubicBezTo>
                  <a:cubicBezTo>
                    <a:pt x="4382" y="163"/>
                    <a:pt x="4386" y="158"/>
                    <a:pt x="4390" y="153"/>
                  </a:cubicBezTo>
                  <a:cubicBezTo>
                    <a:pt x="4414" y="126"/>
                    <a:pt x="4436" y="103"/>
                    <a:pt x="4460" y="83"/>
                  </a:cubicBezTo>
                  <a:cubicBezTo>
                    <a:pt x="4468" y="77"/>
                    <a:pt x="4476" y="70"/>
                    <a:pt x="4484" y="65"/>
                  </a:cubicBezTo>
                  <a:cubicBezTo>
                    <a:pt x="4488" y="62"/>
                    <a:pt x="4493" y="63"/>
                    <a:pt x="4496" y="67"/>
                  </a:cubicBezTo>
                  <a:cubicBezTo>
                    <a:pt x="4499" y="71"/>
                    <a:pt x="4498" y="76"/>
                    <a:pt x="4494" y="79"/>
                  </a:cubicBezTo>
                  <a:cubicBezTo>
                    <a:pt x="4486" y="84"/>
                    <a:pt x="4479" y="90"/>
                    <a:pt x="4471" y="96"/>
                  </a:cubicBezTo>
                  <a:cubicBezTo>
                    <a:pt x="4448" y="115"/>
                    <a:pt x="4426" y="137"/>
                    <a:pt x="4403" y="164"/>
                  </a:cubicBezTo>
                  <a:cubicBezTo>
                    <a:pt x="4399" y="169"/>
                    <a:pt x="4395" y="174"/>
                    <a:pt x="4391" y="179"/>
                  </a:cubicBezTo>
                  <a:cubicBezTo>
                    <a:pt x="4377" y="196"/>
                    <a:pt x="4363" y="215"/>
                    <a:pt x="4348" y="236"/>
                  </a:cubicBezTo>
                  <a:cubicBezTo>
                    <a:pt x="4340" y="247"/>
                    <a:pt x="4333" y="258"/>
                    <a:pt x="4325" y="270"/>
                  </a:cubicBezTo>
                  <a:cubicBezTo>
                    <a:pt x="4323" y="273"/>
                    <a:pt x="4321" y="274"/>
                    <a:pt x="4318" y="274"/>
                  </a:cubicBezTo>
                  <a:close/>
                  <a:moveTo>
                    <a:pt x="5125" y="274"/>
                  </a:moveTo>
                  <a:cubicBezTo>
                    <a:pt x="5122" y="274"/>
                    <a:pt x="5120" y="273"/>
                    <a:pt x="5119" y="271"/>
                  </a:cubicBezTo>
                  <a:cubicBezTo>
                    <a:pt x="5113" y="266"/>
                    <a:pt x="5108" y="261"/>
                    <a:pt x="5103" y="255"/>
                  </a:cubicBezTo>
                  <a:cubicBezTo>
                    <a:pt x="5099" y="252"/>
                    <a:pt x="5099" y="247"/>
                    <a:pt x="5102" y="243"/>
                  </a:cubicBezTo>
                  <a:cubicBezTo>
                    <a:pt x="5106" y="240"/>
                    <a:pt x="5111" y="240"/>
                    <a:pt x="5114" y="243"/>
                  </a:cubicBezTo>
                  <a:cubicBezTo>
                    <a:pt x="5120" y="249"/>
                    <a:pt x="5125" y="254"/>
                    <a:pt x="5131" y="259"/>
                  </a:cubicBezTo>
                  <a:cubicBezTo>
                    <a:pt x="5134" y="262"/>
                    <a:pt x="5134" y="268"/>
                    <a:pt x="5131" y="271"/>
                  </a:cubicBezTo>
                  <a:cubicBezTo>
                    <a:pt x="5129" y="273"/>
                    <a:pt x="5127" y="274"/>
                    <a:pt x="5125" y="274"/>
                  </a:cubicBezTo>
                  <a:close/>
                  <a:moveTo>
                    <a:pt x="2424" y="264"/>
                  </a:moveTo>
                  <a:cubicBezTo>
                    <a:pt x="2424" y="264"/>
                    <a:pt x="2424" y="264"/>
                    <a:pt x="2424" y="264"/>
                  </a:cubicBezTo>
                  <a:cubicBezTo>
                    <a:pt x="2416" y="264"/>
                    <a:pt x="2409" y="263"/>
                    <a:pt x="2401" y="263"/>
                  </a:cubicBezTo>
                  <a:cubicBezTo>
                    <a:pt x="2397" y="263"/>
                    <a:pt x="2393" y="259"/>
                    <a:pt x="2393" y="254"/>
                  </a:cubicBezTo>
                  <a:cubicBezTo>
                    <a:pt x="2393" y="249"/>
                    <a:pt x="2397" y="246"/>
                    <a:pt x="2402" y="246"/>
                  </a:cubicBezTo>
                  <a:cubicBezTo>
                    <a:pt x="2410" y="246"/>
                    <a:pt x="2417" y="247"/>
                    <a:pt x="2425" y="247"/>
                  </a:cubicBezTo>
                  <a:cubicBezTo>
                    <a:pt x="2430" y="248"/>
                    <a:pt x="2433" y="252"/>
                    <a:pt x="2433" y="256"/>
                  </a:cubicBezTo>
                  <a:cubicBezTo>
                    <a:pt x="2432" y="261"/>
                    <a:pt x="2429" y="264"/>
                    <a:pt x="2424" y="264"/>
                  </a:cubicBezTo>
                  <a:close/>
                  <a:moveTo>
                    <a:pt x="7320" y="260"/>
                  </a:moveTo>
                  <a:cubicBezTo>
                    <a:pt x="7315" y="260"/>
                    <a:pt x="7312" y="256"/>
                    <a:pt x="7311" y="251"/>
                  </a:cubicBezTo>
                  <a:cubicBezTo>
                    <a:pt x="7311" y="247"/>
                    <a:pt x="7315" y="243"/>
                    <a:pt x="7320" y="243"/>
                  </a:cubicBezTo>
                  <a:cubicBezTo>
                    <a:pt x="7327" y="242"/>
                    <a:pt x="7335" y="242"/>
                    <a:pt x="7342" y="242"/>
                  </a:cubicBezTo>
                  <a:cubicBezTo>
                    <a:pt x="7347" y="242"/>
                    <a:pt x="7351" y="245"/>
                    <a:pt x="7351" y="250"/>
                  </a:cubicBezTo>
                  <a:cubicBezTo>
                    <a:pt x="7351" y="255"/>
                    <a:pt x="7347" y="258"/>
                    <a:pt x="7343" y="259"/>
                  </a:cubicBezTo>
                  <a:cubicBezTo>
                    <a:pt x="7335" y="259"/>
                    <a:pt x="7328" y="259"/>
                    <a:pt x="7320" y="260"/>
                  </a:cubicBezTo>
                  <a:cubicBezTo>
                    <a:pt x="7320" y="260"/>
                    <a:pt x="7320" y="260"/>
                    <a:pt x="7320" y="260"/>
                  </a:cubicBezTo>
                  <a:close/>
                  <a:moveTo>
                    <a:pt x="7371" y="258"/>
                  </a:moveTo>
                  <a:cubicBezTo>
                    <a:pt x="7366" y="258"/>
                    <a:pt x="7362" y="254"/>
                    <a:pt x="7362" y="249"/>
                  </a:cubicBezTo>
                  <a:cubicBezTo>
                    <a:pt x="7362" y="245"/>
                    <a:pt x="7366" y="241"/>
                    <a:pt x="7370" y="241"/>
                  </a:cubicBezTo>
                  <a:cubicBezTo>
                    <a:pt x="7406" y="239"/>
                    <a:pt x="7443" y="238"/>
                    <a:pt x="7482" y="237"/>
                  </a:cubicBezTo>
                  <a:cubicBezTo>
                    <a:pt x="7484" y="237"/>
                    <a:pt x="7484" y="237"/>
                    <a:pt x="7484" y="237"/>
                  </a:cubicBezTo>
                  <a:cubicBezTo>
                    <a:pt x="7532" y="236"/>
                    <a:pt x="7581" y="235"/>
                    <a:pt x="7631" y="234"/>
                  </a:cubicBezTo>
                  <a:cubicBezTo>
                    <a:pt x="7635" y="234"/>
                    <a:pt x="7639" y="238"/>
                    <a:pt x="7639" y="242"/>
                  </a:cubicBezTo>
                  <a:cubicBezTo>
                    <a:pt x="7639" y="247"/>
                    <a:pt x="7636" y="251"/>
                    <a:pt x="7631" y="251"/>
                  </a:cubicBezTo>
                  <a:cubicBezTo>
                    <a:pt x="7582" y="252"/>
                    <a:pt x="7532" y="253"/>
                    <a:pt x="7484" y="254"/>
                  </a:cubicBezTo>
                  <a:cubicBezTo>
                    <a:pt x="7484" y="254"/>
                    <a:pt x="7484" y="254"/>
                    <a:pt x="7484" y="254"/>
                  </a:cubicBezTo>
                  <a:cubicBezTo>
                    <a:pt x="7482" y="254"/>
                    <a:pt x="7482" y="254"/>
                    <a:pt x="7482" y="254"/>
                  </a:cubicBezTo>
                  <a:cubicBezTo>
                    <a:pt x="7443" y="255"/>
                    <a:pt x="7407" y="256"/>
                    <a:pt x="7371" y="258"/>
                  </a:cubicBezTo>
                  <a:cubicBezTo>
                    <a:pt x="7371" y="258"/>
                    <a:pt x="7371" y="258"/>
                    <a:pt x="7371" y="258"/>
                  </a:cubicBezTo>
                  <a:close/>
                  <a:moveTo>
                    <a:pt x="7659" y="251"/>
                  </a:moveTo>
                  <a:cubicBezTo>
                    <a:pt x="7655" y="251"/>
                    <a:pt x="7651" y="247"/>
                    <a:pt x="7651" y="242"/>
                  </a:cubicBezTo>
                  <a:cubicBezTo>
                    <a:pt x="7651" y="238"/>
                    <a:pt x="7654" y="234"/>
                    <a:pt x="7659" y="234"/>
                  </a:cubicBezTo>
                  <a:cubicBezTo>
                    <a:pt x="7682" y="233"/>
                    <a:pt x="7682" y="233"/>
                    <a:pt x="7682" y="233"/>
                  </a:cubicBezTo>
                  <a:cubicBezTo>
                    <a:pt x="7682" y="233"/>
                    <a:pt x="7682" y="233"/>
                    <a:pt x="7682" y="233"/>
                  </a:cubicBezTo>
                  <a:cubicBezTo>
                    <a:pt x="7686" y="233"/>
                    <a:pt x="7690" y="237"/>
                    <a:pt x="7690" y="242"/>
                  </a:cubicBezTo>
                  <a:cubicBezTo>
                    <a:pt x="7690" y="246"/>
                    <a:pt x="7687" y="250"/>
                    <a:pt x="7682" y="250"/>
                  </a:cubicBezTo>
                  <a:cubicBezTo>
                    <a:pt x="7659" y="251"/>
                    <a:pt x="7659" y="251"/>
                    <a:pt x="7659" y="251"/>
                  </a:cubicBezTo>
                  <a:cubicBezTo>
                    <a:pt x="7659" y="251"/>
                    <a:pt x="7659" y="251"/>
                    <a:pt x="7659" y="251"/>
                  </a:cubicBezTo>
                  <a:close/>
                  <a:moveTo>
                    <a:pt x="7710" y="250"/>
                  </a:moveTo>
                  <a:cubicBezTo>
                    <a:pt x="7705" y="250"/>
                    <a:pt x="7702" y="246"/>
                    <a:pt x="7702" y="242"/>
                  </a:cubicBezTo>
                  <a:cubicBezTo>
                    <a:pt x="7702" y="237"/>
                    <a:pt x="7705" y="233"/>
                    <a:pt x="7710" y="233"/>
                  </a:cubicBezTo>
                  <a:cubicBezTo>
                    <a:pt x="7747" y="233"/>
                    <a:pt x="7785" y="232"/>
                    <a:pt x="7823" y="232"/>
                  </a:cubicBezTo>
                  <a:cubicBezTo>
                    <a:pt x="7823" y="232"/>
                    <a:pt x="7823" y="232"/>
                    <a:pt x="7823" y="232"/>
                  </a:cubicBezTo>
                  <a:cubicBezTo>
                    <a:pt x="7828" y="232"/>
                    <a:pt x="7832" y="236"/>
                    <a:pt x="7832" y="241"/>
                  </a:cubicBezTo>
                  <a:cubicBezTo>
                    <a:pt x="7832" y="245"/>
                    <a:pt x="7828" y="249"/>
                    <a:pt x="7823" y="249"/>
                  </a:cubicBezTo>
                  <a:cubicBezTo>
                    <a:pt x="7785" y="249"/>
                    <a:pt x="7747" y="250"/>
                    <a:pt x="7710" y="250"/>
                  </a:cubicBezTo>
                  <a:cubicBezTo>
                    <a:pt x="7710" y="250"/>
                    <a:pt x="7710" y="250"/>
                    <a:pt x="7710" y="250"/>
                  </a:cubicBezTo>
                  <a:close/>
                  <a:moveTo>
                    <a:pt x="273" y="249"/>
                  </a:moveTo>
                  <a:cubicBezTo>
                    <a:pt x="250" y="249"/>
                    <a:pt x="250" y="249"/>
                    <a:pt x="250" y="249"/>
                  </a:cubicBezTo>
                  <a:cubicBezTo>
                    <a:pt x="246" y="249"/>
                    <a:pt x="242" y="245"/>
                    <a:pt x="242" y="241"/>
                  </a:cubicBezTo>
                  <a:cubicBezTo>
                    <a:pt x="242" y="236"/>
                    <a:pt x="246" y="232"/>
                    <a:pt x="250" y="232"/>
                  </a:cubicBezTo>
                  <a:cubicBezTo>
                    <a:pt x="273" y="232"/>
                    <a:pt x="273" y="232"/>
                    <a:pt x="273" y="232"/>
                  </a:cubicBezTo>
                  <a:cubicBezTo>
                    <a:pt x="278" y="232"/>
                    <a:pt x="282" y="236"/>
                    <a:pt x="282" y="241"/>
                  </a:cubicBezTo>
                  <a:cubicBezTo>
                    <a:pt x="282" y="245"/>
                    <a:pt x="278" y="249"/>
                    <a:pt x="273" y="249"/>
                  </a:cubicBezTo>
                  <a:close/>
                  <a:moveTo>
                    <a:pt x="222" y="249"/>
                  </a:moveTo>
                  <a:cubicBezTo>
                    <a:pt x="9" y="249"/>
                    <a:pt x="9" y="249"/>
                    <a:pt x="9" y="249"/>
                  </a:cubicBezTo>
                  <a:cubicBezTo>
                    <a:pt x="4" y="249"/>
                    <a:pt x="0" y="245"/>
                    <a:pt x="0" y="241"/>
                  </a:cubicBezTo>
                  <a:cubicBezTo>
                    <a:pt x="0" y="236"/>
                    <a:pt x="4" y="232"/>
                    <a:pt x="9" y="232"/>
                  </a:cubicBezTo>
                  <a:cubicBezTo>
                    <a:pt x="222" y="232"/>
                    <a:pt x="222" y="232"/>
                    <a:pt x="222" y="232"/>
                  </a:cubicBezTo>
                  <a:cubicBezTo>
                    <a:pt x="227" y="232"/>
                    <a:pt x="231" y="236"/>
                    <a:pt x="231" y="241"/>
                  </a:cubicBezTo>
                  <a:cubicBezTo>
                    <a:pt x="231" y="245"/>
                    <a:pt x="227" y="249"/>
                    <a:pt x="222" y="249"/>
                  </a:cubicBezTo>
                  <a:close/>
                  <a:moveTo>
                    <a:pt x="5088" y="238"/>
                  </a:moveTo>
                  <a:cubicBezTo>
                    <a:pt x="5086" y="238"/>
                    <a:pt x="5084" y="237"/>
                    <a:pt x="5082" y="236"/>
                  </a:cubicBezTo>
                  <a:cubicBezTo>
                    <a:pt x="5075" y="229"/>
                    <a:pt x="5075" y="229"/>
                    <a:pt x="5075" y="229"/>
                  </a:cubicBezTo>
                  <a:cubicBezTo>
                    <a:pt x="5042" y="199"/>
                    <a:pt x="5042" y="199"/>
                    <a:pt x="5042" y="199"/>
                  </a:cubicBezTo>
                  <a:cubicBezTo>
                    <a:pt x="5009" y="170"/>
                    <a:pt x="5009" y="170"/>
                    <a:pt x="5009" y="170"/>
                  </a:cubicBezTo>
                  <a:cubicBezTo>
                    <a:pt x="4996" y="159"/>
                    <a:pt x="4984" y="150"/>
                    <a:pt x="4972" y="140"/>
                  </a:cubicBezTo>
                  <a:cubicBezTo>
                    <a:pt x="4940" y="116"/>
                    <a:pt x="4909" y="96"/>
                    <a:pt x="4879" y="78"/>
                  </a:cubicBezTo>
                  <a:cubicBezTo>
                    <a:pt x="4874" y="76"/>
                    <a:pt x="4873" y="71"/>
                    <a:pt x="4875" y="67"/>
                  </a:cubicBezTo>
                  <a:cubicBezTo>
                    <a:pt x="4878" y="63"/>
                    <a:pt x="4883" y="61"/>
                    <a:pt x="4887" y="64"/>
                  </a:cubicBezTo>
                  <a:cubicBezTo>
                    <a:pt x="4918" y="81"/>
                    <a:pt x="4949" y="102"/>
                    <a:pt x="4982" y="127"/>
                  </a:cubicBezTo>
                  <a:cubicBezTo>
                    <a:pt x="4982" y="127"/>
                    <a:pt x="4982" y="127"/>
                    <a:pt x="4982" y="127"/>
                  </a:cubicBezTo>
                  <a:cubicBezTo>
                    <a:pt x="4994" y="136"/>
                    <a:pt x="5007" y="146"/>
                    <a:pt x="5020" y="157"/>
                  </a:cubicBezTo>
                  <a:cubicBezTo>
                    <a:pt x="5054" y="186"/>
                    <a:pt x="5054" y="186"/>
                    <a:pt x="5054" y="186"/>
                  </a:cubicBezTo>
                  <a:cubicBezTo>
                    <a:pt x="5087" y="216"/>
                    <a:pt x="5087" y="216"/>
                    <a:pt x="5087" y="216"/>
                  </a:cubicBezTo>
                  <a:cubicBezTo>
                    <a:pt x="5094" y="223"/>
                    <a:pt x="5094" y="223"/>
                    <a:pt x="5094" y="223"/>
                  </a:cubicBezTo>
                  <a:cubicBezTo>
                    <a:pt x="5097" y="227"/>
                    <a:pt x="5098" y="232"/>
                    <a:pt x="5094" y="235"/>
                  </a:cubicBezTo>
                  <a:cubicBezTo>
                    <a:pt x="5093" y="237"/>
                    <a:pt x="5090" y="238"/>
                    <a:pt x="5088" y="238"/>
                  </a:cubicBezTo>
                  <a:close/>
                  <a:moveTo>
                    <a:pt x="4858" y="66"/>
                  </a:moveTo>
                  <a:cubicBezTo>
                    <a:pt x="4856" y="66"/>
                    <a:pt x="4855" y="66"/>
                    <a:pt x="4854" y="65"/>
                  </a:cubicBezTo>
                  <a:cubicBezTo>
                    <a:pt x="4841" y="59"/>
                    <a:pt x="4841" y="59"/>
                    <a:pt x="4841" y="59"/>
                  </a:cubicBezTo>
                  <a:cubicBezTo>
                    <a:pt x="4834" y="56"/>
                    <a:pt x="4834" y="56"/>
                    <a:pt x="4834" y="56"/>
                  </a:cubicBezTo>
                  <a:cubicBezTo>
                    <a:pt x="4830" y="54"/>
                    <a:pt x="4828" y="49"/>
                    <a:pt x="4830" y="44"/>
                  </a:cubicBezTo>
                  <a:cubicBezTo>
                    <a:pt x="4832" y="40"/>
                    <a:pt x="4837" y="38"/>
                    <a:pt x="4841" y="40"/>
                  </a:cubicBezTo>
                  <a:cubicBezTo>
                    <a:pt x="4849" y="44"/>
                    <a:pt x="4849" y="44"/>
                    <a:pt x="4849" y="44"/>
                  </a:cubicBezTo>
                  <a:cubicBezTo>
                    <a:pt x="4862" y="50"/>
                    <a:pt x="4862" y="50"/>
                    <a:pt x="4862" y="50"/>
                  </a:cubicBezTo>
                  <a:cubicBezTo>
                    <a:pt x="4866" y="52"/>
                    <a:pt x="4867" y="57"/>
                    <a:pt x="4865" y="62"/>
                  </a:cubicBezTo>
                  <a:cubicBezTo>
                    <a:pt x="4864" y="64"/>
                    <a:pt x="4861" y="66"/>
                    <a:pt x="4858" y="66"/>
                  </a:cubicBezTo>
                  <a:close/>
                  <a:moveTo>
                    <a:pt x="4513" y="65"/>
                  </a:moveTo>
                  <a:cubicBezTo>
                    <a:pt x="4510" y="65"/>
                    <a:pt x="4507" y="63"/>
                    <a:pt x="4505" y="60"/>
                  </a:cubicBezTo>
                  <a:cubicBezTo>
                    <a:pt x="4503" y="56"/>
                    <a:pt x="4504" y="51"/>
                    <a:pt x="4508" y="49"/>
                  </a:cubicBezTo>
                  <a:cubicBezTo>
                    <a:pt x="4515" y="45"/>
                    <a:pt x="4522" y="41"/>
                    <a:pt x="4528" y="37"/>
                  </a:cubicBezTo>
                  <a:cubicBezTo>
                    <a:pt x="4533" y="35"/>
                    <a:pt x="4538" y="37"/>
                    <a:pt x="4540" y="41"/>
                  </a:cubicBezTo>
                  <a:cubicBezTo>
                    <a:pt x="4542" y="45"/>
                    <a:pt x="4541" y="50"/>
                    <a:pt x="4536" y="52"/>
                  </a:cubicBezTo>
                  <a:cubicBezTo>
                    <a:pt x="4530" y="56"/>
                    <a:pt x="4523" y="59"/>
                    <a:pt x="4517" y="63"/>
                  </a:cubicBezTo>
                  <a:cubicBezTo>
                    <a:pt x="4516" y="64"/>
                    <a:pt x="4514" y="65"/>
                    <a:pt x="4513" y="65"/>
                  </a:cubicBezTo>
                  <a:close/>
                  <a:moveTo>
                    <a:pt x="4811" y="45"/>
                  </a:moveTo>
                  <a:cubicBezTo>
                    <a:pt x="4810" y="45"/>
                    <a:pt x="4809" y="45"/>
                    <a:pt x="4809" y="45"/>
                  </a:cubicBezTo>
                  <a:cubicBezTo>
                    <a:pt x="4807" y="44"/>
                    <a:pt x="4806" y="44"/>
                    <a:pt x="4805" y="43"/>
                  </a:cubicBezTo>
                  <a:cubicBezTo>
                    <a:pt x="4779" y="34"/>
                    <a:pt x="4779" y="34"/>
                    <a:pt x="4779" y="34"/>
                  </a:cubicBezTo>
                  <a:cubicBezTo>
                    <a:pt x="4766" y="31"/>
                    <a:pt x="4766" y="31"/>
                    <a:pt x="4766" y="31"/>
                  </a:cubicBezTo>
                  <a:cubicBezTo>
                    <a:pt x="4735" y="22"/>
                    <a:pt x="4705" y="17"/>
                    <a:pt x="4676" y="17"/>
                  </a:cubicBezTo>
                  <a:cubicBezTo>
                    <a:pt x="4674" y="17"/>
                    <a:pt x="4671" y="18"/>
                    <a:pt x="4668" y="18"/>
                  </a:cubicBezTo>
                  <a:cubicBezTo>
                    <a:pt x="4668" y="18"/>
                    <a:pt x="4668" y="18"/>
                    <a:pt x="4668" y="18"/>
                  </a:cubicBezTo>
                  <a:cubicBezTo>
                    <a:pt x="4666" y="18"/>
                    <a:pt x="4665" y="18"/>
                    <a:pt x="4663" y="18"/>
                  </a:cubicBezTo>
                  <a:cubicBezTo>
                    <a:pt x="4629" y="19"/>
                    <a:pt x="4593" y="27"/>
                    <a:pt x="4561" y="41"/>
                  </a:cubicBezTo>
                  <a:cubicBezTo>
                    <a:pt x="4557" y="42"/>
                    <a:pt x="4552" y="40"/>
                    <a:pt x="4550" y="36"/>
                  </a:cubicBezTo>
                  <a:cubicBezTo>
                    <a:pt x="4548" y="32"/>
                    <a:pt x="4550" y="27"/>
                    <a:pt x="4555" y="25"/>
                  </a:cubicBezTo>
                  <a:cubicBezTo>
                    <a:pt x="4589" y="11"/>
                    <a:pt x="4626" y="2"/>
                    <a:pt x="4662" y="1"/>
                  </a:cubicBezTo>
                  <a:cubicBezTo>
                    <a:pt x="4664" y="1"/>
                    <a:pt x="4666" y="1"/>
                    <a:pt x="4668" y="1"/>
                  </a:cubicBezTo>
                  <a:cubicBezTo>
                    <a:pt x="4668" y="1"/>
                    <a:pt x="4668" y="1"/>
                    <a:pt x="4668" y="1"/>
                  </a:cubicBezTo>
                  <a:cubicBezTo>
                    <a:pt x="4671" y="1"/>
                    <a:pt x="4673" y="0"/>
                    <a:pt x="4676" y="0"/>
                  </a:cubicBezTo>
                  <a:cubicBezTo>
                    <a:pt x="4706" y="0"/>
                    <a:pt x="4738" y="5"/>
                    <a:pt x="4771" y="14"/>
                  </a:cubicBezTo>
                  <a:cubicBezTo>
                    <a:pt x="4784" y="18"/>
                    <a:pt x="4784" y="18"/>
                    <a:pt x="4784" y="18"/>
                  </a:cubicBezTo>
                  <a:cubicBezTo>
                    <a:pt x="4811" y="27"/>
                    <a:pt x="4811" y="27"/>
                    <a:pt x="4811" y="27"/>
                  </a:cubicBezTo>
                  <a:cubicBezTo>
                    <a:pt x="4812" y="28"/>
                    <a:pt x="4813" y="28"/>
                    <a:pt x="4814" y="29"/>
                  </a:cubicBezTo>
                  <a:cubicBezTo>
                    <a:pt x="4819" y="30"/>
                    <a:pt x="4821" y="35"/>
                    <a:pt x="4819" y="40"/>
                  </a:cubicBezTo>
                  <a:cubicBezTo>
                    <a:pt x="4818" y="43"/>
                    <a:pt x="4815" y="45"/>
                    <a:pt x="4811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33">
              <a:extLst>
                <a:ext uri="{FF2B5EF4-FFF2-40B4-BE49-F238E27FC236}">
                  <a16:creationId xmlns:a16="http://schemas.microsoft.com/office/drawing/2014/main" id="{F68DC595-7CF7-45A9-805C-5141AAA6D3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0500" y="4865688"/>
              <a:ext cx="24006175" cy="3757613"/>
            </a:xfrm>
            <a:custGeom>
              <a:avLst/>
              <a:gdLst>
                <a:gd name="T0" fmla="*/ 3432 w 7832"/>
                <a:gd name="T1" fmla="*/ 1206 h 1223"/>
                <a:gd name="T2" fmla="*/ 3489 w 7832"/>
                <a:gd name="T3" fmla="*/ 1198 h 1223"/>
                <a:gd name="T4" fmla="*/ 3670 w 7832"/>
                <a:gd name="T5" fmla="*/ 1050 h 1223"/>
                <a:gd name="T6" fmla="*/ 3528 w 7832"/>
                <a:gd name="T7" fmla="*/ 1184 h 1223"/>
                <a:gd name="T8" fmla="*/ 3218 w 7832"/>
                <a:gd name="T9" fmla="*/ 1069 h 1223"/>
                <a:gd name="T10" fmla="*/ 3223 w 7832"/>
                <a:gd name="T11" fmla="*/ 1067 h 1223"/>
                <a:gd name="T12" fmla="*/ 3872 w 7832"/>
                <a:gd name="T13" fmla="*/ 852 h 1223"/>
                <a:gd name="T14" fmla="*/ 5721 w 7832"/>
                <a:gd name="T15" fmla="*/ 901 h 1223"/>
                <a:gd name="T16" fmla="*/ 5945 w 7832"/>
                <a:gd name="T17" fmla="*/ 899 h 1223"/>
                <a:gd name="T18" fmla="*/ 5688 w 7832"/>
                <a:gd name="T19" fmla="*/ 904 h 1223"/>
                <a:gd name="T20" fmla="*/ 5667 w 7832"/>
                <a:gd name="T21" fmla="*/ 891 h 1223"/>
                <a:gd name="T22" fmla="*/ 5986 w 7832"/>
                <a:gd name="T23" fmla="*/ 865 h 1223"/>
                <a:gd name="T24" fmla="*/ 6142 w 7832"/>
                <a:gd name="T25" fmla="*/ 788 h 1223"/>
                <a:gd name="T26" fmla="*/ 3061 w 7832"/>
                <a:gd name="T27" fmla="*/ 868 h 1223"/>
                <a:gd name="T28" fmla="*/ 2904 w 7832"/>
                <a:gd name="T29" fmla="*/ 659 h 1223"/>
                <a:gd name="T30" fmla="*/ 3910 w 7832"/>
                <a:gd name="T31" fmla="*/ 811 h 1223"/>
                <a:gd name="T32" fmla="*/ 6209 w 7832"/>
                <a:gd name="T33" fmla="*/ 733 h 1223"/>
                <a:gd name="T34" fmla="*/ 6223 w 7832"/>
                <a:gd name="T35" fmla="*/ 723 h 1223"/>
                <a:gd name="T36" fmla="*/ 1200 w 7832"/>
                <a:gd name="T37" fmla="*/ 687 h 1223"/>
                <a:gd name="T38" fmla="*/ 1285 w 7832"/>
                <a:gd name="T39" fmla="*/ 688 h 1223"/>
                <a:gd name="T40" fmla="*/ 5462 w 7832"/>
                <a:gd name="T41" fmla="*/ 688 h 1223"/>
                <a:gd name="T42" fmla="*/ 5474 w 7832"/>
                <a:gd name="T43" fmla="*/ 689 h 1223"/>
                <a:gd name="T44" fmla="*/ 971 w 7832"/>
                <a:gd name="T45" fmla="*/ 567 h 1223"/>
                <a:gd name="T46" fmla="*/ 2899 w 7832"/>
                <a:gd name="T47" fmla="*/ 638 h 1223"/>
                <a:gd name="T48" fmla="*/ 1430 w 7832"/>
                <a:gd name="T49" fmla="*/ 631 h 1223"/>
                <a:gd name="T50" fmla="*/ 1456 w 7832"/>
                <a:gd name="T51" fmla="*/ 619 h 1223"/>
                <a:gd name="T52" fmla="*/ 2877 w 7832"/>
                <a:gd name="T53" fmla="*/ 617 h 1223"/>
                <a:gd name="T54" fmla="*/ 6406 w 7832"/>
                <a:gd name="T55" fmla="*/ 550 h 1223"/>
                <a:gd name="T56" fmla="*/ 6427 w 7832"/>
                <a:gd name="T57" fmla="*/ 519 h 1223"/>
                <a:gd name="T58" fmla="*/ 6564 w 7832"/>
                <a:gd name="T59" fmla="*/ 415 h 1223"/>
                <a:gd name="T60" fmla="*/ 727 w 7832"/>
                <a:gd name="T61" fmla="*/ 371 h 1223"/>
                <a:gd name="T62" fmla="*/ 1680 w 7832"/>
                <a:gd name="T63" fmla="*/ 505 h 1223"/>
                <a:gd name="T64" fmla="*/ 1752 w 7832"/>
                <a:gd name="T65" fmla="*/ 451 h 1223"/>
                <a:gd name="T66" fmla="*/ 5130 w 7832"/>
                <a:gd name="T67" fmla="*/ 295 h 1223"/>
                <a:gd name="T68" fmla="*/ 2714 w 7832"/>
                <a:gd name="T69" fmla="*/ 421 h 1223"/>
                <a:gd name="T70" fmla="*/ 2655 w 7832"/>
                <a:gd name="T71" fmla="*/ 364 h 1223"/>
                <a:gd name="T72" fmla="*/ 2565 w 7832"/>
                <a:gd name="T73" fmla="*/ 282 h 1223"/>
                <a:gd name="T74" fmla="*/ 2701 w 7832"/>
                <a:gd name="T75" fmla="*/ 386 h 1223"/>
                <a:gd name="T76" fmla="*/ 4401 w 7832"/>
                <a:gd name="T77" fmla="*/ 184 h 1223"/>
                <a:gd name="T78" fmla="*/ 1942 w 7832"/>
                <a:gd name="T79" fmla="*/ 377 h 1223"/>
                <a:gd name="T80" fmla="*/ 1964 w 7832"/>
                <a:gd name="T81" fmla="*/ 370 h 1223"/>
                <a:gd name="T82" fmla="*/ 676 w 7832"/>
                <a:gd name="T83" fmla="*/ 355 h 1223"/>
                <a:gd name="T84" fmla="*/ 681 w 7832"/>
                <a:gd name="T85" fmla="*/ 339 h 1223"/>
                <a:gd name="T86" fmla="*/ 6712 w 7832"/>
                <a:gd name="T87" fmla="*/ 303 h 1223"/>
                <a:gd name="T88" fmla="*/ 6681 w 7832"/>
                <a:gd name="T89" fmla="*/ 330 h 1223"/>
                <a:gd name="T90" fmla="*/ 2193 w 7832"/>
                <a:gd name="T91" fmla="*/ 274 h 1223"/>
                <a:gd name="T92" fmla="*/ 7153 w 7832"/>
                <a:gd name="T93" fmla="*/ 259 h 1223"/>
                <a:gd name="T94" fmla="*/ 5125 w 7832"/>
                <a:gd name="T95" fmla="*/ 281 h 1223"/>
                <a:gd name="T96" fmla="*/ 2461 w 7832"/>
                <a:gd name="T97" fmla="*/ 260 h 1223"/>
                <a:gd name="T98" fmla="*/ 2479 w 7832"/>
                <a:gd name="T99" fmla="*/ 272 h 1223"/>
                <a:gd name="T100" fmla="*/ 7193 w 7832"/>
                <a:gd name="T101" fmla="*/ 257 h 1223"/>
                <a:gd name="T102" fmla="*/ 4968 w 7832"/>
                <a:gd name="T103" fmla="*/ 147 h 1223"/>
                <a:gd name="T104" fmla="*/ 435 w 7832"/>
                <a:gd name="T105" fmla="*/ 246 h 1223"/>
                <a:gd name="T106" fmla="*/ 7484 w 7832"/>
                <a:gd name="T107" fmla="*/ 237 h 1223"/>
                <a:gd name="T108" fmla="*/ 364 w 7832"/>
                <a:gd name="T109" fmla="*/ 249 h 1223"/>
                <a:gd name="T110" fmla="*/ 7738 w 7832"/>
                <a:gd name="T111" fmla="*/ 250 h 1223"/>
                <a:gd name="T112" fmla="*/ 7823 w 7832"/>
                <a:gd name="T113" fmla="*/ 249 h 1223"/>
                <a:gd name="T114" fmla="*/ 4404 w 7832"/>
                <a:gd name="T115" fmla="*/ 170 h 1223"/>
                <a:gd name="T116" fmla="*/ 4566 w 7832"/>
                <a:gd name="T117" fmla="*/ 23 h 1223"/>
                <a:gd name="T118" fmla="*/ 4912 w 7832"/>
                <a:gd name="T119" fmla="*/ 95 h 1223"/>
                <a:gd name="T120" fmla="*/ 4660 w 7832"/>
                <a:gd name="T121" fmla="*/ 9 h 1223"/>
                <a:gd name="T122" fmla="*/ 4639 w 7832"/>
                <a:gd name="T123" fmla="*/ 3 h 1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832" h="1223">
                  <a:moveTo>
                    <a:pt x="3433" y="1223"/>
                  </a:moveTo>
                  <a:cubicBezTo>
                    <a:pt x="3432" y="1223"/>
                    <a:pt x="3432" y="1223"/>
                    <a:pt x="3432" y="1223"/>
                  </a:cubicBezTo>
                  <a:cubicBezTo>
                    <a:pt x="3416" y="1223"/>
                    <a:pt x="3399" y="1219"/>
                    <a:pt x="3381" y="1211"/>
                  </a:cubicBezTo>
                  <a:cubicBezTo>
                    <a:pt x="3366" y="1204"/>
                    <a:pt x="3349" y="1194"/>
                    <a:pt x="3331" y="1181"/>
                  </a:cubicBezTo>
                  <a:cubicBezTo>
                    <a:pt x="3318" y="1172"/>
                    <a:pt x="3304" y="1161"/>
                    <a:pt x="3290" y="1148"/>
                  </a:cubicBezTo>
                  <a:cubicBezTo>
                    <a:pt x="3288" y="1146"/>
                    <a:pt x="3286" y="1144"/>
                    <a:pt x="3284" y="1142"/>
                  </a:cubicBezTo>
                  <a:cubicBezTo>
                    <a:pt x="3273" y="1132"/>
                    <a:pt x="3261" y="1120"/>
                    <a:pt x="3249" y="1108"/>
                  </a:cubicBezTo>
                  <a:cubicBezTo>
                    <a:pt x="3246" y="1105"/>
                    <a:pt x="3246" y="1099"/>
                    <a:pt x="3250" y="1096"/>
                  </a:cubicBezTo>
                  <a:cubicBezTo>
                    <a:pt x="3253" y="1093"/>
                    <a:pt x="3259" y="1093"/>
                    <a:pt x="3262" y="1096"/>
                  </a:cubicBezTo>
                  <a:cubicBezTo>
                    <a:pt x="3273" y="1108"/>
                    <a:pt x="3284" y="1119"/>
                    <a:pt x="3295" y="1130"/>
                  </a:cubicBezTo>
                  <a:cubicBezTo>
                    <a:pt x="3297" y="1131"/>
                    <a:pt x="3299" y="1133"/>
                    <a:pt x="3302" y="1136"/>
                  </a:cubicBezTo>
                  <a:cubicBezTo>
                    <a:pt x="3315" y="1148"/>
                    <a:pt x="3328" y="1159"/>
                    <a:pt x="3341" y="1168"/>
                  </a:cubicBezTo>
                  <a:cubicBezTo>
                    <a:pt x="3358" y="1180"/>
                    <a:pt x="3373" y="1189"/>
                    <a:pt x="3388" y="1196"/>
                  </a:cubicBezTo>
                  <a:cubicBezTo>
                    <a:pt x="3404" y="1203"/>
                    <a:pt x="3418" y="1206"/>
                    <a:pt x="3432" y="1206"/>
                  </a:cubicBezTo>
                  <a:cubicBezTo>
                    <a:pt x="3432" y="1206"/>
                    <a:pt x="3432" y="1206"/>
                    <a:pt x="3432" y="1206"/>
                  </a:cubicBezTo>
                  <a:cubicBezTo>
                    <a:pt x="3433" y="1206"/>
                    <a:pt x="3433" y="1206"/>
                    <a:pt x="3433" y="1206"/>
                  </a:cubicBezTo>
                  <a:cubicBezTo>
                    <a:pt x="3433" y="1206"/>
                    <a:pt x="3433" y="1206"/>
                    <a:pt x="3433" y="1206"/>
                  </a:cubicBezTo>
                  <a:cubicBezTo>
                    <a:pt x="3436" y="1206"/>
                    <a:pt x="3440" y="1206"/>
                    <a:pt x="3443" y="1206"/>
                  </a:cubicBezTo>
                  <a:cubicBezTo>
                    <a:pt x="3448" y="1205"/>
                    <a:pt x="3452" y="1208"/>
                    <a:pt x="3453" y="1213"/>
                  </a:cubicBezTo>
                  <a:cubicBezTo>
                    <a:pt x="3453" y="1215"/>
                    <a:pt x="3452" y="1218"/>
                    <a:pt x="3451" y="1219"/>
                  </a:cubicBezTo>
                  <a:cubicBezTo>
                    <a:pt x="3449" y="1221"/>
                    <a:pt x="3447" y="1222"/>
                    <a:pt x="3445" y="1222"/>
                  </a:cubicBezTo>
                  <a:cubicBezTo>
                    <a:pt x="3441" y="1223"/>
                    <a:pt x="3437" y="1223"/>
                    <a:pt x="3433" y="1223"/>
                  </a:cubicBezTo>
                  <a:close/>
                  <a:moveTo>
                    <a:pt x="3471" y="1215"/>
                  </a:moveTo>
                  <a:cubicBezTo>
                    <a:pt x="3468" y="1215"/>
                    <a:pt x="3465" y="1213"/>
                    <a:pt x="3464" y="1210"/>
                  </a:cubicBezTo>
                  <a:cubicBezTo>
                    <a:pt x="3462" y="1206"/>
                    <a:pt x="3464" y="1201"/>
                    <a:pt x="3468" y="1199"/>
                  </a:cubicBezTo>
                  <a:cubicBezTo>
                    <a:pt x="3472" y="1197"/>
                    <a:pt x="3477" y="1199"/>
                    <a:pt x="3479" y="1203"/>
                  </a:cubicBezTo>
                  <a:cubicBezTo>
                    <a:pt x="3481" y="1207"/>
                    <a:pt x="3479" y="1212"/>
                    <a:pt x="3475" y="1214"/>
                  </a:cubicBezTo>
                  <a:cubicBezTo>
                    <a:pt x="3474" y="1215"/>
                    <a:pt x="3472" y="1215"/>
                    <a:pt x="3471" y="1215"/>
                  </a:cubicBezTo>
                  <a:close/>
                  <a:moveTo>
                    <a:pt x="3496" y="1202"/>
                  </a:moveTo>
                  <a:cubicBezTo>
                    <a:pt x="3493" y="1202"/>
                    <a:pt x="3491" y="1200"/>
                    <a:pt x="3489" y="1198"/>
                  </a:cubicBezTo>
                  <a:cubicBezTo>
                    <a:pt x="3487" y="1194"/>
                    <a:pt x="3488" y="1189"/>
                    <a:pt x="3492" y="1186"/>
                  </a:cubicBezTo>
                  <a:cubicBezTo>
                    <a:pt x="3508" y="1176"/>
                    <a:pt x="3508" y="1176"/>
                    <a:pt x="3508" y="1176"/>
                  </a:cubicBezTo>
                  <a:cubicBezTo>
                    <a:pt x="3511" y="1174"/>
                    <a:pt x="3515" y="1172"/>
                    <a:pt x="3518" y="1170"/>
                  </a:cubicBezTo>
                  <a:cubicBezTo>
                    <a:pt x="3520" y="1168"/>
                    <a:pt x="3522" y="1167"/>
                    <a:pt x="3525" y="1166"/>
                  </a:cubicBezTo>
                  <a:cubicBezTo>
                    <a:pt x="3529" y="1163"/>
                    <a:pt x="3534" y="1160"/>
                    <a:pt x="3538" y="1156"/>
                  </a:cubicBezTo>
                  <a:cubicBezTo>
                    <a:pt x="3538" y="1156"/>
                    <a:pt x="3538" y="1156"/>
                    <a:pt x="3538" y="1156"/>
                  </a:cubicBezTo>
                  <a:cubicBezTo>
                    <a:pt x="3539" y="1156"/>
                    <a:pt x="3539" y="1156"/>
                    <a:pt x="3539" y="1156"/>
                  </a:cubicBezTo>
                  <a:cubicBezTo>
                    <a:pt x="3539" y="1156"/>
                    <a:pt x="3539" y="1156"/>
                    <a:pt x="3539" y="1156"/>
                  </a:cubicBezTo>
                  <a:cubicBezTo>
                    <a:pt x="3540" y="1155"/>
                    <a:pt x="3540" y="1155"/>
                    <a:pt x="3540" y="1155"/>
                  </a:cubicBezTo>
                  <a:cubicBezTo>
                    <a:pt x="3558" y="1142"/>
                    <a:pt x="3558" y="1142"/>
                    <a:pt x="3558" y="1142"/>
                  </a:cubicBezTo>
                  <a:cubicBezTo>
                    <a:pt x="3574" y="1130"/>
                    <a:pt x="3574" y="1130"/>
                    <a:pt x="3574" y="1130"/>
                  </a:cubicBezTo>
                  <a:cubicBezTo>
                    <a:pt x="3581" y="1125"/>
                    <a:pt x="3588" y="1119"/>
                    <a:pt x="3596" y="1113"/>
                  </a:cubicBezTo>
                  <a:cubicBezTo>
                    <a:pt x="3599" y="1110"/>
                    <a:pt x="3603" y="1107"/>
                    <a:pt x="3606" y="1105"/>
                  </a:cubicBezTo>
                  <a:cubicBezTo>
                    <a:pt x="3606" y="1105"/>
                    <a:pt x="3606" y="1105"/>
                    <a:pt x="3606" y="1105"/>
                  </a:cubicBezTo>
                  <a:cubicBezTo>
                    <a:pt x="3627" y="1088"/>
                    <a:pt x="3648" y="1070"/>
                    <a:pt x="3670" y="1050"/>
                  </a:cubicBezTo>
                  <a:cubicBezTo>
                    <a:pt x="3670" y="1050"/>
                    <a:pt x="3670" y="1050"/>
                    <a:pt x="3670" y="1050"/>
                  </a:cubicBezTo>
                  <a:cubicBezTo>
                    <a:pt x="3674" y="1047"/>
                    <a:pt x="3679" y="1047"/>
                    <a:pt x="3682" y="1051"/>
                  </a:cubicBezTo>
                  <a:cubicBezTo>
                    <a:pt x="3684" y="1052"/>
                    <a:pt x="3685" y="1055"/>
                    <a:pt x="3684" y="1057"/>
                  </a:cubicBezTo>
                  <a:cubicBezTo>
                    <a:pt x="3684" y="1059"/>
                    <a:pt x="3683" y="1061"/>
                    <a:pt x="3682" y="1063"/>
                  </a:cubicBezTo>
                  <a:cubicBezTo>
                    <a:pt x="3659" y="1083"/>
                    <a:pt x="3638" y="1101"/>
                    <a:pt x="3617" y="1118"/>
                  </a:cubicBezTo>
                  <a:cubicBezTo>
                    <a:pt x="3617" y="1118"/>
                    <a:pt x="3617" y="1118"/>
                    <a:pt x="3617" y="1118"/>
                  </a:cubicBezTo>
                  <a:cubicBezTo>
                    <a:pt x="3613" y="1121"/>
                    <a:pt x="3610" y="1123"/>
                    <a:pt x="3607" y="1126"/>
                  </a:cubicBezTo>
                  <a:cubicBezTo>
                    <a:pt x="3599" y="1132"/>
                    <a:pt x="3592" y="1138"/>
                    <a:pt x="3584" y="1144"/>
                  </a:cubicBezTo>
                  <a:cubicBezTo>
                    <a:pt x="3568" y="1156"/>
                    <a:pt x="3568" y="1156"/>
                    <a:pt x="3568" y="1156"/>
                  </a:cubicBezTo>
                  <a:cubicBezTo>
                    <a:pt x="3551" y="1168"/>
                    <a:pt x="3551" y="1168"/>
                    <a:pt x="3551" y="1168"/>
                  </a:cubicBezTo>
                  <a:cubicBezTo>
                    <a:pt x="3550" y="1169"/>
                    <a:pt x="3550" y="1169"/>
                    <a:pt x="3549" y="1169"/>
                  </a:cubicBezTo>
                  <a:cubicBezTo>
                    <a:pt x="3549" y="1170"/>
                    <a:pt x="3549" y="1170"/>
                    <a:pt x="3549" y="1170"/>
                  </a:cubicBezTo>
                  <a:cubicBezTo>
                    <a:pt x="3549" y="1170"/>
                    <a:pt x="3549" y="1170"/>
                    <a:pt x="3549" y="1170"/>
                  </a:cubicBezTo>
                  <a:cubicBezTo>
                    <a:pt x="3544" y="1173"/>
                    <a:pt x="3539" y="1176"/>
                    <a:pt x="3534" y="1180"/>
                  </a:cubicBezTo>
                  <a:cubicBezTo>
                    <a:pt x="3532" y="1181"/>
                    <a:pt x="3530" y="1182"/>
                    <a:pt x="3528" y="1184"/>
                  </a:cubicBezTo>
                  <a:cubicBezTo>
                    <a:pt x="3524" y="1186"/>
                    <a:pt x="3521" y="1189"/>
                    <a:pt x="3517" y="1191"/>
                  </a:cubicBezTo>
                  <a:cubicBezTo>
                    <a:pt x="3501" y="1201"/>
                    <a:pt x="3501" y="1201"/>
                    <a:pt x="3501" y="1201"/>
                  </a:cubicBezTo>
                  <a:cubicBezTo>
                    <a:pt x="3499" y="1201"/>
                    <a:pt x="3498" y="1202"/>
                    <a:pt x="3496" y="1202"/>
                  </a:cubicBezTo>
                  <a:close/>
                  <a:moveTo>
                    <a:pt x="3236" y="1090"/>
                  </a:moveTo>
                  <a:cubicBezTo>
                    <a:pt x="3234" y="1090"/>
                    <a:pt x="3232" y="1089"/>
                    <a:pt x="3230" y="1087"/>
                  </a:cubicBezTo>
                  <a:cubicBezTo>
                    <a:pt x="3230" y="1088"/>
                    <a:pt x="3230" y="1088"/>
                    <a:pt x="3230" y="1088"/>
                  </a:cubicBezTo>
                  <a:cubicBezTo>
                    <a:pt x="3230" y="1087"/>
                    <a:pt x="3230" y="1087"/>
                    <a:pt x="3230" y="1087"/>
                  </a:cubicBezTo>
                  <a:cubicBezTo>
                    <a:pt x="3228" y="1085"/>
                    <a:pt x="3228" y="1083"/>
                    <a:pt x="3228" y="1081"/>
                  </a:cubicBezTo>
                  <a:cubicBezTo>
                    <a:pt x="3228" y="1079"/>
                    <a:pt x="3229" y="1077"/>
                    <a:pt x="3231" y="1075"/>
                  </a:cubicBezTo>
                  <a:cubicBezTo>
                    <a:pt x="3234" y="1072"/>
                    <a:pt x="3240" y="1072"/>
                    <a:pt x="3243" y="1076"/>
                  </a:cubicBezTo>
                  <a:cubicBezTo>
                    <a:pt x="3243" y="1076"/>
                    <a:pt x="3243" y="1076"/>
                    <a:pt x="3243" y="1076"/>
                  </a:cubicBezTo>
                  <a:cubicBezTo>
                    <a:pt x="3244" y="1077"/>
                    <a:pt x="3245" y="1080"/>
                    <a:pt x="3245" y="1082"/>
                  </a:cubicBezTo>
                  <a:cubicBezTo>
                    <a:pt x="3245" y="1084"/>
                    <a:pt x="3244" y="1086"/>
                    <a:pt x="3242" y="1088"/>
                  </a:cubicBezTo>
                  <a:cubicBezTo>
                    <a:pt x="3240" y="1089"/>
                    <a:pt x="3238" y="1090"/>
                    <a:pt x="3236" y="1090"/>
                  </a:cubicBezTo>
                  <a:close/>
                  <a:moveTo>
                    <a:pt x="3218" y="1069"/>
                  </a:moveTo>
                  <a:cubicBezTo>
                    <a:pt x="3215" y="1069"/>
                    <a:pt x="3213" y="1068"/>
                    <a:pt x="3211" y="1066"/>
                  </a:cubicBezTo>
                  <a:cubicBezTo>
                    <a:pt x="3207" y="1061"/>
                    <a:pt x="3202" y="1055"/>
                    <a:pt x="3198" y="1050"/>
                  </a:cubicBezTo>
                  <a:cubicBezTo>
                    <a:pt x="3174" y="1022"/>
                    <a:pt x="3148" y="990"/>
                    <a:pt x="3118" y="950"/>
                  </a:cubicBezTo>
                  <a:cubicBezTo>
                    <a:pt x="3114" y="944"/>
                    <a:pt x="3109" y="938"/>
                    <a:pt x="3105" y="933"/>
                  </a:cubicBezTo>
                  <a:cubicBezTo>
                    <a:pt x="3105" y="933"/>
                    <a:pt x="3105" y="933"/>
                    <a:pt x="3105" y="932"/>
                  </a:cubicBezTo>
                  <a:cubicBezTo>
                    <a:pt x="3105" y="932"/>
                    <a:pt x="3105" y="932"/>
                    <a:pt x="3105" y="932"/>
                  </a:cubicBezTo>
                  <a:cubicBezTo>
                    <a:pt x="3094" y="917"/>
                    <a:pt x="3082" y="902"/>
                    <a:pt x="3071" y="887"/>
                  </a:cubicBezTo>
                  <a:cubicBezTo>
                    <a:pt x="3070" y="885"/>
                    <a:pt x="3069" y="883"/>
                    <a:pt x="3070" y="881"/>
                  </a:cubicBezTo>
                  <a:cubicBezTo>
                    <a:pt x="3070" y="879"/>
                    <a:pt x="3071" y="877"/>
                    <a:pt x="3073" y="875"/>
                  </a:cubicBezTo>
                  <a:cubicBezTo>
                    <a:pt x="3077" y="873"/>
                    <a:pt x="3082" y="874"/>
                    <a:pt x="3085" y="877"/>
                  </a:cubicBezTo>
                  <a:cubicBezTo>
                    <a:pt x="3098" y="895"/>
                    <a:pt x="3109" y="909"/>
                    <a:pt x="3119" y="923"/>
                  </a:cubicBezTo>
                  <a:cubicBezTo>
                    <a:pt x="3123" y="928"/>
                    <a:pt x="3127" y="934"/>
                    <a:pt x="3132" y="940"/>
                  </a:cubicBezTo>
                  <a:cubicBezTo>
                    <a:pt x="3162" y="979"/>
                    <a:pt x="3187" y="1011"/>
                    <a:pt x="3211" y="1039"/>
                  </a:cubicBezTo>
                  <a:cubicBezTo>
                    <a:pt x="3216" y="1045"/>
                    <a:pt x="3220" y="1050"/>
                    <a:pt x="3224" y="1055"/>
                  </a:cubicBezTo>
                  <a:cubicBezTo>
                    <a:pt x="3227" y="1058"/>
                    <a:pt x="3227" y="1064"/>
                    <a:pt x="3223" y="1067"/>
                  </a:cubicBezTo>
                  <a:cubicBezTo>
                    <a:pt x="3222" y="1068"/>
                    <a:pt x="3220" y="1069"/>
                    <a:pt x="3218" y="1069"/>
                  </a:cubicBezTo>
                  <a:close/>
                  <a:moveTo>
                    <a:pt x="3697" y="1046"/>
                  </a:moveTo>
                  <a:cubicBezTo>
                    <a:pt x="3695" y="1046"/>
                    <a:pt x="3692" y="1045"/>
                    <a:pt x="3691" y="1043"/>
                  </a:cubicBezTo>
                  <a:cubicBezTo>
                    <a:pt x="3689" y="1041"/>
                    <a:pt x="3688" y="1039"/>
                    <a:pt x="3688" y="1037"/>
                  </a:cubicBezTo>
                  <a:cubicBezTo>
                    <a:pt x="3689" y="1035"/>
                    <a:pt x="3690" y="1033"/>
                    <a:pt x="3691" y="1031"/>
                  </a:cubicBezTo>
                  <a:cubicBezTo>
                    <a:pt x="3695" y="1028"/>
                    <a:pt x="3700" y="1028"/>
                    <a:pt x="3703" y="1032"/>
                  </a:cubicBezTo>
                  <a:cubicBezTo>
                    <a:pt x="3706" y="1035"/>
                    <a:pt x="3706" y="1041"/>
                    <a:pt x="3703" y="1044"/>
                  </a:cubicBezTo>
                  <a:cubicBezTo>
                    <a:pt x="3701" y="1045"/>
                    <a:pt x="3699" y="1046"/>
                    <a:pt x="3697" y="1046"/>
                  </a:cubicBezTo>
                  <a:close/>
                  <a:moveTo>
                    <a:pt x="3718" y="1027"/>
                  </a:moveTo>
                  <a:cubicBezTo>
                    <a:pt x="3715" y="1027"/>
                    <a:pt x="3713" y="1026"/>
                    <a:pt x="3712" y="1024"/>
                  </a:cubicBezTo>
                  <a:cubicBezTo>
                    <a:pt x="3708" y="1021"/>
                    <a:pt x="3709" y="1015"/>
                    <a:pt x="3712" y="1012"/>
                  </a:cubicBezTo>
                  <a:cubicBezTo>
                    <a:pt x="3718" y="1006"/>
                    <a:pt x="3725" y="1000"/>
                    <a:pt x="3731" y="994"/>
                  </a:cubicBezTo>
                  <a:cubicBezTo>
                    <a:pt x="3738" y="987"/>
                    <a:pt x="3746" y="980"/>
                    <a:pt x="3753" y="973"/>
                  </a:cubicBezTo>
                  <a:cubicBezTo>
                    <a:pt x="3792" y="936"/>
                    <a:pt x="3831" y="895"/>
                    <a:pt x="3871" y="852"/>
                  </a:cubicBezTo>
                  <a:cubicBezTo>
                    <a:pt x="3872" y="852"/>
                    <a:pt x="3872" y="852"/>
                    <a:pt x="3872" y="852"/>
                  </a:cubicBezTo>
                  <a:cubicBezTo>
                    <a:pt x="3872" y="852"/>
                    <a:pt x="3872" y="852"/>
                    <a:pt x="3872" y="852"/>
                  </a:cubicBezTo>
                  <a:cubicBezTo>
                    <a:pt x="3875" y="849"/>
                    <a:pt x="3880" y="849"/>
                    <a:pt x="3883" y="852"/>
                  </a:cubicBezTo>
                  <a:cubicBezTo>
                    <a:pt x="3885" y="854"/>
                    <a:pt x="3886" y="856"/>
                    <a:pt x="3886" y="858"/>
                  </a:cubicBezTo>
                  <a:cubicBezTo>
                    <a:pt x="3886" y="860"/>
                    <a:pt x="3885" y="862"/>
                    <a:pt x="3884" y="864"/>
                  </a:cubicBezTo>
                  <a:cubicBezTo>
                    <a:pt x="3844" y="906"/>
                    <a:pt x="3804" y="947"/>
                    <a:pt x="3765" y="985"/>
                  </a:cubicBezTo>
                  <a:cubicBezTo>
                    <a:pt x="3757" y="992"/>
                    <a:pt x="3750" y="1000"/>
                    <a:pt x="3742" y="1007"/>
                  </a:cubicBezTo>
                  <a:cubicBezTo>
                    <a:pt x="3735" y="1013"/>
                    <a:pt x="3729" y="1019"/>
                    <a:pt x="3724" y="1024"/>
                  </a:cubicBezTo>
                  <a:cubicBezTo>
                    <a:pt x="3722" y="1026"/>
                    <a:pt x="3720" y="1027"/>
                    <a:pt x="3718" y="1027"/>
                  </a:cubicBezTo>
                  <a:close/>
                  <a:moveTo>
                    <a:pt x="5801" y="934"/>
                  </a:moveTo>
                  <a:cubicBezTo>
                    <a:pt x="5791" y="934"/>
                    <a:pt x="5780" y="933"/>
                    <a:pt x="5771" y="932"/>
                  </a:cubicBezTo>
                  <a:cubicBezTo>
                    <a:pt x="5763" y="931"/>
                    <a:pt x="5756" y="929"/>
                    <a:pt x="5749" y="928"/>
                  </a:cubicBezTo>
                  <a:cubicBezTo>
                    <a:pt x="5737" y="925"/>
                    <a:pt x="5726" y="921"/>
                    <a:pt x="5714" y="917"/>
                  </a:cubicBezTo>
                  <a:cubicBezTo>
                    <a:pt x="5712" y="916"/>
                    <a:pt x="5711" y="914"/>
                    <a:pt x="5710" y="912"/>
                  </a:cubicBezTo>
                  <a:cubicBezTo>
                    <a:pt x="5709" y="910"/>
                    <a:pt x="5709" y="908"/>
                    <a:pt x="5710" y="906"/>
                  </a:cubicBezTo>
                  <a:cubicBezTo>
                    <a:pt x="5711" y="901"/>
                    <a:pt x="5716" y="899"/>
                    <a:pt x="5721" y="901"/>
                  </a:cubicBezTo>
                  <a:cubicBezTo>
                    <a:pt x="5731" y="905"/>
                    <a:pt x="5742" y="909"/>
                    <a:pt x="5753" y="911"/>
                  </a:cubicBezTo>
                  <a:cubicBezTo>
                    <a:pt x="5759" y="913"/>
                    <a:pt x="5766" y="914"/>
                    <a:pt x="5773" y="915"/>
                  </a:cubicBezTo>
                  <a:cubicBezTo>
                    <a:pt x="5789" y="917"/>
                    <a:pt x="5805" y="917"/>
                    <a:pt x="5823" y="916"/>
                  </a:cubicBezTo>
                  <a:cubicBezTo>
                    <a:pt x="5824" y="916"/>
                    <a:pt x="5826" y="916"/>
                    <a:pt x="5827" y="916"/>
                  </a:cubicBezTo>
                  <a:cubicBezTo>
                    <a:pt x="5829" y="915"/>
                    <a:pt x="5830" y="915"/>
                    <a:pt x="5832" y="915"/>
                  </a:cubicBezTo>
                  <a:cubicBezTo>
                    <a:pt x="5841" y="914"/>
                    <a:pt x="5841" y="914"/>
                    <a:pt x="5841" y="914"/>
                  </a:cubicBezTo>
                  <a:cubicBezTo>
                    <a:pt x="5843" y="913"/>
                    <a:pt x="5845" y="913"/>
                    <a:pt x="5846" y="913"/>
                  </a:cubicBezTo>
                  <a:cubicBezTo>
                    <a:pt x="5851" y="912"/>
                    <a:pt x="5855" y="911"/>
                    <a:pt x="5859" y="910"/>
                  </a:cubicBezTo>
                  <a:cubicBezTo>
                    <a:pt x="5859" y="910"/>
                    <a:pt x="5859" y="910"/>
                    <a:pt x="5859" y="910"/>
                  </a:cubicBezTo>
                  <a:cubicBezTo>
                    <a:pt x="5862" y="910"/>
                    <a:pt x="5865" y="909"/>
                    <a:pt x="5867" y="908"/>
                  </a:cubicBezTo>
                  <a:cubicBezTo>
                    <a:pt x="5871" y="908"/>
                    <a:pt x="5875" y="907"/>
                    <a:pt x="5878" y="906"/>
                  </a:cubicBezTo>
                  <a:cubicBezTo>
                    <a:pt x="5897" y="900"/>
                    <a:pt x="5897" y="900"/>
                    <a:pt x="5897" y="900"/>
                  </a:cubicBezTo>
                  <a:cubicBezTo>
                    <a:pt x="5910" y="897"/>
                    <a:pt x="5922" y="892"/>
                    <a:pt x="5935" y="888"/>
                  </a:cubicBezTo>
                  <a:cubicBezTo>
                    <a:pt x="5939" y="886"/>
                    <a:pt x="5944" y="888"/>
                    <a:pt x="5945" y="893"/>
                  </a:cubicBezTo>
                  <a:cubicBezTo>
                    <a:pt x="5946" y="895"/>
                    <a:pt x="5946" y="897"/>
                    <a:pt x="5945" y="899"/>
                  </a:cubicBezTo>
                  <a:cubicBezTo>
                    <a:pt x="5944" y="901"/>
                    <a:pt x="5943" y="903"/>
                    <a:pt x="5941" y="903"/>
                  </a:cubicBezTo>
                  <a:cubicBezTo>
                    <a:pt x="5928" y="908"/>
                    <a:pt x="5915" y="913"/>
                    <a:pt x="5902" y="917"/>
                  </a:cubicBezTo>
                  <a:cubicBezTo>
                    <a:pt x="5883" y="922"/>
                    <a:pt x="5883" y="922"/>
                    <a:pt x="5883" y="922"/>
                  </a:cubicBezTo>
                  <a:cubicBezTo>
                    <a:pt x="5878" y="923"/>
                    <a:pt x="5874" y="924"/>
                    <a:pt x="5871" y="925"/>
                  </a:cubicBezTo>
                  <a:cubicBezTo>
                    <a:pt x="5868" y="926"/>
                    <a:pt x="5866" y="926"/>
                    <a:pt x="5864" y="927"/>
                  </a:cubicBezTo>
                  <a:cubicBezTo>
                    <a:pt x="5863" y="927"/>
                    <a:pt x="5863" y="927"/>
                    <a:pt x="5863" y="927"/>
                  </a:cubicBezTo>
                  <a:cubicBezTo>
                    <a:pt x="5858" y="928"/>
                    <a:pt x="5853" y="929"/>
                    <a:pt x="5849" y="930"/>
                  </a:cubicBezTo>
                  <a:cubicBezTo>
                    <a:pt x="5847" y="930"/>
                    <a:pt x="5845" y="930"/>
                    <a:pt x="5844" y="930"/>
                  </a:cubicBezTo>
                  <a:cubicBezTo>
                    <a:pt x="5834" y="932"/>
                    <a:pt x="5834" y="932"/>
                    <a:pt x="5834" y="932"/>
                  </a:cubicBezTo>
                  <a:cubicBezTo>
                    <a:pt x="5832" y="932"/>
                    <a:pt x="5830" y="932"/>
                    <a:pt x="5828" y="932"/>
                  </a:cubicBezTo>
                  <a:cubicBezTo>
                    <a:pt x="5827" y="933"/>
                    <a:pt x="5826" y="933"/>
                    <a:pt x="5825" y="933"/>
                  </a:cubicBezTo>
                  <a:cubicBezTo>
                    <a:pt x="5817" y="933"/>
                    <a:pt x="5809" y="934"/>
                    <a:pt x="5801" y="934"/>
                  </a:cubicBezTo>
                  <a:close/>
                  <a:moveTo>
                    <a:pt x="5692" y="905"/>
                  </a:moveTo>
                  <a:cubicBezTo>
                    <a:pt x="5690" y="905"/>
                    <a:pt x="5689" y="905"/>
                    <a:pt x="5688" y="904"/>
                  </a:cubicBezTo>
                  <a:cubicBezTo>
                    <a:pt x="5688" y="904"/>
                    <a:pt x="5688" y="904"/>
                    <a:pt x="5688" y="904"/>
                  </a:cubicBezTo>
                  <a:cubicBezTo>
                    <a:pt x="5684" y="902"/>
                    <a:pt x="5682" y="897"/>
                    <a:pt x="5684" y="893"/>
                  </a:cubicBezTo>
                  <a:cubicBezTo>
                    <a:pt x="5686" y="889"/>
                    <a:pt x="5692" y="887"/>
                    <a:pt x="5696" y="889"/>
                  </a:cubicBezTo>
                  <a:cubicBezTo>
                    <a:pt x="5697" y="890"/>
                    <a:pt x="5697" y="890"/>
                    <a:pt x="5697" y="890"/>
                  </a:cubicBezTo>
                  <a:cubicBezTo>
                    <a:pt x="5696" y="890"/>
                    <a:pt x="5696" y="890"/>
                    <a:pt x="5696" y="890"/>
                  </a:cubicBezTo>
                  <a:cubicBezTo>
                    <a:pt x="5698" y="891"/>
                    <a:pt x="5699" y="892"/>
                    <a:pt x="5700" y="894"/>
                  </a:cubicBezTo>
                  <a:cubicBezTo>
                    <a:pt x="5701" y="896"/>
                    <a:pt x="5700" y="899"/>
                    <a:pt x="5699" y="901"/>
                  </a:cubicBezTo>
                  <a:cubicBezTo>
                    <a:pt x="5698" y="904"/>
                    <a:pt x="5695" y="905"/>
                    <a:pt x="5692" y="905"/>
                  </a:cubicBezTo>
                  <a:close/>
                  <a:moveTo>
                    <a:pt x="5964" y="893"/>
                  </a:moveTo>
                  <a:cubicBezTo>
                    <a:pt x="5960" y="893"/>
                    <a:pt x="5957" y="891"/>
                    <a:pt x="5956" y="888"/>
                  </a:cubicBezTo>
                  <a:cubicBezTo>
                    <a:pt x="5954" y="884"/>
                    <a:pt x="5956" y="879"/>
                    <a:pt x="5960" y="877"/>
                  </a:cubicBezTo>
                  <a:cubicBezTo>
                    <a:pt x="5965" y="875"/>
                    <a:pt x="5970" y="877"/>
                    <a:pt x="5972" y="881"/>
                  </a:cubicBezTo>
                  <a:cubicBezTo>
                    <a:pt x="5972" y="883"/>
                    <a:pt x="5972" y="886"/>
                    <a:pt x="5972" y="888"/>
                  </a:cubicBezTo>
                  <a:cubicBezTo>
                    <a:pt x="5971" y="890"/>
                    <a:pt x="5969" y="892"/>
                    <a:pt x="5967" y="893"/>
                  </a:cubicBezTo>
                  <a:cubicBezTo>
                    <a:pt x="5966" y="893"/>
                    <a:pt x="5965" y="893"/>
                    <a:pt x="5964" y="893"/>
                  </a:cubicBezTo>
                  <a:close/>
                  <a:moveTo>
                    <a:pt x="5667" y="891"/>
                  </a:moveTo>
                  <a:cubicBezTo>
                    <a:pt x="5666" y="891"/>
                    <a:pt x="5664" y="890"/>
                    <a:pt x="5663" y="890"/>
                  </a:cubicBezTo>
                  <a:cubicBezTo>
                    <a:pt x="5620" y="862"/>
                    <a:pt x="5583" y="824"/>
                    <a:pt x="5555" y="795"/>
                  </a:cubicBezTo>
                  <a:cubicBezTo>
                    <a:pt x="5548" y="788"/>
                    <a:pt x="5542" y="781"/>
                    <a:pt x="5536" y="774"/>
                  </a:cubicBezTo>
                  <a:cubicBezTo>
                    <a:pt x="5524" y="762"/>
                    <a:pt x="5512" y="747"/>
                    <a:pt x="5498" y="732"/>
                  </a:cubicBezTo>
                  <a:cubicBezTo>
                    <a:pt x="5495" y="728"/>
                    <a:pt x="5496" y="723"/>
                    <a:pt x="5499" y="720"/>
                  </a:cubicBezTo>
                  <a:cubicBezTo>
                    <a:pt x="5503" y="717"/>
                    <a:pt x="5509" y="717"/>
                    <a:pt x="5511" y="721"/>
                  </a:cubicBezTo>
                  <a:cubicBezTo>
                    <a:pt x="5525" y="736"/>
                    <a:pt x="5537" y="750"/>
                    <a:pt x="5548" y="763"/>
                  </a:cubicBezTo>
                  <a:cubicBezTo>
                    <a:pt x="5555" y="770"/>
                    <a:pt x="5561" y="777"/>
                    <a:pt x="5567" y="783"/>
                  </a:cubicBezTo>
                  <a:cubicBezTo>
                    <a:pt x="5607" y="826"/>
                    <a:pt x="5640" y="854"/>
                    <a:pt x="5672" y="875"/>
                  </a:cubicBezTo>
                  <a:cubicBezTo>
                    <a:pt x="5676" y="878"/>
                    <a:pt x="5677" y="883"/>
                    <a:pt x="5675" y="887"/>
                  </a:cubicBezTo>
                  <a:cubicBezTo>
                    <a:pt x="5673" y="889"/>
                    <a:pt x="5670" y="891"/>
                    <a:pt x="5667" y="891"/>
                  </a:cubicBezTo>
                  <a:close/>
                  <a:moveTo>
                    <a:pt x="5989" y="881"/>
                  </a:moveTo>
                  <a:cubicBezTo>
                    <a:pt x="5986" y="881"/>
                    <a:pt x="5983" y="880"/>
                    <a:pt x="5982" y="877"/>
                  </a:cubicBezTo>
                  <a:cubicBezTo>
                    <a:pt x="5981" y="875"/>
                    <a:pt x="5981" y="872"/>
                    <a:pt x="5981" y="870"/>
                  </a:cubicBezTo>
                  <a:cubicBezTo>
                    <a:pt x="5982" y="868"/>
                    <a:pt x="5984" y="866"/>
                    <a:pt x="5986" y="865"/>
                  </a:cubicBezTo>
                  <a:cubicBezTo>
                    <a:pt x="6002" y="857"/>
                    <a:pt x="6019" y="848"/>
                    <a:pt x="6035" y="839"/>
                  </a:cubicBezTo>
                  <a:cubicBezTo>
                    <a:pt x="6059" y="825"/>
                    <a:pt x="6085" y="808"/>
                    <a:pt x="6110" y="791"/>
                  </a:cubicBezTo>
                  <a:cubicBezTo>
                    <a:pt x="6110" y="791"/>
                    <a:pt x="6110" y="791"/>
                    <a:pt x="6110" y="791"/>
                  </a:cubicBezTo>
                  <a:cubicBezTo>
                    <a:pt x="6117" y="785"/>
                    <a:pt x="6125" y="780"/>
                    <a:pt x="6132" y="775"/>
                  </a:cubicBezTo>
                  <a:cubicBezTo>
                    <a:pt x="6136" y="772"/>
                    <a:pt x="6140" y="769"/>
                    <a:pt x="6143" y="766"/>
                  </a:cubicBezTo>
                  <a:cubicBezTo>
                    <a:pt x="6147" y="764"/>
                    <a:pt x="6151" y="761"/>
                    <a:pt x="6154" y="758"/>
                  </a:cubicBezTo>
                  <a:cubicBezTo>
                    <a:pt x="6161" y="753"/>
                    <a:pt x="6167" y="748"/>
                    <a:pt x="6174" y="743"/>
                  </a:cubicBezTo>
                  <a:cubicBezTo>
                    <a:pt x="6174" y="743"/>
                    <a:pt x="6174" y="743"/>
                    <a:pt x="6174" y="743"/>
                  </a:cubicBezTo>
                  <a:cubicBezTo>
                    <a:pt x="6174" y="743"/>
                    <a:pt x="6174" y="743"/>
                    <a:pt x="6174" y="743"/>
                  </a:cubicBezTo>
                  <a:cubicBezTo>
                    <a:pt x="6177" y="740"/>
                    <a:pt x="6183" y="741"/>
                    <a:pt x="6185" y="745"/>
                  </a:cubicBezTo>
                  <a:cubicBezTo>
                    <a:pt x="6188" y="748"/>
                    <a:pt x="6188" y="754"/>
                    <a:pt x="6184" y="757"/>
                  </a:cubicBezTo>
                  <a:cubicBezTo>
                    <a:pt x="6178" y="762"/>
                    <a:pt x="6171" y="767"/>
                    <a:pt x="6165" y="772"/>
                  </a:cubicBezTo>
                  <a:cubicBezTo>
                    <a:pt x="6161" y="774"/>
                    <a:pt x="6157" y="777"/>
                    <a:pt x="6154" y="780"/>
                  </a:cubicBezTo>
                  <a:cubicBezTo>
                    <a:pt x="6153" y="780"/>
                    <a:pt x="6153" y="780"/>
                    <a:pt x="6153" y="780"/>
                  </a:cubicBezTo>
                  <a:cubicBezTo>
                    <a:pt x="6150" y="783"/>
                    <a:pt x="6146" y="786"/>
                    <a:pt x="6142" y="788"/>
                  </a:cubicBezTo>
                  <a:cubicBezTo>
                    <a:pt x="6135" y="794"/>
                    <a:pt x="6127" y="799"/>
                    <a:pt x="6120" y="805"/>
                  </a:cubicBezTo>
                  <a:cubicBezTo>
                    <a:pt x="6119" y="805"/>
                    <a:pt x="6119" y="805"/>
                    <a:pt x="6119" y="805"/>
                  </a:cubicBezTo>
                  <a:cubicBezTo>
                    <a:pt x="6094" y="823"/>
                    <a:pt x="6068" y="839"/>
                    <a:pt x="6043" y="853"/>
                  </a:cubicBezTo>
                  <a:cubicBezTo>
                    <a:pt x="6027" y="863"/>
                    <a:pt x="6010" y="872"/>
                    <a:pt x="5993" y="880"/>
                  </a:cubicBezTo>
                  <a:cubicBezTo>
                    <a:pt x="5992" y="881"/>
                    <a:pt x="5991" y="881"/>
                    <a:pt x="5989" y="881"/>
                  </a:cubicBezTo>
                  <a:close/>
                  <a:moveTo>
                    <a:pt x="3061" y="868"/>
                  </a:moveTo>
                  <a:cubicBezTo>
                    <a:pt x="3059" y="868"/>
                    <a:pt x="3056" y="867"/>
                    <a:pt x="3054" y="864"/>
                  </a:cubicBezTo>
                  <a:cubicBezTo>
                    <a:pt x="3054" y="864"/>
                    <a:pt x="3054" y="864"/>
                    <a:pt x="3054" y="864"/>
                  </a:cubicBezTo>
                  <a:cubicBezTo>
                    <a:pt x="3054" y="864"/>
                    <a:pt x="3054" y="864"/>
                    <a:pt x="3054" y="864"/>
                  </a:cubicBezTo>
                  <a:cubicBezTo>
                    <a:pt x="3053" y="862"/>
                    <a:pt x="3053" y="860"/>
                    <a:pt x="3053" y="858"/>
                  </a:cubicBezTo>
                  <a:cubicBezTo>
                    <a:pt x="3053" y="856"/>
                    <a:pt x="3054" y="854"/>
                    <a:pt x="3056" y="853"/>
                  </a:cubicBezTo>
                  <a:cubicBezTo>
                    <a:pt x="3060" y="850"/>
                    <a:pt x="3065" y="851"/>
                    <a:pt x="3068" y="854"/>
                  </a:cubicBezTo>
                  <a:cubicBezTo>
                    <a:pt x="3068" y="854"/>
                    <a:pt x="3068" y="854"/>
                    <a:pt x="3068" y="854"/>
                  </a:cubicBezTo>
                  <a:cubicBezTo>
                    <a:pt x="3071" y="858"/>
                    <a:pt x="3070" y="864"/>
                    <a:pt x="3066" y="866"/>
                  </a:cubicBezTo>
                  <a:cubicBezTo>
                    <a:pt x="3065" y="867"/>
                    <a:pt x="3063" y="868"/>
                    <a:pt x="3061" y="868"/>
                  </a:cubicBezTo>
                  <a:close/>
                  <a:moveTo>
                    <a:pt x="3897" y="846"/>
                  </a:moveTo>
                  <a:cubicBezTo>
                    <a:pt x="3897" y="846"/>
                    <a:pt x="3897" y="846"/>
                    <a:pt x="3897" y="846"/>
                  </a:cubicBezTo>
                  <a:cubicBezTo>
                    <a:pt x="3895" y="846"/>
                    <a:pt x="3893" y="845"/>
                    <a:pt x="3891" y="844"/>
                  </a:cubicBezTo>
                  <a:cubicBezTo>
                    <a:pt x="3889" y="842"/>
                    <a:pt x="3889" y="840"/>
                    <a:pt x="3888" y="838"/>
                  </a:cubicBezTo>
                  <a:cubicBezTo>
                    <a:pt x="3888" y="836"/>
                    <a:pt x="3889" y="833"/>
                    <a:pt x="3891" y="832"/>
                  </a:cubicBezTo>
                  <a:cubicBezTo>
                    <a:pt x="3894" y="828"/>
                    <a:pt x="3899" y="828"/>
                    <a:pt x="3903" y="831"/>
                  </a:cubicBezTo>
                  <a:cubicBezTo>
                    <a:pt x="3904" y="833"/>
                    <a:pt x="3905" y="835"/>
                    <a:pt x="3905" y="837"/>
                  </a:cubicBezTo>
                  <a:cubicBezTo>
                    <a:pt x="3905" y="839"/>
                    <a:pt x="3905" y="842"/>
                    <a:pt x="3903" y="843"/>
                  </a:cubicBezTo>
                  <a:cubicBezTo>
                    <a:pt x="3903" y="843"/>
                    <a:pt x="3903" y="843"/>
                    <a:pt x="3903" y="843"/>
                  </a:cubicBezTo>
                  <a:cubicBezTo>
                    <a:pt x="3901" y="845"/>
                    <a:pt x="3899" y="846"/>
                    <a:pt x="3897" y="846"/>
                  </a:cubicBezTo>
                  <a:close/>
                  <a:moveTo>
                    <a:pt x="3045" y="845"/>
                  </a:moveTo>
                  <a:cubicBezTo>
                    <a:pt x="3042" y="845"/>
                    <a:pt x="3039" y="844"/>
                    <a:pt x="3038" y="842"/>
                  </a:cubicBezTo>
                  <a:cubicBezTo>
                    <a:pt x="3026" y="825"/>
                    <a:pt x="3013" y="808"/>
                    <a:pt x="3001" y="792"/>
                  </a:cubicBezTo>
                  <a:cubicBezTo>
                    <a:pt x="2981" y="763"/>
                    <a:pt x="2959" y="733"/>
                    <a:pt x="2938" y="704"/>
                  </a:cubicBezTo>
                  <a:cubicBezTo>
                    <a:pt x="2925" y="688"/>
                    <a:pt x="2914" y="673"/>
                    <a:pt x="2904" y="659"/>
                  </a:cubicBezTo>
                  <a:cubicBezTo>
                    <a:pt x="2903" y="657"/>
                    <a:pt x="2902" y="655"/>
                    <a:pt x="2903" y="653"/>
                  </a:cubicBezTo>
                  <a:cubicBezTo>
                    <a:pt x="2903" y="651"/>
                    <a:pt x="2904" y="649"/>
                    <a:pt x="2906" y="647"/>
                  </a:cubicBezTo>
                  <a:cubicBezTo>
                    <a:pt x="2909" y="645"/>
                    <a:pt x="2915" y="645"/>
                    <a:pt x="2918" y="649"/>
                  </a:cubicBezTo>
                  <a:cubicBezTo>
                    <a:pt x="2929" y="664"/>
                    <a:pt x="2940" y="679"/>
                    <a:pt x="2951" y="694"/>
                  </a:cubicBezTo>
                  <a:cubicBezTo>
                    <a:pt x="2951" y="694"/>
                    <a:pt x="2951" y="694"/>
                    <a:pt x="2951" y="694"/>
                  </a:cubicBezTo>
                  <a:cubicBezTo>
                    <a:pt x="2952" y="695"/>
                    <a:pt x="2952" y="695"/>
                    <a:pt x="2952" y="695"/>
                  </a:cubicBezTo>
                  <a:cubicBezTo>
                    <a:pt x="2973" y="724"/>
                    <a:pt x="2995" y="754"/>
                    <a:pt x="3016" y="782"/>
                  </a:cubicBezTo>
                  <a:cubicBezTo>
                    <a:pt x="3027" y="799"/>
                    <a:pt x="3039" y="815"/>
                    <a:pt x="3051" y="832"/>
                  </a:cubicBezTo>
                  <a:cubicBezTo>
                    <a:pt x="3051" y="832"/>
                    <a:pt x="3051" y="832"/>
                    <a:pt x="3051" y="832"/>
                  </a:cubicBezTo>
                  <a:cubicBezTo>
                    <a:pt x="3054" y="835"/>
                    <a:pt x="3053" y="841"/>
                    <a:pt x="3050" y="843"/>
                  </a:cubicBezTo>
                  <a:cubicBezTo>
                    <a:pt x="3048" y="845"/>
                    <a:pt x="3046" y="845"/>
                    <a:pt x="3045" y="845"/>
                  </a:cubicBezTo>
                  <a:close/>
                  <a:moveTo>
                    <a:pt x="3916" y="825"/>
                  </a:moveTo>
                  <a:cubicBezTo>
                    <a:pt x="3914" y="825"/>
                    <a:pt x="3912" y="824"/>
                    <a:pt x="3910" y="823"/>
                  </a:cubicBezTo>
                  <a:cubicBezTo>
                    <a:pt x="3909" y="821"/>
                    <a:pt x="3908" y="819"/>
                    <a:pt x="3908" y="817"/>
                  </a:cubicBezTo>
                  <a:cubicBezTo>
                    <a:pt x="3907" y="815"/>
                    <a:pt x="3908" y="813"/>
                    <a:pt x="3910" y="811"/>
                  </a:cubicBezTo>
                  <a:cubicBezTo>
                    <a:pt x="3922" y="797"/>
                    <a:pt x="3935" y="783"/>
                    <a:pt x="3948" y="769"/>
                  </a:cubicBezTo>
                  <a:cubicBezTo>
                    <a:pt x="3953" y="763"/>
                    <a:pt x="3958" y="758"/>
                    <a:pt x="3963" y="752"/>
                  </a:cubicBezTo>
                  <a:cubicBezTo>
                    <a:pt x="3996" y="715"/>
                    <a:pt x="4028" y="677"/>
                    <a:pt x="4058" y="641"/>
                  </a:cubicBezTo>
                  <a:cubicBezTo>
                    <a:pt x="4061" y="637"/>
                    <a:pt x="4067" y="637"/>
                    <a:pt x="4070" y="639"/>
                  </a:cubicBezTo>
                  <a:cubicBezTo>
                    <a:pt x="4074" y="642"/>
                    <a:pt x="4074" y="648"/>
                    <a:pt x="4071" y="651"/>
                  </a:cubicBezTo>
                  <a:cubicBezTo>
                    <a:pt x="4041" y="688"/>
                    <a:pt x="4009" y="726"/>
                    <a:pt x="3976" y="763"/>
                  </a:cubicBezTo>
                  <a:cubicBezTo>
                    <a:pt x="3971" y="768"/>
                    <a:pt x="3966" y="774"/>
                    <a:pt x="3960" y="780"/>
                  </a:cubicBezTo>
                  <a:cubicBezTo>
                    <a:pt x="3948" y="794"/>
                    <a:pt x="3935" y="808"/>
                    <a:pt x="3922" y="822"/>
                  </a:cubicBezTo>
                  <a:cubicBezTo>
                    <a:pt x="3921" y="824"/>
                    <a:pt x="3918" y="825"/>
                    <a:pt x="3916" y="825"/>
                  </a:cubicBezTo>
                  <a:close/>
                  <a:moveTo>
                    <a:pt x="6201" y="741"/>
                  </a:moveTo>
                  <a:cubicBezTo>
                    <a:pt x="6198" y="741"/>
                    <a:pt x="6196" y="740"/>
                    <a:pt x="6194" y="738"/>
                  </a:cubicBezTo>
                  <a:cubicBezTo>
                    <a:pt x="6193" y="736"/>
                    <a:pt x="6192" y="734"/>
                    <a:pt x="6193" y="731"/>
                  </a:cubicBezTo>
                  <a:cubicBezTo>
                    <a:pt x="6193" y="729"/>
                    <a:pt x="6194" y="727"/>
                    <a:pt x="6196" y="726"/>
                  </a:cubicBezTo>
                  <a:cubicBezTo>
                    <a:pt x="6199" y="723"/>
                    <a:pt x="6205" y="723"/>
                    <a:pt x="6208" y="727"/>
                  </a:cubicBezTo>
                  <a:cubicBezTo>
                    <a:pt x="6209" y="729"/>
                    <a:pt x="6210" y="731"/>
                    <a:pt x="6209" y="733"/>
                  </a:cubicBezTo>
                  <a:cubicBezTo>
                    <a:pt x="6209" y="735"/>
                    <a:pt x="6208" y="737"/>
                    <a:pt x="6206" y="739"/>
                  </a:cubicBezTo>
                  <a:cubicBezTo>
                    <a:pt x="6205" y="740"/>
                    <a:pt x="6203" y="741"/>
                    <a:pt x="6201" y="741"/>
                  </a:cubicBezTo>
                  <a:close/>
                  <a:moveTo>
                    <a:pt x="6223" y="723"/>
                  </a:moveTo>
                  <a:cubicBezTo>
                    <a:pt x="6220" y="723"/>
                    <a:pt x="6218" y="722"/>
                    <a:pt x="6216" y="720"/>
                  </a:cubicBezTo>
                  <a:cubicBezTo>
                    <a:pt x="6215" y="718"/>
                    <a:pt x="6214" y="716"/>
                    <a:pt x="6214" y="714"/>
                  </a:cubicBezTo>
                  <a:cubicBezTo>
                    <a:pt x="6215" y="711"/>
                    <a:pt x="6216" y="709"/>
                    <a:pt x="6217" y="708"/>
                  </a:cubicBezTo>
                  <a:cubicBezTo>
                    <a:pt x="6224" y="702"/>
                    <a:pt x="6232" y="696"/>
                    <a:pt x="6240" y="689"/>
                  </a:cubicBezTo>
                  <a:cubicBezTo>
                    <a:pt x="6247" y="683"/>
                    <a:pt x="6253" y="677"/>
                    <a:pt x="6260" y="671"/>
                  </a:cubicBezTo>
                  <a:cubicBezTo>
                    <a:pt x="6304" y="633"/>
                    <a:pt x="6348" y="592"/>
                    <a:pt x="6386" y="557"/>
                  </a:cubicBezTo>
                  <a:cubicBezTo>
                    <a:pt x="6389" y="554"/>
                    <a:pt x="6395" y="554"/>
                    <a:pt x="6398" y="558"/>
                  </a:cubicBezTo>
                  <a:cubicBezTo>
                    <a:pt x="6401" y="561"/>
                    <a:pt x="6401" y="566"/>
                    <a:pt x="6397" y="570"/>
                  </a:cubicBezTo>
                  <a:cubicBezTo>
                    <a:pt x="6358" y="606"/>
                    <a:pt x="6316" y="646"/>
                    <a:pt x="6271" y="684"/>
                  </a:cubicBezTo>
                  <a:cubicBezTo>
                    <a:pt x="6264" y="690"/>
                    <a:pt x="6258" y="696"/>
                    <a:pt x="6251" y="701"/>
                  </a:cubicBezTo>
                  <a:cubicBezTo>
                    <a:pt x="6245" y="707"/>
                    <a:pt x="6237" y="714"/>
                    <a:pt x="6228" y="721"/>
                  </a:cubicBezTo>
                  <a:cubicBezTo>
                    <a:pt x="6227" y="722"/>
                    <a:pt x="6225" y="723"/>
                    <a:pt x="6223" y="723"/>
                  </a:cubicBezTo>
                  <a:close/>
                  <a:moveTo>
                    <a:pt x="5487" y="713"/>
                  </a:moveTo>
                  <a:cubicBezTo>
                    <a:pt x="5484" y="713"/>
                    <a:pt x="5482" y="712"/>
                    <a:pt x="5480" y="710"/>
                  </a:cubicBezTo>
                  <a:cubicBezTo>
                    <a:pt x="5477" y="706"/>
                    <a:pt x="5478" y="701"/>
                    <a:pt x="5481" y="698"/>
                  </a:cubicBezTo>
                  <a:cubicBezTo>
                    <a:pt x="5485" y="695"/>
                    <a:pt x="5490" y="696"/>
                    <a:pt x="5493" y="699"/>
                  </a:cubicBezTo>
                  <a:cubicBezTo>
                    <a:pt x="5495" y="701"/>
                    <a:pt x="5495" y="703"/>
                    <a:pt x="5495" y="705"/>
                  </a:cubicBezTo>
                  <a:cubicBezTo>
                    <a:pt x="5495" y="707"/>
                    <a:pt x="5494" y="709"/>
                    <a:pt x="5492" y="711"/>
                  </a:cubicBezTo>
                  <a:cubicBezTo>
                    <a:pt x="5491" y="712"/>
                    <a:pt x="5489" y="713"/>
                    <a:pt x="5487" y="713"/>
                  </a:cubicBezTo>
                  <a:close/>
                  <a:moveTo>
                    <a:pt x="1202" y="704"/>
                  </a:moveTo>
                  <a:cubicBezTo>
                    <a:pt x="1201" y="704"/>
                    <a:pt x="1200" y="704"/>
                    <a:pt x="1199" y="704"/>
                  </a:cubicBezTo>
                  <a:cubicBezTo>
                    <a:pt x="1199" y="704"/>
                    <a:pt x="1199" y="704"/>
                    <a:pt x="1199" y="704"/>
                  </a:cubicBezTo>
                  <a:cubicBezTo>
                    <a:pt x="1193" y="704"/>
                    <a:pt x="1189" y="703"/>
                    <a:pt x="1184" y="703"/>
                  </a:cubicBezTo>
                  <a:cubicBezTo>
                    <a:pt x="1182" y="703"/>
                    <a:pt x="1180" y="702"/>
                    <a:pt x="1178" y="700"/>
                  </a:cubicBezTo>
                  <a:cubicBezTo>
                    <a:pt x="1177" y="698"/>
                    <a:pt x="1176" y="696"/>
                    <a:pt x="1177" y="694"/>
                  </a:cubicBezTo>
                  <a:cubicBezTo>
                    <a:pt x="1177" y="689"/>
                    <a:pt x="1181" y="686"/>
                    <a:pt x="1186" y="686"/>
                  </a:cubicBezTo>
                  <a:cubicBezTo>
                    <a:pt x="1190" y="687"/>
                    <a:pt x="1194" y="687"/>
                    <a:pt x="1200" y="687"/>
                  </a:cubicBezTo>
                  <a:cubicBezTo>
                    <a:pt x="1208" y="687"/>
                    <a:pt x="1216" y="687"/>
                    <a:pt x="1224" y="686"/>
                  </a:cubicBezTo>
                  <a:cubicBezTo>
                    <a:pt x="1224" y="686"/>
                    <a:pt x="1224" y="686"/>
                    <a:pt x="1224" y="686"/>
                  </a:cubicBezTo>
                  <a:cubicBezTo>
                    <a:pt x="1229" y="685"/>
                    <a:pt x="1234" y="684"/>
                    <a:pt x="1239" y="683"/>
                  </a:cubicBezTo>
                  <a:cubicBezTo>
                    <a:pt x="1239" y="683"/>
                    <a:pt x="1239" y="683"/>
                    <a:pt x="1239" y="683"/>
                  </a:cubicBezTo>
                  <a:cubicBezTo>
                    <a:pt x="1239" y="683"/>
                    <a:pt x="1240" y="683"/>
                    <a:pt x="1240" y="683"/>
                  </a:cubicBezTo>
                  <a:cubicBezTo>
                    <a:pt x="1252" y="680"/>
                    <a:pt x="1266" y="676"/>
                    <a:pt x="1280" y="672"/>
                  </a:cubicBezTo>
                  <a:cubicBezTo>
                    <a:pt x="1314" y="662"/>
                    <a:pt x="1350" y="648"/>
                    <a:pt x="1396" y="628"/>
                  </a:cubicBezTo>
                  <a:cubicBezTo>
                    <a:pt x="1397" y="627"/>
                    <a:pt x="1397" y="627"/>
                    <a:pt x="1397" y="627"/>
                  </a:cubicBezTo>
                  <a:cubicBezTo>
                    <a:pt x="1397" y="627"/>
                    <a:pt x="1397" y="627"/>
                    <a:pt x="1398" y="627"/>
                  </a:cubicBezTo>
                  <a:cubicBezTo>
                    <a:pt x="1402" y="625"/>
                    <a:pt x="1407" y="627"/>
                    <a:pt x="1409" y="631"/>
                  </a:cubicBezTo>
                  <a:cubicBezTo>
                    <a:pt x="1410" y="633"/>
                    <a:pt x="1410" y="636"/>
                    <a:pt x="1409" y="638"/>
                  </a:cubicBezTo>
                  <a:cubicBezTo>
                    <a:pt x="1408" y="640"/>
                    <a:pt x="1407" y="642"/>
                    <a:pt x="1404" y="642"/>
                  </a:cubicBezTo>
                  <a:cubicBezTo>
                    <a:pt x="1404" y="643"/>
                    <a:pt x="1404" y="643"/>
                    <a:pt x="1403" y="643"/>
                  </a:cubicBezTo>
                  <a:cubicBezTo>
                    <a:pt x="1403" y="643"/>
                    <a:pt x="1403" y="643"/>
                    <a:pt x="1403" y="643"/>
                  </a:cubicBezTo>
                  <a:cubicBezTo>
                    <a:pt x="1356" y="664"/>
                    <a:pt x="1320" y="678"/>
                    <a:pt x="1285" y="688"/>
                  </a:cubicBezTo>
                  <a:cubicBezTo>
                    <a:pt x="1270" y="693"/>
                    <a:pt x="1256" y="696"/>
                    <a:pt x="1243" y="699"/>
                  </a:cubicBezTo>
                  <a:cubicBezTo>
                    <a:pt x="1243" y="699"/>
                    <a:pt x="1243" y="699"/>
                    <a:pt x="1243" y="699"/>
                  </a:cubicBezTo>
                  <a:cubicBezTo>
                    <a:pt x="1243" y="699"/>
                    <a:pt x="1243" y="699"/>
                    <a:pt x="1243" y="699"/>
                  </a:cubicBezTo>
                  <a:cubicBezTo>
                    <a:pt x="1237" y="700"/>
                    <a:pt x="1232" y="701"/>
                    <a:pt x="1226" y="702"/>
                  </a:cubicBezTo>
                  <a:cubicBezTo>
                    <a:pt x="1226" y="702"/>
                    <a:pt x="1226" y="702"/>
                    <a:pt x="1226" y="702"/>
                  </a:cubicBezTo>
                  <a:cubicBezTo>
                    <a:pt x="1218" y="704"/>
                    <a:pt x="1210" y="704"/>
                    <a:pt x="1202" y="704"/>
                  </a:cubicBezTo>
                  <a:close/>
                  <a:moveTo>
                    <a:pt x="1157" y="697"/>
                  </a:moveTo>
                  <a:cubicBezTo>
                    <a:pt x="1157" y="697"/>
                    <a:pt x="1156" y="697"/>
                    <a:pt x="1155" y="697"/>
                  </a:cubicBezTo>
                  <a:cubicBezTo>
                    <a:pt x="1153" y="696"/>
                    <a:pt x="1151" y="695"/>
                    <a:pt x="1150" y="693"/>
                  </a:cubicBezTo>
                  <a:cubicBezTo>
                    <a:pt x="1149" y="691"/>
                    <a:pt x="1149" y="689"/>
                    <a:pt x="1149" y="687"/>
                  </a:cubicBezTo>
                  <a:cubicBezTo>
                    <a:pt x="1150" y="682"/>
                    <a:pt x="1155" y="679"/>
                    <a:pt x="1160" y="681"/>
                  </a:cubicBezTo>
                  <a:cubicBezTo>
                    <a:pt x="1164" y="682"/>
                    <a:pt x="1167" y="687"/>
                    <a:pt x="1166" y="691"/>
                  </a:cubicBezTo>
                  <a:cubicBezTo>
                    <a:pt x="1165" y="695"/>
                    <a:pt x="1161" y="697"/>
                    <a:pt x="1157" y="697"/>
                  </a:cubicBezTo>
                  <a:close/>
                  <a:moveTo>
                    <a:pt x="5469" y="691"/>
                  </a:moveTo>
                  <a:cubicBezTo>
                    <a:pt x="5466" y="691"/>
                    <a:pt x="5464" y="690"/>
                    <a:pt x="5462" y="688"/>
                  </a:cubicBezTo>
                  <a:cubicBezTo>
                    <a:pt x="5457" y="682"/>
                    <a:pt x="5452" y="676"/>
                    <a:pt x="5446" y="668"/>
                  </a:cubicBezTo>
                  <a:cubicBezTo>
                    <a:pt x="5432" y="650"/>
                    <a:pt x="5418" y="633"/>
                    <a:pt x="5404" y="616"/>
                  </a:cubicBezTo>
                  <a:cubicBezTo>
                    <a:pt x="5388" y="596"/>
                    <a:pt x="5372" y="576"/>
                    <a:pt x="5356" y="556"/>
                  </a:cubicBezTo>
                  <a:cubicBezTo>
                    <a:pt x="5350" y="549"/>
                    <a:pt x="5344" y="542"/>
                    <a:pt x="5339" y="535"/>
                  </a:cubicBezTo>
                  <a:cubicBezTo>
                    <a:pt x="5332" y="527"/>
                    <a:pt x="5326" y="519"/>
                    <a:pt x="5320" y="512"/>
                  </a:cubicBezTo>
                  <a:cubicBezTo>
                    <a:pt x="5318" y="510"/>
                    <a:pt x="5318" y="508"/>
                    <a:pt x="5318" y="506"/>
                  </a:cubicBezTo>
                  <a:cubicBezTo>
                    <a:pt x="5318" y="504"/>
                    <a:pt x="5319" y="502"/>
                    <a:pt x="5321" y="500"/>
                  </a:cubicBezTo>
                  <a:cubicBezTo>
                    <a:pt x="5324" y="497"/>
                    <a:pt x="5330" y="498"/>
                    <a:pt x="5333" y="501"/>
                  </a:cubicBezTo>
                  <a:cubicBezTo>
                    <a:pt x="5339" y="509"/>
                    <a:pt x="5345" y="517"/>
                    <a:pt x="5352" y="525"/>
                  </a:cubicBezTo>
                  <a:cubicBezTo>
                    <a:pt x="5357" y="531"/>
                    <a:pt x="5362" y="537"/>
                    <a:pt x="5369" y="545"/>
                  </a:cubicBezTo>
                  <a:cubicBezTo>
                    <a:pt x="5385" y="565"/>
                    <a:pt x="5402" y="586"/>
                    <a:pt x="5418" y="606"/>
                  </a:cubicBezTo>
                  <a:cubicBezTo>
                    <a:pt x="5431" y="623"/>
                    <a:pt x="5445" y="640"/>
                    <a:pt x="5459" y="657"/>
                  </a:cubicBezTo>
                  <a:cubicBezTo>
                    <a:pt x="5462" y="661"/>
                    <a:pt x="5462" y="661"/>
                    <a:pt x="5462" y="661"/>
                  </a:cubicBezTo>
                  <a:cubicBezTo>
                    <a:pt x="5467" y="666"/>
                    <a:pt x="5471" y="672"/>
                    <a:pt x="5475" y="677"/>
                  </a:cubicBezTo>
                  <a:cubicBezTo>
                    <a:pt x="5478" y="681"/>
                    <a:pt x="5478" y="686"/>
                    <a:pt x="5474" y="689"/>
                  </a:cubicBezTo>
                  <a:cubicBezTo>
                    <a:pt x="5473" y="690"/>
                    <a:pt x="5471" y="691"/>
                    <a:pt x="5469" y="691"/>
                  </a:cubicBezTo>
                  <a:close/>
                  <a:moveTo>
                    <a:pt x="1131" y="688"/>
                  </a:moveTo>
                  <a:cubicBezTo>
                    <a:pt x="1130" y="688"/>
                    <a:pt x="1128" y="688"/>
                    <a:pt x="1127" y="688"/>
                  </a:cubicBezTo>
                  <a:cubicBezTo>
                    <a:pt x="1124" y="686"/>
                    <a:pt x="1120" y="685"/>
                    <a:pt x="1116" y="683"/>
                  </a:cubicBezTo>
                  <a:cubicBezTo>
                    <a:pt x="1116" y="683"/>
                    <a:pt x="1116" y="683"/>
                    <a:pt x="1116" y="683"/>
                  </a:cubicBezTo>
                  <a:cubicBezTo>
                    <a:pt x="1099" y="675"/>
                    <a:pt x="1082" y="666"/>
                    <a:pt x="1063" y="654"/>
                  </a:cubicBezTo>
                  <a:cubicBezTo>
                    <a:pt x="1038" y="639"/>
                    <a:pt x="1013" y="621"/>
                    <a:pt x="982" y="597"/>
                  </a:cubicBezTo>
                  <a:cubicBezTo>
                    <a:pt x="982" y="597"/>
                    <a:pt x="982" y="597"/>
                    <a:pt x="982" y="597"/>
                  </a:cubicBezTo>
                  <a:cubicBezTo>
                    <a:pt x="982" y="597"/>
                    <a:pt x="982" y="597"/>
                    <a:pt x="982" y="597"/>
                  </a:cubicBezTo>
                  <a:cubicBezTo>
                    <a:pt x="975" y="592"/>
                    <a:pt x="968" y="586"/>
                    <a:pt x="961" y="580"/>
                  </a:cubicBezTo>
                  <a:cubicBezTo>
                    <a:pt x="953" y="574"/>
                    <a:pt x="946" y="568"/>
                    <a:pt x="937" y="562"/>
                  </a:cubicBezTo>
                  <a:cubicBezTo>
                    <a:pt x="936" y="560"/>
                    <a:pt x="935" y="558"/>
                    <a:pt x="934" y="556"/>
                  </a:cubicBezTo>
                  <a:cubicBezTo>
                    <a:pt x="934" y="554"/>
                    <a:pt x="935" y="551"/>
                    <a:pt x="936" y="550"/>
                  </a:cubicBezTo>
                  <a:cubicBezTo>
                    <a:pt x="939" y="546"/>
                    <a:pt x="945" y="546"/>
                    <a:pt x="948" y="548"/>
                  </a:cubicBezTo>
                  <a:cubicBezTo>
                    <a:pt x="956" y="555"/>
                    <a:pt x="964" y="561"/>
                    <a:pt x="971" y="567"/>
                  </a:cubicBezTo>
                  <a:cubicBezTo>
                    <a:pt x="979" y="573"/>
                    <a:pt x="986" y="579"/>
                    <a:pt x="992" y="584"/>
                  </a:cubicBezTo>
                  <a:cubicBezTo>
                    <a:pt x="1022" y="607"/>
                    <a:pt x="1048" y="625"/>
                    <a:pt x="1072" y="640"/>
                  </a:cubicBezTo>
                  <a:cubicBezTo>
                    <a:pt x="1090" y="651"/>
                    <a:pt x="1107" y="660"/>
                    <a:pt x="1123" y="667"/>
                  </a:cubicBezTo>
                  <a:cubicBezTo>
                    <a:pt x="1123" y="667"/>
                    <a:pt x="1123" y="667"/>
                    <a:pt x="1123" y="667"/>
                  </a:cubicBezTo>
                  <a:cubicBezTo>
                    <a:pt x="1127" y="669"/>
                    <a:pt x="1130" y="671"/>
                    <a:pt x="1134" y="672"/>
                  </a:cubicBezTo>
                  <a:cubicBezTo>
                    <a:pt x="1138" y="674"/>
                    <a:pt x="1140" y="679"/>
                    <a:pt x="1138" y="683"/>
                  </a:cubicBezTo>
                  <a:cubicBezTo>
                    <a:pt x="1137" y="686"/>
                    <a:pt x="1134" y="688"/>
                    <a:pt x="1131" y="688"/>
                  </a:cubicBezTo>
                  <a:close/>
                  <a:moveTo>
                    <a:pt x="2894" y="640"/>
                  </a:moveTo>
                  <a:cubicBezTo>
                    <a:pt x="2891" y="640"/>
                    <a:pt x="2889" y="639"/>
                    <a:pt x="2887" y="637"/>
                  </a:cubicBezTo>
                  <a:cubicBezTo>
                    <a:pt x="2887" y="636"/>
                    <a:pt x="2887" y="636"/>
                    <a:pt x="2887" y="636"/>
                  </a:cubicBezTo>
                  <a:cubicBezTo>
                    <a:pt x="2887" y="636"/>
                    <a:pt x="2887" y="636"/>
                    <a:pt x="2887" y="636"/>
                  </a:cubicBezTo>
                  <a:cubicBezTo>
                    <a:pt x="2886" y="634"/>
                    <a:pt x="2885" y="632"/>
                    <a:pt x="2886" y="630"/>
                  </a:cubicBezTo>
                  <a:cubicBezTo>
                    <a:pt x="2886" y="628"/>
                    <a:pt x="2887" y="626"/>
                    <a:pt x="2889" y="625"/>
                  </a:cubicBezTo>
                  <a:cubicBezTo>
                    <a:pt x="2892" y="622"/>
                    <a:pt x="2898" y="623"/>
                    <a:pt x="2901" y="626"/>
                  </a:cubicBezTo>
                  <a:cubicBezTo>
                    <a:pt x="2904" y="630"/>
                    <a:pt x="2903" y="635"/>
                    <a:pt x="2899" y="638"/>
                  </a:cubicBezTo>
                  <a:cubicBezTo>
                    <a:pt x="2898" y="639"/>
                    <a:pt x="2896" y="640"/>
                    <a:pt x="2894" y="640"/>
                  </a:cubicBezTo>
                  <a:close/>
                  <a:moveTo>
                    <a:pt x="4083" y="633"/>
                  </a:moveTo>
                  <a:cubicBezTo>
                    <a:pt x="4081" y="633"/>
                    <a:pt x="4079" y="632"/>
                    <a:pt x="4077" y="631"/>
                  </a:cubicBezTo>
                  <a:cubicBezTo>
                    <a:pt x="4074" y="628"/>
                    <a:pt x="4073" y="622"/>
                    <a:pt x="4076" y="619"/>
                  </a:cubicBezTo>
                  <a:cubicBezTo>
                    <a:pt x="4079" y="615"/>
                    <a:pt x="4084" y="615"/>
                    <a:pt x="4088" y="618"/>
                  </a:cubicBezTo>
                  <a:cubicBezTo>
                    <a:pt x="4090" y="619"/>
                    <a:pt x="4091" y="621"/>
                    <a:pt x="4091" y="623"/>
                  </a:cubicBezTo>
                  <a:cubicBezTo>
                    <a:pt x="4091" y="626"/>
                    <a:pt x="4091" y="628"/>
                    <a:pt x="4089" y="629"/>
                  </a:cubicBezTo>
                  <a:cubicBezTo>
                    <a:pt x="4089" y="630"/>
                    <a:pt x="4089" y="630"/>
                    <a:pt x="4089" y="630"/>
                  </a:cubicBezTo>
                  <a:cubicBezTo>
                    <a:pt x="4088" y="632"/>
                    <a:pt x="4085" y="633"/>
                    <a:pt x="4083" y="633"/>
                  </a:cubicBezTo>
                  <a:close/>
                  <a:moveTo>
                    <a:pt x="1427" y="632"/>
                  </a:moveTo>
                  <a:cubicBezTo>
                    <a:pt x="1424" y="632"/>
                    <a:pt x="1420" y="630"/>
                    <a:pt x="1419" y="627"/>
                  </a:cubicBezTo>
                  <a:cubicBezTo>
                    <a:pt x="1418" y="625"/>
                    <a:pt x="1418" y="622"/>
                    <a:pt x="1419" y="620"/>
                  </a:cubicBezTo>
                  <a:cubicBezTo>
                    <a:pt x="1420" y="618"/>
                    <a:pt x="1421" y="616"/>
                    <a:pt x="1423" y="615"/>
                  </a:cubicBezTo>
                  <a:cubicBezTo>
                    <a:pt x="1427" y="613"/>
                    <a:pt x="1433" y="615"/>
                    <a:pt x="1435" y="620"/>
                  </a:cubicBezTo>
                  <a:cubicBezTo>
                    <a:pt x="1436" y="624"/>
                    <a:pt x="1435" y="629"/>
                    <a:pt x="1430" y="631"/>
                  </a:cubicBezTo>
                  <a:cubicBezTo>
                    <a:pt x="1429" y="631"/>
                    <a:pt x="1428" y="632"/>
                    <a:pt x="1427" y="632"/>
                  </a:cubicBezTo>
                  <a:close/>
                  <a:moveTo>
                    <a:pt x="1452" y="620"/>
                  </a:moveTo>
                  <a:cubicBezTo>
                    <a:pt x="1449" y="620"/>
                    <a:pt x="1446" y="618"/>
                    <a:pt x="1445" y="615"/>
                  </a:cubicBezTo>
                  <a:cubicBezTo>
                    <a:pt x="1444" y="613"/>
                    <a:pt x="1444" y="610"/>
                    <a:pt x="1444" y="608"/>
                  </a:cubicBezTo>
                  <a:cubicBezTo>
                    <a:pt x="1445" y="606"/>
                    <a:pt x="1447" y="604"/>
                    <a:pt x="1449" y="603"/>
                  </a:cubicBezTo>
                  <a:cubicBezTo>
                    <a:pt x="1465" y="596"/>
                    <a:pt x="1482" y="588"/>
                    <a:pt x="1500" y="579"/>
                  </a:cubicBezTo>
                  <a:cubicBezTo>
                    <a:pt x="1538" y="560"/>
                    <a:pt x="1577" y="540"/>
                    <a:pt x="1615" y="521"/>
                  </a:cubicBezTo>
                  <a:cubicBezTo>
                    <a:pt x="1634" y="511"/>
                    <a:pt x="1634" y="511"/>
                    <a:pt x="1634" y="511"/>
                  </a:cubicBezTo>
                  <a:cubicBezTo>
                    <a:pt x="1640" y="508"/>
                    <a:pt x="1645" y="505"/>
                    <a:pt x="1651" y="502"/>
                  </a:cubicBezTo>
                  <a:cubicBezTo>
                    <a:pt x="1655" y="500"/>
                    <a:pt x="1660" y="502"/>
                    <a:pt x="1662" y="506"/>
                  </a:cubicBezTo>
                  <a:cubicBezTo>
                    <a:pt x="1665" y="510"/>
                    <a:pt x="1663" y="515"/>
                    <a:pt x="1659" y="517"/>
                  </a:cubicBezTo>
                  <a:cubicBezTo>
                    <a:pt x="1651" y="521"/>
                    <a:pt x="1644" y="525"/>
                    <a:pt x="1637" y="529"/>
                  </a:cubicBezTo>
                  <a:cubicBezTo>
                    <a:pt x="1622" y="536"/>
                    <a:pt x="1622" y="536"/>
                    <a:pt x="1622" y="536"/>
                  </a:cubicBezTo>
                  <a:cubicBezTo>
                    <a:pt x="1585" y="555"/>
                    <a:pt x="1546" y="575"/>
                    <a:pt x="1507" y="594"/>
                  </a:cubicBezTo>
                  <a:cubicBezTo>
                    <a:pt x="1489" y="603"/>
                    <a:pt x="1472" y="611"/>
                    <a:pt x="1456" y="619"/>
                  </a:cubicBezTo>
                  <a:cubicBezTo>
                    <a:pt x="1455" y="619"/>
                    <a:pt x="1454" y="620"/>
                    <a:pt x="1452" y="620"/>
                  </a:cubicBezTo>
                  <a:close/>
                  <a:moveTo>
                    <a:pt x="2877" y="617"/>
                  </a:moveTo>
                  <a:cubicBezTo>
                    <a:pt x="2874" y="617"/>
                    <a:pt x="2872" y="616"/>
                    <a:pt x="2870" y="614"/>
                  </a:cubicBezTo>
                  <a:cubicBezTo>
                    <a:pt x="2848" y="586"/>
                    <a:pt x="2828" y="560"/>
                    <a:pt x="2808" y="535"/>
                  </a:cubicBezTo>
                  <a:cubicBezTo>
                    <a:pt x="2793" y="517"/>
                    <a:pt x="2779" y="499"/>
                    <a:pt x="2764" y="482"/>
                  </a:cubicBezTo>
                  <a:cubicBezTo>
                    <a:pt x="2764" y="482"/>
                    <a:pt x="2764" y="482"/>
                    <a:pt x="2764" y="482"/>
                  </a:cubicBezTo>
                  <a:cubicBezTo>
                    <a:pt x="2752" y="467"/>
                    <a:pt x="2739" y="453"/>
                    <a:pt x="2727" y="440"/>
                  </a:cubicBezTo>
                  <a:cubicBezTo>
                    <a:pt x="2726" y="438"/>
                    <a:pt x="2725" y="436"/>
                    <a:pt x="2725" y="433"/>
                  </a:cubicBezTo>
                  <a:cubicBezTo>
                    <a:pt x="2725" y="431"/>
                    <a:pt x="2726" y="429"/>
                    <a:pt x="2728" y="428"/>
                  </a:cubicBezTo>
                  <a:cubicBezTo>
                    <a:pt x="2731" y="425"/>
                    <a:pt x="2737" y="425"/>
                    <a:pt x="2740" y="428"/>
                  </a:cubicBezTo>
                  <a:cubicBezTo>
                    <a:pt x="2752" y="442"/>
                    <a:pt x="2765" y="456"/>
                    <a:pt x="2777" y="471"/>
                  </a:cubicBezTo>
                  <a:cubicBezTo>
                    <a:pt x="2792" y="488"/>
                    <a:pt x="2807" y="506"/>
                    <a:pt x="2821" y="525"/>
                  </a:cubicBezTo>
                  <a:cubicBezTo>
                    <a:pt x="2841" y="549"/>
                    <a:pt x="2862" y="575"/>
                    <a:pt x="2884" y="604"/>
                  </a:cubicBezTo>
                  <a:cubicBezTo>
                    <a:pt x="2886" y="607"/>
                    <a:pt x="2886" y="613"/>
                    <a:pt x="2882" y="616"/>
                  </a:cubicBezTo>
                  <a:cubicBezTo>
                    <a:pt x="2880" y="617"/>
                    <a:pt x="2879" y="617"/>
                    <a:pt x="2877" y="617"/>
                  </a:cubicBezTo>
                  <a:close/>
                  <a:moveTo>
                    <a:pt x="4100" y="611"/>
                  </a:moveTo>
                  <a:cubicBezTo>
                    <a:pt x="4098" y="611"/>
                    <a:pt x="4097" y="610"/>
                    <a:pt x="4095" y="609"/>
                  </a:cubicBezTo>
                  <a:cubicBezTo>
                    <a:pt x="4091" y="606"/>
                    <a:pt x="4091" y="601"/>
                    <a:pt x="4094" y="597"/>
                  </a:cubicBezTo>
                  <a:cubicBezTo>
                    <a:pt x="4106" y="582"/>
                    <a:pt x="4118" y="567"/>
                    <a:pt x="4129" y="553"/>
                  </a:cubicBezTo>
                  <a:cubicBezTo>
                    <a:pt x="4145" y="532"/>
                    <a:pt x="4160" y="512"/>
                    <a:pt x="4176" y="492"/>
                  </a:cubicBezTo>
                  <a:cubicBezTo>
                    <a:pt x="4196" y="465"/>
                    <a:pt x="4213" y="441"/>
                    <a:pt x="4230" y="417"/>
                  </a:cubicBezTo>
                  <a:cubicBezTo>
                    <a:pt x="4233" y="413"/>
                    <a:pt x="4238" y="412"/>
                    <a:pt x="4242" y="415"/>
                  </a:cubicBezTo>
                  <a:cubicBezTo>
                    <a:pt x="4246" y="418"/>
                    <a:pt x="4247" y="423"/>
                    <a:pt x="4244" y="427"/>
                  </a:cubicBezTo>
                  <a:cubicBezTo>
                    <a:pt x="4227" y="450"/>
                    <a:pt x="4209" y="475"/>
                    <a:pt x="4189" y="502"/>
                  </a:cubicBezTo>
                  <a:cubicBezTo>
                    <a:pt x="4174" y="522"/>
                    <a:pt x="4158" y="542"/>
                    <a:pt x="4142" y="563"/>
                  </a:cubicBezTo>
                  <a:cubicBezTo>
                    <a:pt x="4142" y="563"/>
                    <a:pt x="4142" y="563"/>
                    <a:pt x="4142" y="563"/>
                  </a:cubicBezTo>
                  <a:cubicBezTo>
                    <a:pt x="4131" y="578"/>
                    <a:pt x="4119" y="592"/>
                    <a:pt x="4107" y="608"/>
                  </a:cubicBezTo>
                  <a:cubicBezTo>
                    <a:pt x="4105" y="610"/>
                    <a:pt x="4103" y="611"/>
                    <a:pt x="4100" y="611"/>
                  </a:cubicBezTo>
                  <a:close/>
                  <a:moveTo>
                    <a:pt x="6412" y="553"/>
                  </a:moveTo>
                  <a:cubicBezTo>
                    <a:pt x="6410" y="553"/>
                    <a:pt x="6408" y="552"/>
                    <a:pt x="6406" y="550"/>
                  </a:cubicBezTo>
                  <a:cubicBezTo>
                    <a:pt x="6403" y="547"/>
                    <a:pt x="6403" y="541"/>
                    <a:pt x="6406" y="538"/>
                  </a:cubicBezTo>
                  <a:cubicBezTo>
                    <a:pt x="6406" y="538"/>
                    <a:pt x="6406" y="538"/>
                    <a:pt x="6406" y="538"/>
                  </a:cubicBezTo>
                  <a:cubicBezTo>
                    <a:pt x="6410" y="535"/>
                    <a:pt x="6415" y="535"/>
                    <a:pt x="6418" y="538"/>
                  </a:cubicBezTo>
                  <a:cubicBezTo>
                    <a:pt x="6421" y="542"/>
                    <a:pt x="6421" y="547"/>
                    <a:pt x="6418" y="550"/>
                  </a:cubicBezTo>
                  <a:cubicBezTo>
                    <a:pt x="6416" y="552"/>
                    <a:pt x="6414" y="553"/>
                    <a:pt x="6412" y="553"/>
                  </a:cubicBezTo>
                  <a:close/>
                  <a:moveTo>
                    <a:pt x="921" y="546"/>
                  </a:moveTo>
                  <a:cubicBezTo>
                    <a:pt x="919" y="546"/>
                    <a:pt x="917" y="545"/>
                    <a:pt x="916" y="544"/>
                  </a:cubicBezTo>
                  <a:cubicBezTo>
                    <a:pt x="914" y="542"/>
                    <a:pt x="913" y="540"/>
                    <a:pt x="912" y="538"/>
                  </a:cubicBezTo>
                  <a:cubicBezTo>
                    <a:pt x="912" y="536"/>
                    <a:pt x="913" y="533"/>
                    <a:pt x="914" y="532"/>
                  </a:cubicBezTo>
                  <a:cubicBezTo>
                    <a:pt x="917" y="528"/>
                    <a:pt x="923" y="528"/>
                    <a:pt x="926" y="531"/>
                  </a:cubicBezTo>
                  <a:cubicBezTo>
                    <a:pt x="930" y="533"/>
                    <a:pt x="930" y="539"/>
                    <a:pt x="927" y="542"/>
                  </a:cubicBezTo>
                  <a:cubicBezTo>
                    <a:pt x="926" y="544"/>
                    <a:pt x="923" y="546"/>
                    <a:pt x="921" y="546"/>
                  </a:cubicBezTo>
                  <a:close/>
                  <a:moveTo>
                    <a:pt x="6433" y="533"/>
                  </a:moveTo>
                  <a:cubicBezTo>
                    <a:pt x="6430" y="533"/>
                    <a:pt x="6428" y="532"/>
                    <a:pt x="6427" y="531"/>
                  </a:cubicBezTo>
                  <a:cubicBezTo>
                    <a:pt x="6423" y="527"/>
                    <a:pt x="6424" y="522"/>
                    <a:pt x="6427" y="519"/>
                  </a:cubicBezTo>
                  <a:cubicBezTo>
                    <a:pt x="6434" y="512"/>
                    <a:pt x="6434" y="512"/>
                    <a:pt x="6434" y="512"/>
                  </a:cubicBezTo>
                  <a:cubicBezTo>
                    <a:pt x="6445" y="502"/>
                    <a:pt x="6457" y="491"/>
                    <a:pt x="6468" y="480"/>
                  </a:cubicBezTo>
                  <a:cubicBezTo>
                    <a:pt x="6475" y="473"/>
                    <a:pt x="6483" y="467"/>
                    <a:pt x="6489" y="460"/>
                  </a:cubicBezTo>
                  <a:cubicBezTo>
                    <a:pt x="6509" y="443"/>
                    <a:pt x="6529" y="424"/>
                    <a:pt x="6553" y="403"/>
                  </a:cubicBezTo>
                  <a:cubicBezTo>
                    <a:pt x="6553" y="403"/>
                    <a:pt x="6553" y="403"/>
                    <a:pt x="6553" y="403"/>
                  </a:cubicBezTo>
                  <a:cubicBezTo>
                    <a:pt x="6556" y="400"/>
                    <a:pt x="6560" y="396"/>
                    <a:pt x="6563" y="393"/>
                  </a:cubicBezTo>
                  <a:cubicBezTo>
                    <a:pt x="6570" y="387"/>
                    <a:pt x="6578" y="381"/>
                    <a:pt x="6585" y="374"/>
                  </a:cubicBezTo>
                  <a:cubicBezTo>
                    <a:pt x="6595" y="366"/>
                    <a:pt x="6595" y="366"/>
                    <a:pt x="6595" y="366"/>
                  </a:cubicBezTo>
                  <a:cubicBezTo>
                    <a:pt x="6595" y="366"/>
                    <a:pt x="6595" y="366"/>
                    <a:pt x="6595" y="366"/>
                  </a:cubicBezTo>
                  <a:cubicBezTo>
                    <a:pt x="6598" y="363"/>
                    <a:pt x="6604" y="364"/>
                    <a:pt x="6606" y="367"/>
                  </a:cubicBezTo>
                  <a:cubicBezTo>
                    <a:pt x="6609" y="370"/>
                    <a:pt x="6609" y="376"/>
                    <a:pt x="6606" y="379"/>
                  </a:cubicBezTo>
                  <a:cubicBezTo>
                    <a:pt x="6596" y="387"/>
                    <a:pt x="6596" y="387"/>
                    <a:pt x="6596" y="387"/>
                  </a:cubicBezTo>
                  <a:cubicBezTo>
                    <a:pt x="6589" y="393"/>
                    <a:pt x="6581" y="400"/>
                    <a:pt x="6574" y="406"/>
                  </a:cubicBezTo>
                  <a:cubicBezTo>
                    <a:pt x="6571" y="409"/>
                    <a:pt x="6567" y="412"/>
                    <a:pt x="6564" y="415"/>
                  </a:cubicBezTo>
                  <a:cubicBezTo>
                    <a:pt x="6564" y="415"/>
                    <a:pt x="6564" y="415"/>
                    <a:pt x="6564" y="415"/>
                  </a:cubicBezTo>
                  <a:cubicBezTo>
                    <a:pt x="6540" y="437"/>
                    <a:pt x="6520" y="456"/>
                    <a:pt x="6501" y="473"/>
                  </a:cubicBezTo>
                  <a:cubicBezTo>
                    <a:pt x="6495" y="479"/>
                    <a:pt x="6488" y="485"/>
                    <a:pt x="6480" y="492"/>
                  </a:cubicBezTo>
                  <a:cubicBezTo>
                    <a:pt x="6467" y="505"/>
                    <a:pt x="6453" y="517"/>
                    <a:pt x="6440" y="529"/>
                  </a:cubicBezTo>
                  <a:cubicBezTo>
                    <a:pt x="6439" y="531"/>
                    <a:pt x="6439" y="531"/>
                    <a:pt x="6439" y="531"/>
                  </a:cubicBezTo>
                  <a:cubicBezTo>
                    <a:pt x="6437" y="532"/>
                    <a:pt x="6435" y="533"/>
                    <a:pt x="6433" y="533"/>
                  </a:cubicBezTo>
                  <a:close/>
                  <a:moveTo>
                    <a:pt x="899" y="527"/>
                  </a:moveTo>
                  <a:cubicBezTo>
                    <a:pt x="897" y="527"/>
                    <a:pt x="895" y="527"/>
                    <a:pt x="894" y="526"/>
                  </a:cubicBezTo>
                  <a:cubicBezTo>
                    <a:pt x="889" y="521"/>
                    <a:pt x="884" y="517"/>
                    <a:pt x="879" y="513"/>
                  </a:cubicBezTo>
                  <a:cubicBezTo>
                    <a:pt x="841" y="482"/>
                    <a:pt x="802" y="449"/>
                    <a:pt x="762" y="419"/>
                  </a:cubicBezTo>
                  <a:cubicBezTo>
                    <a:pt x="762" y="418"/>
                    <a:pt x="762" y="418"/>
                    <a:pt x="762" y="418"/>
                  </a:cubicBezTo>
                  <a:cubicBezTo>
                    <a:pt x="762" y="418"/>
                    <a:pt x="761" y="418"/>
                    <a:pt x="761" y="418"/>
                  </a:cubicBezTo>
                  <a:cubicBezTo>
                    <a:pt x="761" y="417"/>
                    <a:pt x="760" y="417"/>
                    <a:pt x="760" y="417"/>
                  </a:cubicBezTo>
                  <a:cubicBezTo>
                    <a:pt x="745" y="405"/>
                    <a:pt x="731" y="395"/>
                    <a:pt x="717" y="385"/>
                  </a:cubicBezTo>
                  <a:cubicBezTo>
                    <a:pt x="714" y="382"/>
                    <a:pt x="713" y="377"/>
                    <a:pt x="715" y="373"/>
                  </a:cubicBezTo>
                  <a:cubicBezTo>
                    <a:pt x="718" y="369"/>
                    <a:pt x="724" y="368"/>
                    <a:pt x="727" y="371"/>
                  </a:cubicBezTo>
                  <a:cubicBezTo>
                    <a:pt x="741" y="381"/>
                    <a:pt x="755" y="391"/>
                    <a:pt x="770" y="403"/>
                  </a:cubicBezTo>
                  <a:cubicBezTo>
                    <a:pt x="771" y="404"/>
                    <a:pt x="772" y="404"/>
                    <a:pt x="773" y="405"/>
                  </a:cubicBezTo>
                  <a:cubicBezTo>
                    <a:pt x="813" y="436"/>
                    <a:pt x="852" y="468"/>
                    <a:pt x="889" y="499"/>
                  </a:cubicBezTo>
                  <a:cubicBezTo>
                    <a:pt x="894" y="504"/>
                    <a:pt x="899" y="508"/>
                    <a:pt x="905" y="512"/>
                  </a:cubicBezTo>
                  <a:cubicBezTo>
                    <a:pt x="906" y="514"/>
                    <a:pt x="907" y="516"/>
                    <a:pt x="908" y="518"/>
                  </a:cubicBezTo>
                  <a:cubicBezTo>
                    <a:pt x="908" y="520"/>
                    <a:pt x="907" y="523"/>
                    <a:pt x="906" y="524"/>
                  </a:cubicBezTo>
                  <a:cubicBezTo>
                    <a:pt x="904" y="526"/>
                    <a:pt x="902" y="527"/>
                    <a:pt x="899" y="527"/>
                  </a:cubicBezTo>
                  <a:close/>
                  <a:moveTo>
                    <a:pt x="1680" y="505"/>
                  </a:moveTo>
                  <a:cubicBezTo>
                    <a:pt x="1677" y="505"/>
                    <a:pt x="1674" y="504"/>
                    <a:pt x="1672" y="501"/>
                  </a:cubicBezTo>
                  <a:cubicBezTo>
                    <a:pt x="1671" y="499"/>
                    <a:pt x="1671" y="497"/>
                    <a:pt x="1672" y="494"/>
                  </a:cubicBezTo>
                  <a:cubicBezTo>
                    <a:pt x="1673" y="492"/>
                    <a:pt x="1674" y="491"/>
                    <a:pt x="1676" y="490"/>
                  </a:cubicBezTo>
                  <a:cubicBezTo>
                    <a:pt x="1676" y="489"/>
                    <a:pt x="1676" y="489"/>
                    <a:pt x="1676" y="489"/>
                  </a:cubicBezTo>
                  <a:cubicBezTo>
                    <a:pt x="1680" y="487"/>
                    <a:pt x="1686" y="489"/>
                    <a:pt x="1688" y="493"/>
                  </a:cubicBezTo>
                  <a:cubicBezTo>
                    <a:pt x="1690" y="497"/>
                    <a:pt x="1688" y="502"/>
                    <a:pt x="1684" y="505"/>
                  </a:cubicBezTo>
                  <a:cubicBezTo>
                    <a:pt x="1683" y="505"/>
                    <a:pt x="1681" y="505"/>
                    <a:pt x="1680" y="505"/>
                  </a:cubicBezTo>
                  <a:close/>
                  <a:moveTo>
                    <a:pt x="5308" y="494"/>
                  </a:moveTo>
                  <a:cubicBezTo>
                    <a:pt x="5306" y="494"/>
                    <a:pt x="5303" y="492"/>
                    <a:pt x="5302" y="490"/>
                  </a:cubicBezTo>
                  <a:cubicBezTo>
                    <a:pt x="5299" y="487"/>
                    <a:pt x="5299" y="482"/>
                    <a:pt x="5303" y="479"/>
                  </a:cubicBezTo>
                  <a:cubicBezTo>
                    <a:pt x="5306" y="476"/>
                    <a:pt x="5312" y="476"/>
                    <a:pt x="5315" y="480"/>
                  </a:cubicBezTo>
                  <a:cubicBezTo>
                    <a:pt x="5315" y="480"/>
                    <a:pt x="5315" y="480"/>
                    <a:pt x="5315" y="480"/>
                  </a:cubicBezTo>
                  <a:cubicBezTo>
                    <a:pt x="5315" y="480"/>
                    <a:pt x="5315" y="480"/>
                    <a:pt x="5315" y="480"/>
                  </a:cubicBezTo>
                  <a:cubicBezTo>
                    <a:pt x="5316" y="482"/>
                    <a:pt x="5317" y="484"/>
                    <a:pt x="5317" y="486"/>
                  </a:cubicBezTo>
                  <a:cubicBezTo>
                    <a:pt x="5317" y="488"/>
                    <a:pt x="5315" y="490"/>
                    <a:pt x="5314" y="492"/>
                  </a:cubicBezTo>
                  <a:cubicBezTo>
                    <a:pt x="5312" y="493"/>
                    <a:pt x="5310" y="494"/>
                    <a:pt x="5308" y="494"/>
                  </a:cubicBezTo>
                  <a:close/>
                  <a:moveTo>
                    <a:pt x="1705" y="493"/>
                  </a:moveTo>
                  <a:cubicBezTo>
                    <a:pt x="1702" y="493"/>
                    <a:pt x="1699" y="491"/>
                    <a:pt x="1698" y="488"/>
                  </a:cubicBezTo>
                  <a:cubicBezTo>
                    <a:pt x="1696" y="484"/>
                    <a:pt x="1697" y="479"/>
                    <a:pt x="1701" y="477"/>
                  </a:cubicBezTo>
                  <a:cubicBezTo>
                    <a:pt x="1720" y="467"/>
                    <a:pt x="1737" y="459"/>
                    <a:pt x="1752" y="451"/>
                  </a:cubicBezTo>
                  <a:cubicBezTo>
                    <a:pt x="1752" y="451"/>
                    <a:pt x="1752" y="451"/>
                    <a:pt x="1752" y="451"/>
                  </a:cubicBezTo>
                  <a:cubicBezTo>
                    <a:pt x="1752" y="451"/>
                    <a:pt x="1752" y="451"/>
                    <a:pt x="1752" y="451"/>
                  </a:cubicBezTo>
                  <a:cubicBezTo>
                    <a:pt x="1792" y="431"/>
                    <a:pt x="1827" y="414"/>
                    <a:pt x="1859" y="399"/>
                  </a:cubicBezTo>
                  <a:cubicBezTo>
                    <a:pt x="1875" y="391"/>
                    <a:pt x="1890" y="384"/>
                    <a:pt x="1905" y="377"/>
                  </a:cubicBezTo>
                  <a:cubicBezTo>
                    <a:pt x="1909" y="376"/>
                    <a:pt x="1915" y="378"/>
                    <a:pt x="1916" y="382"/>
                  </a:cubicBezTo>
                  <a:cubicBezTo>
                    <a:pt x="1918" y="386"/>
                    <a:pt x="1916" y="391"/>
                    <a:pt x="1912" y="393"/>
                  </a:cubicBezTo>
                  <a:cubicBezTo>
                    <a:pt x="1898" y="399"/>
                    <a:pt x="1883" y="406"/>
                    <a:pt x="1866" y="414"/>
                  </a:cubicBezTo>
                  <a:cubicBezTo>
                    <a:pt x="1834" y="430"/>
                    <a:pt x="1799" y="446"/>
                    <a:pt x="1759" y="466"/>
                  </a:cubicBezTo>
                  <a:cubicBezTo>
                    <a:pt x="1744" y="474"/>
                    <a:pt x="1728" y="482"/>
                    <a:pt x="1709" y="492"/>
                  </a:cubicBezTo>
                  <a:cubicBezTo>
                    <a:pt x="1708" y="492"/>
                    <a:pt x="1707" y="493"/>
                    <a:pt x="1705" y="493"/>
                  </a:cubicBezTo>
                  <a:close/>
                  <a:moveTo>
                    <a:pt x="5290" y="472"/>
                  </a:moveTo>
                  <a:cubicBezTo>
                    <a:pt x="5288" y="472"/>
                    <a:pt x="5285" y="471"/>
                    <a:pt x="5284" y="469"/>
                  </a:cubicBezTo>
                  <a:cubicBezTo>
                    <a:pt x="5265" y="447"/>
                    <a:pt x="5246" y="425"/>
                    <a:pt x="5228" y="405"/>
                  </a:cubicBezTo>
                  <a:cubicBezTo>
                    <a:pt x="5210" y="384"/>
                    <a:pt x="5191" y="363"/>
                    <a:pt x="5172" y="342"/>
                  </a:cubicBezTo>
                  <a:cubicBezTo>
                    <a:pt x="5172" y="342"/>
                    <a:pt x="5172" y="342"/>
                    <a:pt x="5171" y="342"/>
                  </a:cubicBezTo>
                  <a:cubicBezTo>
                    <a:pt x="5159" y="328"/>
                    <a:pt x="5145" y="314"/>
                    <a:pt x="5133" y="301"/>
                  </a:cubicBezTo>
                  <a:cubicBezTo>
                    <a:pt x="5131" y="299"/>
                    <a:pt x="5130" y="297"/>
                    <a:pt x="5130" y="295"/>
                  </a:cubicBezTo>
                  <a:cubicBezTo>
                    <a:pt x="5130" y="293"/>
                    <a:pt x="5131" y="291"/>
                    <a:pt x="5133" y="289"/>
                  </a:cubicBezTo>
                  <a:cubicBezTo>
                    <a:pt x="5136" y="286"/>
                    <a:pt x="5142" y="286"/>
                    <a:pt x="5145" y="289"/>
                  </a:cubicBezTo>
                  <a:cubicBezTo>
                    <a:pt x="5158" y="303"/>
                    <a:pt x="5171" y="317"/>
                    <a:pt x="5184" y="330"/>
                  </a:cubicBezTo>
                  <a:cubicBezTo>
                    <a:pt x="5203" y="351"/>
                    <a:pt x="5222" y="372"/>
                    <a:pt x="5241" y="394"/>
                  </a:cubicBezTo>
                  <a:cubicBezTo>
                    <a:pt x="5259" y="414"/>
                    <a:pt x="5277" y="435"/>
                    <a:pt x="5297" y="458"/>
                  </a:cubicBezTo>
                  <a:cubicBezTo>
                    <a:pt x="5300" y="461"/>
                    <a:pt x="5299" y="467"/>
                    <a:pt x="5296" y="470"/>
                  </a:cubicBezTo>
                  <a:cubicBezTo>
                    <a:pt x="5294" y="471"/>
                    <a:pt x="5292" y="472"/>
                    <a:pt x="5290" y="472"/>
                  </a:cubicBezTo>
                  <a:close/>
                  <a:moveTo>
                    <a:pt x="2714" y="421"/>
                  </a:moveTo>
                  <a:cubicBezTo>
                    <a:pt x="2712" y="421"/>
                    <a:pt x="2710" y="420"/>
                    <a:pt x="2708" y="419"/>
                  </a:cubicBezTo>
                  <a:cubicBezTo>
                    <a:pt x="2707" y="417"/>
                    <a:pt x="2706" y="415"/>
                    <a:pt x="2706" y="413"/>
                  </a:cubicBezTo>
                  <a:cubicBezTo>
                    <a:pt x="2706" y="410"/>
                    <a:pt x="2707" y="408"/>
                    <a:pt x="2709" y="407"/>
                  </a:cubicBezTo>
                  <a:cubicBezTo>
                    <a:pt x="2712" y="404"/>
                    <a:pt x="2718" y="404"/>
                    <a:pt x="2721" y="407"/>
                  </a:cubicBezTo>
                  <a:cubicBezTo>
                    <a:pt x="2722" y="409"/>
                    <a:pt x="2723" y="411"/>
                    <a:pt x="2723" y="413"/>
                  </a:cubicBezTo>
                  <a:cubicBezTo>
                    <a:pt x="2723" y="416"/>
                    <a:pt x="2722" y="418"/>
                    <a:pt x="2720" y="419"/>
                  </a:cubicBezTo>
                  <a:cubicBezTo>
                    <a:pt x="2719" y="421"/>
                    <a:pt x="2717" y="421"/>
                    <a:pt x="2714" y="421"/>
                  </a:cubicBezTo>
                  <a:close/>
                  <a:moveTo>
                    <a:pt x="4253" y="407"/>
                  </a:moveTo>
                  <a:cubicBezTo>
                    <a:pt x="4251" y="407"/>
                    <a:pt x="4250" y="406"/>
                    <a:pt x="4248" y="406"/>
                  </a:cubicBezTo>
                  <a:cubicBezTo>
                    <a:pt x="4246" y="404"/>
                    <a:pt x="4245" y="402"/>
                    <a:pt x="4245" y="400"/>
                  </a:cubicBezTo>
                  <a:cubicBezTo>
                    <a:pt x="4244" y="398"/>
                    <a:pt x="4245" y="396"/>
                    <a:pt x="4246" y="394"/>
                  </a:cubicBezTo>
                  <a:cubicBezTo>
                    <a:pt x="4248" y="390"/>
                    <a:pt x="4254" y="389"/>
                    <a:pt x="4258" y="391"/>
                  </a:cubicBezTo>
                  <a:cubicBezTo>
                    <a:pt x="4260" y="393"/>
                    <a:pt x="4261" y="395"/>
                    <a:pt x="4261" y="397"/>
                  </a:cubicBezTo>
                  <a:cubicBezTo>
                    <a:pt x="4262" y="399"/>
                    <a:pt x="4261" y="401"/>
                    <a:pt x="4260" y="403"/>
                  </a:cubicBezTo>
                  <a:cubicBezTo>
                    <a:pt x="4258" y="406"/>
                    <a:pt x="4256" y="407"/>
                    <a:pt x="4253" y="407"/>
                  </a:cubicBezTo>
                  <a:close/>
                  <a:moveTo>
                    <a:pt x="2695" y="401"/>
                  </a:moveTo>
                  <a:cubicBezTo>
                    <a:pt x="2693" y="401"/>
                    <a:pt x="2691" y="400"/>
                    <a:pt x="2689" y="398"/>
                  </a:cubicBezTo>
                  <a:cubicBezTo>
                    <a:pt x="2685" y="394"/>
                    <a:pt x="2682" y="391"/>
                    <a:pt x="2679" y="388"/>
                  </a:cubicBezTo>
                  <a:cubicBezTo>
                    <a:pt x="2667" y="376"/>
                    <a:pt x="2667" y="376"/>
                    <a:pt x="2667" y="376"/>
                  </a:cubicBezTo>
                  <a:cubicBezTo>
                    <a:pt x="2666" y="375"/>
                    <a:pt x="2666" y="374"/>
                    <a:pt x="2665" y="374"/>
                  </a:cubicBezTo>
                  <a:cubicBezTo>
                    <a:pt x="2664" y="372"/>
                    <a:pt x="2663" y="371"/>
                    <a:pt x="2662" y="370"/>
                  </a:cubicBezTo>
                  <a:cubicBezTo>
                    <a:pt x="2655" y="364"/>
                    <a:pt x="2655" y="364"/>
                    <a:pt x="2655" y="364"/>
                  </a:cubicBezTo>
                  <a:cubicBezTo>
                    <a:pt x="2654" y="363"/>
                    <a:pt x="2652" y="361"/>
                    <a:pt x="2651" y="360"/>
                  </a:cubicBezTo>
                  <a:cubicBezTo>
                    <a:pt x="2648" y="357"/>
                    <a:pt x="2645" y="355"/>
                    <a:pt x="2642" y="352"/>
                  </a:cubicBezTo>
                  <a:cubicBezTo>
                    <a:pt x="2642" y="352"/>
                    <a:pt x="2642" y="352"/>
                    <a:pt x="2642" y="352"/>
                  </a:cubicBezTo>
                  <a:cubicBezTo>
                    <a:pt x="2629" y="341"/>
                    <a:pt x="2629" y="341"/>
                    <a:pt x="2629" y="341"/>
                  </a:cubicBezTo>
                  <a:cubicBezTo>
                    <a:pt x="2610" y="327"/>
                    <a:pt x="2590" y="314"/>
                    <a:pt x="2570" y="304"/>
                  </a:cubicBezTo>
                  <a:cubicBezTo>
                    <a:pt x="2569" y="303"/>
                    <a:pt x="2569" y="303"/>
                    <a:pt x="2569" y="303"/>
                  </a:cubicBezTo>
                  <a:cubicBezTo>
                    <a:pt x="2565" y="301"/>
                    <a:pt x="2561" y="300"/>
                    <a:pt x="2558" y="298"/>
                  </a:cubicBezTo>
                  <a:cubicBezTo>
                    <a:pt x="2558" y="298"/>
                    <a:pt x="2558" y="298"/>
                    <a:pt x="2558" y="298"/>
                  </a:cubicBezTo>
                  <a:cubicBezTo>
                    <a:pt x="2558" y="298"/>
                    <a:pt x="2558" y="298"/>
                    <a:pt x="2558" y="298"/>
                  </a:cubicBezTo>
                  <a:cubicBezTo>
                    <a:pt x="2541" y="290"/>
                    <a:pt x="2523" y="284"/>
                    <a:pt x="2506" y="279"/>
                  </a:cubicBezTo>
                  <a:cubicBezTo>
                    <a:pt x="2503" y="278"/>
                    <a:pt x="2502" y="277"/>
                    <a:pt x="2501" y="275"/>
                  </a:cubicBezTo>
                  <a:cubicBezTo>
                    <a:pt x="2500" y="273"/>
                    <a:pt x="2499" y="271"/>
                    <a:pt x="2500" y="268"/>
                  </a:cubicBezTo>
                  <a:cubicBezTo>
                    <a:pt x="2501" y="264"/>
                    <a:pt x="2506" y="261"/>
                    <a:pt x="2510" y="263"/>
                  </a:cubicBezTo>
                  <a:cubicBezTo>
                    <a:pt x="2529" y="268"/>
                    <a:pt x="2547" y="275"/>
                    <a:pt x="2565" y="282"/>
                  </a:cubicBezTo>
                  <a:cubicBezTo>
                    <a:pt x="2565" y="282"/>
                    <a:pt x="2565" y="282"/>
                    <a:pt x="2565" y="282"/>
                  </a:cubicBezTo>
                  <a:cubicBezTo>
                    <a:pt x="2565" y="283"/>
                    <a:pt x="2565" y="283"/>
                    <a:pt x="2565" y="283"/>
                  </a:cubicBezTo>
                  <a:cubicBezTo>
                    <a:pt x="2565" y="283"/>
                    <a:pt x="2565" y="283"/>
                    <a:pt x="2565" y="283"/>
                  </a:cubicBezTo>
                  <a:cubicBezTo>
                    <a:pt x="2569" y="285"/>
                    <a:pt x="2573" y="286"/>
                    <a:pt x="2577" y="288"/>
                  </a:cubicBezTo>
                  <a:cubicBezTo>
                    <a:pt x="2577" y="288"/>
                    <a:pt x="2577" y="288"/>
                    <a:pt x="2577" y="288"/>
                  </a:cubicBezTo>
                  <a:cubicBezTo>
                    <a:pt x="2599" y="299"/>
                    <a:pt x="2619" y="313"/>
                    <a:pt x="2639" y="328"/>
                  </a:cubicBezTo>
                  <a:cubicBezTo>
                    <a:pt x="2639" y="328"/>
                    <a:pt x="2639" y="328"/>
                    <a:pt x="2639" y="328"/>
                  </a:cubicBezTo>
                  <a:cubicBezTo>
                    <a:pt x="2653" y="339"/>
                    <a:pt x="2653" y="339"/>
                    <a:pt x="2653" y="339"/>
                  </a:cubicBezTo>
                  <a:cubicBezTo>
                    <a:pt x="2657" y="342"/>
                    <a:pt x="2660" y="345"/>
                    <a:pt x="2662" y="348"/>
                  </a:cubicBezTo>
                  <a:cubicBezTo>
                    <a:pt x="2664" y="349"/>
                    <a:pt x="2665" y="350"/>
                    <a:pt x="2667" y="352"/>
                  </a:cubicBezTo>
                  <a:cubicBezTo>
                    <a:pt x="2667" y="352"/>
                    <a:pt x="2667" y="352"/>
                    <a:pt x="2667" y="352"/>
                  </a:cubicBezTo>
                  <a:cubicBezTo>
                    <a:pt x="2673" y="358"/>
                    <a:pt x="2673" y="358"/>
                    <a:pt x="2673" y="358"/>
                  </a:cubicBezTo>
                  <a:cubicBezTo>
                    <a:pt x="2675" y="359"/>
                    <a:pt x="2676" y="361"/>
                    <a:pt x="2678" y="362"/>
                  </a:cubicBezTo>
                  <a:cubicBezTo>
                    <a:pt x="2678" y="363"/>
                    <a:pt x="2679" y="363"/>
                    <a:pt x="2679" y="364"/>
                  </a:cubicBezTo>
                  <a:cubicBezTo>
                    <a:pt x="2692" y="376"/>
                    <a:pt x="2692" y="376"/>
                    <a:pt x="2692" y="376"/>
                  </a:cubicBezTo>
                  <a:cubicBezTo>
                    <a:pt x="2695" y="380"/>
                    <a:pt x="2698" y="383"/>
                    <a:pt x="2701" y="386"/>
                  </a:cubicBezTo>
                  <a:cubicBezTo>
                    <a:pt x="2703" y="388"/>
                    <a:pt x="2704" y="390"/>
                    <a:pt x="2704" y="393"/>
                  </a:cubicBezTo>
                  <a:cubicBezTo>
                    <a:pt x="2704" y="395"/>
                    <a:pt x="2703" y="397"/>
                    <a:pt x="2701" y="398"/>
                  </a:cubicBezTo>
                  <a:cubicBezTo>
                    <a:pt x="2699" y="400"/>
                    <a:pt x="2697" y="401"/>
                    <a:pt x="2695" y="401"/>
                  </a:cubicBezTo>
                  <a:close/>
                  <a:moveTo>
                    <a:pt x="4269" y="384"/>
                  </a:moveTo>
                  <a:cubicBezTo>
                    <a:pt x="4267" y="384"/>
                    <a:pt x="4265" y="383"/>
                    <a:pt x="4264" y="382"/>
                  </a:cubicBezTo>
                  <a:cubicBezTo>
                    <a:pt x="4260" y="380"/>
                    <a:pt x="4259" y="374"/>
                    <a:pt x="4262" y="370"/>
                  </a:cubicBezTo>
                  <a:cubicBezTo>
                    <a:pt x="4265" y="365"/>
                    <a:pt x="4268" y="360"/>
                    <a:pt x="4271" y="355"/>
                  </a:cubicBezTo>
                  <a:cubicBezTo>
                    <a:pt x="4283" y="338"/>
                    <a:pt x="4283" y="338"/>
                    <a:pt x="4283" y="338"/>
                  </a:cubicBezTo>
                  <a:cubicBezTo>
                    <a:pt x="4316" y="284"/>
                    <a:pt x="4316" y="284"/>
                    <a:pt x="4316" y="284"/>
                  </a:cubicBezTo>
                  <a:cubicBezTo>
                    <a:pt x="4333" y="255"/>
                    <a:pt x="4349" y="232"/>
                    <a:pt x="4363" y="211"/>
                  </a:cubicBezTo>
                  <a:cubicBezTo>
                    <a:pt x="4371" y="200"/>
                    <a:pt x="4378" y="190"/>
                    <a:pt x="4386" y="180"/>
                  </a:cubicBezTo>
                  <a:cubicBezTo>
                    <a:pt x="4386" y="180"/>
                    <a:pt x="4386" y="180"/>
                    <a:pt x="4386" y="180"/>
                  </a:cubicBezTo>
                  <a:cubicBezTo>
                    <a:pt x="4386" y="180"/>
                    <a:pt x="4386" y="180"/>
                    <a:pt x="4386" y="180"/>
                  </a:cubicBezTo>
                  <a:cubicBezTo>
                    <a:pt x="4389" y="177"/>
                    <a:pt x="4394" y="176"/>
                    <a:pt x="4397" y="179"/>
                  </a:cubicBezTo>
                  <a:cubicBezTo>
                    <a:pt x="4399" y="180"/>
                    <a:pt x="4400" y="182"/>
                    <a:pt x="4401" y="184"/>
                  </a:cubicBezTo>
                  <a:cubicBezTo>
                    <a:pt x="4401" y="187"/>
                    <a:pt x="4400" y="189"/>
                    <a:pt x="4399" y="191"/>
                  </a:cubicBezTo>
                  <a:cubicBezTo>
                    <a:pt x="4392" y="200"/>
                    <a:pt x="4385" y="210"/>
                    <a:pt x="4377" y="221"/>
                  </a:cubicBezTo>
                  <a:cubicBezTo>
                    <a:pt x="4363" y="242"/>
                    <a:pt x="4348" y="265"/>
                    <a:pt x="4330" y="293"/>
                  </a:cubicBezTo>
                  <a:cubicBezTo>
                    <a:pt x="4306" y="332"/>
                    <a:pt x="4306" y="332"/>
                    <a:pt x="4306" y="332"/>
                  </a:cubicBezTo>
                  <a:cubicBezTo>
                    <a:pt x="4306" y="332"/>
                    <a:pt x="4306" y="332"/>
                    <a:pt x="4306" y="332"/>
                  </a:cubicBezTo>
                  <a:cubicBezTo>
                    <a:pt x="4297" y="347"/>
                    <a:pt x="4297" y="347"/>
                    <a:pt x="4297" y="347"/>
                  </a:cubicBezTo>
                  <a:cubicBezTo>
                    <a:pt x="4286" y="365"/>
                    <a:pt x="4286" y="365"/>
                    <a:pt x="4286" y="365"/>
                  </a:cubicBezTo>
                  <a:cubicBezTo>
                    <a:pt x="4283" y="369"/>
                    <a:pt x="4280" y="374"/>
                    <a:pt x="4276" y="380"/>
                  </a:cubicBezTo>
                  <a:cubicBezTo>
                    <a:pt x="4274" y="382"/>
                    <a:pt x="4272" y="384"/>
                    <a:pt x="4269" y="384"/>
                  </a:cubicBezTo>
                  <a:close/>
                  <a:moveTo>
                    <a:pt x="1934" y="382"/>
                  </a:moveTo>
                  <a:cubicBezTo>
                    <a:pt x="1931" y="382"/>
                    <a:pt x="1928" y="380"/>
                    <a:pt x="1927" y="377"/>
                  </a:cubicBezTo>
                  <a:cubicBezTo>
                    <a:pt x="1926" y="375"/>
                    <a:pt x="1926" y="373"/>
                    <a:pt x="1927" y="371"/>
                  </a:cubicBezTo>
                  <a:cubicBezTo>
                    <a:pt x="1927" y="368"/>
                    <a:pt x="1929" y="367"/>
                    <a:pt x="1931" y="366"/>
                  </a:cubicBezTo>
                  <a:cubicBezTo>
                    <a:pt x="1935" y="364"/>
                    <a:pt x="1940" y="366"/>
                    <a:pt x="1942" y="370"/>
                  </a:cubicBezTo>
                  <a:cubicBezTo>
                    <a:pt x="1943" y="372"/>
                    <a:pt x="1943" y="375"/>
                    <a:pt x="1942" y="377"/>
                  </a:cubicBezTo>
                  <a:cubicBezTo>
                    <a:pt x="1942" y="379"/>
                    <a:pt x="1940" y="380"/>
                    <a:pt x="1938" y="381"/>
                  </a:cubicBezTo>
                  <a:cubicBezTo>
                    <a:pt x="1937" y="382"/>
                    <a:pt x="1936" y="382"/>
                    <a:pt x="1934" y="382"/>
                  </a:cubicBezTo>
                  <a:close/>
                  <a:moveTo>
                    <a:pt x="1960" y="371"/>
                  </a:moveTo>
                  <a:cubicBezTo>
                    <a:pt x="1957" y="371"/>
                    <a:pt x="1954" y="369"/>
                    <a:pt x="1953" y="366"/>
                  </a:cubicBezTo>
                  <a:cubicBezTo>
                    <a:pt x="1952" y="364"/>
                    <a:pt x="1952" y="361"/>
                    <a:pt x="1953" y="359"/>
                  </a:cubicBezTo>
                  <a:cubicBezTo>
                    <a:pt x="1953" y="357"/>
                    <a:pt x="1955" y="355"/>
                    <a:pt x="1957" y="355"/>
                  </a:cubicBezTo>
                  <a:cubicBezTo>
                    <a:pt x="1975" y="347"/>
                    <a:pt x="1992" y="340"/>
                    <a:pt x="2010" y="333"/>
                  </a:cubicBezTo>
                  <a:cubicBezTo>
                    <a:pt x="2042" y="320"/>
                    <a:pt x="2072" y="309"/>
                    <a:pt x="2102" y="299"/>
                  </a:cubicBezTo>
                  <a:cubicBezTo>
                    <a:pt x="2127" y="290"/>
                    <a:pt x="2150" y="283"/>
                    <a:pt x="2171" y="278"/>
                  </a:cubicBezTo>
                  <a:cubicBezTo>
                    <a:pt x="2175" y="276"/>
                    <a:pt x="2180" y="279"/>
                    <a:pt x="2181" y="283"/>
                  </a:cubicBezTo>
                  <a:cubicBezTo>
                    <a:pt x="2182" y="286"/>
                    <a:pt x="2182" y="288"/>
                    <a:pt x="2181" y="290"/>
                  </a:cubicBezTo>
                  <a:cubicBezTo>
                    <a:pt x="2179" y="292"/>
                    <a:pt x="2178" y="293"/>
                    <a:pt x="2175" y="294"/>
                  </a:cubicBezTo>
                  <a:cubicBezTo>
                    <a:pt x="2154" y="300"/>
                    <a:pt x="2132" y="306"/>
                    <a:pt x="2108" y="315"/>
                  </a:cubicBezTo>
                  <a:cubicBezTo>
                    <a:pt x="2078" y="325"/>
                    <a:pt x="2047" y="336"/>
                    <a:pt x="2016" y="349"/>
                  </a:cubicBezTo>
                  <a:cubicBezTo>
                    <a:pt x="1999" y="355"/>
                    <a:pt x="1982" y="362"/>
                    <a:pt x="1964" y="370"/>
                  </a:cubicBezTo>
                  <a:cubicBezTo>
                    <a:pt x="1963" y="371"/>
                    <a:pt x="1962" y="371"/>
                    <a:pt x="1960" y="371"/>
                  </a:cubicBezTo>
                  <a:close/>
                  <a:moveTo>
                    <a:pt x="699" y="370"/>
                  </a:moveTo>
                  <a:cubicBezTo>
                    <a:pt x="697" y="370"/>
                    <a:pt x="696" y="370"/>
                    <a:pt x="694" y="369"/>
                  </a:cubicBezTo>
                  <a:cubicBezTo>
                    <a:pt x="692" y="368"/>
                    <a:pt x="691" y="366"/>
                    <a:pt x="691" y="363"/>
                  </a:cubicBezTo>
                  <a:cubicBezTo>
                    <a:pt x="690" y="361"/>
                    <a:pt x="691" y="359"/>
                    <a:pt x="692" y="357"/>
                  </a:cubicBezTo>
                  <a:cubicBezTo>
                    <a:pt x="695" y="353"/>
                    <a:pt x="700" y="352"/>
                    <a:pt x="704" y="355"/>
                  </a:cubicBezTo>
                  <a:cubicBezTo>
                    <a:pt x="708" y="357"/>
                    <a:pt x="709" y="363"/>
                    <a:pt x="706" y="367"/>
                  </a:cubicBezTo>
                  <a:cubicBezTo>
                    <a:pt x="705" y="369"/>
                    <a:pt x="702" y="370"/>
                    <a:pt x="699" y="370"/>
                  </a:cubicBezTo>
                  <a:close/>
                  <a:moveTo>
                    <a:pt x="6622" y="363"/>
                  </a:moveTo>
                  <a:cubicBezTo>
                    <a:pt x="6619" y="363"/>
                    <a:pt x="6617" y="362"/>
                    <a:pt x="6615" y="360"/>
                  </a:cubicBezTo>
                  <a:cubicBezTo>
                    <a:pt x="6612" y="356"/>
                    <a:pt x="6612" y="351"/>
                    <a:pt x="6616" y="348"/>
                  </a:cubicBezTo>
                  <a:cubicBezTo>
                    <a:pt x="6620" y="345"/>
                    <a:pt x="6625" y="345"/>
                    <a:pt x="6628" y="349"/>
                  </a:cubicBezTo>
                  <a:cubicBezTo>
                    <a:pt x="6631" y="352"/>
                    <a:pt x="6631" y="358"/>
                    <a:pt x="6627" y="361"/>
                  </a:cubicBezTo>
                  <a:cubicBezTo>
                    <a:pt x="6626" y="362"/>
                    <a:pt x="6624" y="363"/>
                    <a:pt x="6622" y="363"/>
                  </a:cubicBezTo>
                  <a:close/>
                  <a:moveTo>
                    <a:pt x="676" y="355"/>
                  </a:moveTo>
                  <a:cubicBezTo>
                    <a:pt x="674" y="355"/>
                    <a:pt x="672" y="354"/>
                    <a:pt x="671" y="353"/>
                  </a:cubicBezTo>
                  <a:cubicBezTo>
                    <a:pt x="665" y="349"/>
                    <a:pt x="658" y="345"/>
                    <a:pt x="652" y="341"/>
                  </a:cubicBezTo>
                  <a:cubicBezTo>
                    <a:pt x="610" y="315"/>
                    <a:pt x="570" y="295"/>
                    <a:pt x="532" y="281"/>
                  </a:cubicBezTo>
                  <a:cubicBezTo>
                    <a:pt x="529" y="280"/>
                    <a:pt x="525" y="278"/>
                    <a:pt x="522" y="277"/>
                  </a:cubicBezTo>
                  <a:cubicBezTo>
                    <a:pt x="504" y="271"/>
                    <a:pt x="486" y="265"/>
                    <a:pt x="469" y="261"/>
                  </a:cubicBezTo>
                  <a:cubicBezTo>
                    <a:pt x="466" y="261"/>
                    <a:pt x="465" y="259"/>
                    <a:pt x="463" y="257"/>
                  </a:cubicBezTo>
                  <a:cubicBezTo>
                    <a:pt x="462" y="255"/>
                    <a:pt x="462" y="253"/>
                    <a:pt x="462" y="251"/>
                  </a:cubicBezTo>
                  <a:cubicBezTo>
                    <a:pt x="463" y="246"/>
                    <a:pt x="468" y="244"/>
                    <a:pt x="473" y="245"/>
                  </a:cubicBezTo>
                  <a:cubicBezTo>
                    <a:pt x="491" y="249"/>
                    <a:pt x="509" y="254"/>
                    <a:pt x="528" y="261"/>
                  </a:cubicBezTo>
                  <a:cubicBezTo>
                    <a:pt x="528" y="261"/>
                    <a:pt x="528" y="261"/>
                    <a:pt x="528" y="261"/>
                  </a:cubicBezTo>
                  <a:cubicBezTo>
                    <a:pt x="528" y="261"/>
                    <a:pt x="528" y="261"/>
                    <a:pt x="528" y="261"/>
                  </a:cubicBezTo>
                  <a:cubicBezTo>
                    <a:pt x="531" y="262"/>
                    <a:pt x="534" y="264"/>
                    <a:pt x="538" y="265"/>
                  </a:cubicBezTo>
                  <a:cubicBezTo>
                    <a:pt x="577" y="280"/>
                    <a:pt x="618" y="300"/>
                    <a:pt x="660" y="327"/>
                  </a:cubicBezTo>
                  <a:cubicBezTo>
                    <a:pt x="667" y="331"/>
                    <a:pt x="674" y="335"/>
                    <a:pt x="680" y="339"/>
                  </a:cubicBezTo>
                  <a:cubicBezTo>
                    <a:pt x="681" y="339"/>
                    <a:pt x="681" y="339"/>
                    <a:pt x="681" y="339"/>
                  </a:cubicBezTo>
                  <a:cubicBezTo>
                    <a:pt x="681" y="339"/>
                    <a:pt x="681" y="339"/>
                    <a:pt x="681" y="339"/>
                  </a:cubicBezTo>
                  <a:cubicBezTo>
                    <a:pt x="682" y="341"/>
                    <a:pt x="683" y="342"/>
                    <a:pt x="684" y="344"/>
                  </a:cubicBezTo>
                  <a:cubicBezTo>
                    <a:pt x="684" y="347"/>
                    <a:pt x="684" y="349"/>
                    <a:pt x="683" y="351"/>
                  </a:cubicBezTo>
                  <a:cubicBezTo>
                    <a:pt x="681" y="353"/>
                    <a:pt x="678" y="355"/>
                    <a:pt x="676" y="355"/>
                  </a:cubicBezTo>
                  <a:close/>
                  <a:moveTo>
                    <a:pt x="6644" y="346"/>
                  </a:moveTo>
                  <a:cubicBezTo>
                    <a:pt x="6641" y="346"/>
                    <a:pt x="6639" y="344"/>
                    <a:pt x="6637" y="342"/>
                  </a:cubicBezTo>
                  <a:cubicBezTo>
                    <a:pt x="6635" y="338"/>
                    <a:pt x="6636" y="333"/>
                    <a:pt x="6640" y="330"/>
                  </a:cubicBezTo>
                  <a:cubicBezTo>
                    <a:pt x="6648" y="326"/>
                    <a:pt x="6656" y="322"/>
                    <a:pt x="6666" y="318"/>
                  </a:cubicBezTo>
                  <a:cubicBezTo>
                    <a:pt x="6669" y="316"/>
                    <a:pt x="6673" y="315"/>
                    <a:pt x="6675" y="314"/>
                  </a:cubicBezTo>
                  <a:cubicBezTo>
                    <a:pt x="6676" y="314"/>
                    <a:pt x="6677" y="314"/>
                    <a:pt x="6678" y="313"/>
                  </a:cubicBezTo>
                  <a:cubicBezTo>
                    <a:pt x="6682" y="312"/>
                    <a:pt x="6686" y="311"/>
                    <a:pt x="6690" y="310"/>
                  </a:cubicBezTo>
                  <a:cubicBezTo>
                    <a:pt x="6690" y="309"/>
                    <a:pt x="6690" y="309"/>
                    <a:pt x="6690" y="309"/>
                  </a:cubicBezTo>
                  <a:cubicBezTo>
                    <a:pt x="6691" y="309"/>
                    <a:pt x="6692" y="309"/>
                    <a:pt x="6694" y="308"/>
                  </a:cubicBezTo>
                  <a:cubicBezTo>
                    <a:pt x="6699" y="307"/>
                    <a:pt x="6703" y="305"/>
                    <a:pt x="6708" y="304"/>
                  </a:cubicBezTo>
                  <a:cubicBezTo>
                    <a:pt x="6709" y="304"/>
                    <a:pt x="6711" y="303"/>
                    <a:pt x="6712" y="303"/>
                  </a:cubicBezTo>
                  <a:cubicBezTo>
                    <a:pt x="6712" y="303"/>
                    <a:pt x="6712" y="303"/>
                    <a:pt x="6712" y="303"/>
                  </a:cubicBezTo>
                  <a:cubicBezTo>
                    <a:pt x="6739" y="296"/>
                    <a:pt x="6766" y="291"/>
                    <a:pt x="6799" y="285"/>
                  </a:cubicBezTo>
                  <a:cubicBezTo>
                    <a:pt x="6819" y="282"/>
                    <a:pt x="6840" y="279"/>
                    <a:pt x="6862" y="276"/>
                  </a:cubicBezTo>
                  <a:cubicBezTo>
                    <a:pt x="6862" y="276"/>
                    <a:pt x="6862" y="276"/>
                    <a:pt x="6862" y="276"/>
                  </a:cubicBezTo>
                  <a:cubicBezTo>
                    <a:pt x="6867" y="275"/>
                    <a:pt x="6871" y="279"/>
                    <a:pt x="6872" y="283"/>
                  </a:cubicBezTo>
                  <a:cubicBezTo>
                    <a:pt x="6872" y="286"/>
                    <a:pt x="6871" y="288"/>
                    <a:pt x="6870" y="290"/>
                  </a:cubicBezTo>
                  <a:cubicBezTo>
                    <a:pt x="6869" y="291"/>
                    <a:pt x="6867" y="293"/>
                    <a:pt x="6864" y="293"/>
                  </a:cubicBezTo>
                  <a:cubicBezTo>
                    <a:pt x="6842" y="296"/>
                    <a:pt x="6822" y="299"/>
                    <a:pt x="6802" y="302"/>
                  </a:cubicBezTo>
                  <a:cubicBezTo>
                    <a:pt x="6770" y="307"/>
                    <a:pt x="6742" y="313"/>
                    <a:pt x="6716" y="319"/>
                  </a:cubicBezTo>
                  <a:cubicBezTo>
                    <a:pt x="6715" y="320"/>
                    <a:pt x="6713" y="320"/>
                    <a:pt x="6712" y="321"/>
                  </a:cubicBezTo>
                  <a:cubicBezTo>
                    <a:pt x="6707" y="322"/>
                    <a:pt x="6703" y="323"/>
                    <a:pt x="6699" y="324"/>
                  </a:cubicBezTo>
                  <a:cubicBezTo>
                    <a:pt x="6698" y="325"/>
                    <a:pt x="6696" y="325"/>
                    <a:pt x="6695" y="326"/>
                  </a:cubicBezTo>
                  <a:cubicBezTo>
                    <a:pt x="6695" y="326"/>
                    <a:pt x="6695" y="326"/>
                    <a:pt x="6695" y="326"/>
                  </a:cubicBezTo>
                  <a:cubicBezTo>
                    <a:pt x="6692" y="327"/>
                    <a:pt x="6688" y="328"/>
                    <a:pt x="6684" y="329"/>
                  </a:cubicBezTo>
                  <a:cubicBezTo>
                    <a:pt x="6683" y="330"/>
                    <a:pt x="6682" y="330"/>
                    <a:pt x="6681" y="330"/>
                  </a:cubicBezTo>
                  <a:cubicBezTo>
                    <a:pt x="6678" y="331"/>
                    <a:pt x="6675" y="332"/>
                    <a:pt x="6673" y="333"/>
                  </a:cubicBezTo>
                  <a:cubicBezTo>
                    <a:pt x="6672" y="334"/>
                    <a:pt x="6672" y="334"/>
                    <a:pt x="6672" y="334"/>
                  </a:cubicBezTo>
                  <a:cubicBezTo>
                    <a:pt x="6672" y="334"/>
                    <a:pt x="6672" y="334"/>
                    <a:pt x="6672" y="334"/>
                  </a:cubicBezTo>
                  <a:cubicBezTo>
                    <a:pt x="6663" y="337"/>
                    <a:pt x="6656" y="341"/>
                    <a:pt x="6649" y="345"/>
                  </a:cubicBezTo>
                  <a:cubicBezTo>
                    <a:pt x="6647" y="346"/>
                    <a:pt x="6646" y="346"/>
                    <a:pt x="6644" y="346"/>
                  </a:cubicBezTo>
                  <a:close/>
                  <a:moveTo>
                    <a:pt x="6891" y="289"/>
                  </a:moveTo>
                  <a:cubicBezTo>
                    <a:pt x="6887" y="289"/>
                    <a:pt x="6883" y="286"/>
                    <a:pt x="6883" y="282"/>
                  </a:cubicBezTo>
                  <a:cubicBezTo>
                    <a:pt x="6882" y="277"/>
                    <a:pt x="6886" y="273"/>
                    <a:pt x="6890" y="273"/>
                  </a:cubicBezTo>
                  <a:cubicBezTo>
                    <a:pt x="6890" y="273"/>
                    <a:pt x="6890" y="273"/>
                    <a:pt x="6890" y="273"/>
                  </a:cubicBezTo>
                  <a:cubicBezTo>
                    <a:pt x="6895" y="272"/>
                    <a:pt x="6899" y="275"/>
                    <a:pt x="6900" y="280"/>
                  </a:cubicBezTo>
                  <a:cubicBezTo>
                    <a:pt x="6900" y="285"/>
                    <a:pt x="6897" y="289"/>
                    <a:pt x="6892" y="289"/>
                  </a:cubicBezTo>
                  <a:cubicBezTo>
                    <a:pt x="6892" y="289"/>
                    <a:pt x="6892" y="289"/>
                    <a:pt x="6891" y="289"/>
                  </a:cubicBezTo>
                  <a:close/>
                  <a:moveTo>
                    <a:pt x="2200" y="287"/>
                  </a:moveTo>
                  <a:cubicBezTo>
                    <a:pt x="2197" y="287"/>
                    <a:pt x="2193" y="284"/>
                    <a:pt x="2192" y="281"/>
                  </a:cubicBezTo>
                  <a:cubicBezTo>
                    <a:pt x="2192" y="278"/>
                    <a:pt x="2192" y="276"/>
                    <a:pt x="2193" y="274"/>
                  </a:cubicBezTo>
                  <a:cubicBezTo>
                    <a:pt x="2194" y="272"/>
                    <a:pt x="2196" y="271"/>
                    <a:pt x="2198" y="270"/>
                  </a:cubicBezTo>
                  <a:cubicBezTo>
                    <a:pt x="2203" y="269"/>
                    <a:pt x="2208" y="272"/>
                    <a:pt x="2209" y="276"/>
                  </a:cubicBezTo>
                  <a:cubicBezTo>
                    <a:pt x="2209" y="279"/>
                    <a:pt x="2209" y="281"/>
                    <a:pt x="2208" y="283"/>
                  </a:cubicBezTo>
                  <a:cubicBezTo>
                    <a:pt x="2207" y="285"/>
                    <a:pt x="2205" y="286"/>
                    <a:pt x="2203" y="287"/>
                  </a:cubicBezTo>
                  <a:cubicBezTo>
                    <a:pt x="2202" y="287"/>
                    <a:pt x="2201" y="287"/>
                    <a:pt x="2200" y="287"/>
                  </a:cubicBezTo>
                  <a:close/>
                  <a:moveTo>
                    <a:pt x="6919" y="286"/>
                  </a:moveTo>
                  <a:cubicBezTo>
                    <a:pt x="6915" y="286"/>
                    <a:pt x="6911" y="283"/>
                    <a:pt x="6911" y="279"/>
                  </a:cubicBezTo>
                  <a:cubicBezTo>
                    <a:pt x="6910" y="274"/>
                    <a:pt x="6914" y="270"/>
                    <a:pt x="6918" y="269"/>
                  </a:cubicBezTo>
                  <a:cubicBezTo>
                    <a:pt x="6934" y="268"/>
                    <a:pt x="6952" y="266"/>
                    <a:pt x="6971" y="264"/>
                  </a:cubicBezTo>
                  <a:cubicBezTo>
                    <a:pt x="6972" y="264"/>
                    <a:pt x="6972" y="264"/>
                    <a:pt x="6972" y="264"/>
                  </a:cubicBezTo>
                  <a:cubicBezTo>
                    <a:pt x="6973" y="264"/>
                    <a:pt x="6974" y="264"/>
                    <a:pt x="6975" y="264"/>
                  </a:cubicBezTo>
                  <a:cubicBezTo>
                    <a:pt x="7026" y="259"/>
                    <a:pt x="7081" y="255"/>
                    <a:pt x="7142" y="251"/>
                  </a:cubicBezTo>
                  <a:cubicBezTo>
                    <a:pt x="7142" y="251"/>
                    <a:pt x="7142" y="251"/>
                    <a:pt x="7142" y="251"/>
                  </a:cubicBezTo>
                  <a:cubicBezTo>
                    <a:pt x="7143" y="251"/>
                    <a:pt x="7144" y="251"/>
                    <a:pt x="7144" y="251"/>
                  </a:cubicBezTo>
                  <a:cubicBezTo>
                    <a:pt x="7149" y="251"/>
                    <a:pt x="7153" y="255"/>
                    <a:pt x="7153" y="259"/>
                  </a:cubicBezTo>
                  <a:cubicBezTo>
                    <a:pt x="7154" y="264"/>
                    <a:pt x="7150" y="268"/>
                    <a:pt x="7145" y="268"/>
                  </a:cubicBezTo>
                  <a:cubicBezTo>
                    <a:pt x="7145" y="268"/>
                    <a:pt x="7145" y="268"/>
                    <a:pt x="7144" y="268"/>
                  </a:cubicBezTo>
                  <a:cubicBezTo>
                    <a:pt x="7144" y="268"/>
                    <a:pt x="7143" y="268"/>
                    <a:pt x="7143" y="268"/>
                  </a:cubicBezTo>
                  <a:cubicBezTo>
                    <a:pt x="7082" y="272"/>
                    <a:pt x="7027" y="276"/>
                    <a:pt x="6976" y="281"/>
                  </a:cubicBezTo>
                  <a:cubicBezTo>
                    <a:pt x="6976" y="281"/>
                    <a:pt x="6976" y="281"/>
                    <a:pt x="6976" y="281"/>
                  </a:cubicBezTo>
                  <a:cubicBezTo>
                    <a:pt x="6975" y="281"/>
                    <a:pt x="6974" y="281"/>
                    <a:pt x="6973" y="281"/>
                  </a:cubicBezTo>
                  <a:cubicBezTo>
                    <a:pt x="6954" y="283"/>
                    <a:pt x="6937" y="285"/>
                    <a:pt x="6920" y="286"/>
                  </a:cubicBezTo>
                  <a:cubicBezTo>
                    <a:pt x="6920" y="286"/>
                    <a:pt x="6920" y="286"/>
                    <a:pt x="6919" y="286"/>
                  </a:cubicBezTo>
                  <a:close/>
                  <a:moveTo>
                    <a:pt x="5119" y="283"/>
                  </a:moveTo>
                  <a:cubicBezTo>
                    <a:pt x="5117" y="283"/>
                    <a:pt x="5115" y="282"/>
                    <a:pt x="5113" y="281"/>
                  </a:cubicBezTo>
                  <a:cubicBezTo>
                    <a:pt x="5111" y="279"/>
                    <a:pt x="5111" y="277"/>
                    <a:pt x="5111" y="275"/>
                  </a:cubicBezTo>
                  <a:cubicBezTo>
                    <a:pt x="5111" y="272"/>
                    <a:pt x="5112" y="270"/>
                    <a:pt x="5113" y="269"/>
                  </a:cubicBezTo>
                  <a:cubicBezTo>
                    <a:pt x="5116" y="266"/>
                    <a:pt x="5122" y="266"/>
                    <a:pt x="5125" y="269"/>
                  </a:cubicBezTo>
                  <a:cubicBezTo>
                    <a:pt x="5127" y="271"/>
                    <a:pt x="5128" y="273"/>
                    <a:pt x="5128" y="275"/>
                  </a:cubicBezTo>
                  <a:cubicBezTo>
                    <a:pt x="5128" y="277"/>
                    <a:pt x="5127" y="279"/>
                    <a:pt x="5125" y="281"/>
                  </a:cubicBezTo>
                  <a:cubicBezTo>
                    <a:pt x="5123" y="282"/>
                    <a:pt x="5121" y="283"/>
                    <a:pt x="5119" y="283"/>
                  </a:cubicBezTo>
                  <a:close/>
                  <a:moveTo>
                    <a:pt x="2228" y="281"/>
                  </a:moveTo>
                  <a:cubicBezTo>
                    <a:pt x="2224" y="281"/>
                    <a:pt x="2221" y="278"/>
                    <a:pt x="2220" y="274"/>
                  </a:cubicBezTo>
                  <a:cubicBezTo>
                    <a:pt x="2219" y="269"/>
                    <a:pt x="2222" y="265"/>
                    <a:pt x="2226" y="264"/>
                  </a:cubicBezTo>
                  <a:cubicBezTo>
                    <a:pt x="2228" y="263"/>
                    <a:pt x="2230" y="263"/>
                    <a:pt x="2232" y="263"/>
                  </a:cubicBezTo>
                  <a:cubicBezTo>
                    <a:pt x="2232" y="263"/>
                    <a:pt x="2232" y="263"/>
                    <a:pt x="2232" y="263"/>
                  </a:cubicBezTo>
                  <a:cubicBezTo>
                    <a:pt x="2247" y="259"/>
                    <a:pt x="2263" y="256"/>
                    <a:pt x="2282" y="253"/>
                  </a:cubicBezTo>
                  <a:cubicBezTo>
                    <a:pt x="2287" y="253"/>
                    <a:pt x="2293" y="252"/>
                    <a:pt x="2299" y="251"/>
                  </a:cubicBezTo>
                  <a:cubicBezTo>
                    <a:pt x="2299" y="251"/>
                    <a:pt x="2299" y="251"/>
                    <a:pt x="2299" y="251"/>
                  </a:cubicBezTo>
                  <a:cubicBezTo>
                    <a:pt x="2326" y="248"/>
                    <a:pt x="2348" y="246"/>
                    <a:pt x="2368" y="246"/>
                  </a:cubicBezTo>
                  <a:cubicBezTo>
                    <a:pt x="2372" y="246"/>
                    <a:pt x="2376" y="246"/>
                    <a:pt x="2380" y="246"/>
                  </a:cubicBezTo>
                  <a:cubicBezTo>
                    <a:pt x="2403" y="246"/>
                    <a:pt x="2421" y="247"/>
                    <a:pt x="2439" y="249"/>
                  </a:cubicBezTo>
                  <a:cubicBezTo>
                    <a:pt x="2444" y="249"/>
                    <a:pt x="2449" y="250"/>
                    <a:pt x="2454" y="251"/>
                  </a:cubicBezTo>
                  <a:cubicBezTo>
                    <a:pt x="2456" y="251"/>
                    <a:pt x="2458" y="252"/>
                    <a:pt x="2460" y="254"/>
                  </a:cubicBezTo>
                  <a:cubicBezTo>
                    <a:pt x="2461" y="256"/>
                    <a:pt x="2461" y="258"/>
                    <a:pt x="2461" y="260"/>
                  </a:cubicBezTo>
                  <a:cubicBezTo>
                    <a:pt x="2460" y="265"/>
                    <a:pt x="2456" y="268"/>
                    <a:pt x="2452" y="267"/>
                  </a:cubicBezTo>
                  <a:cubicBezTo>
                    <a:pt x="2447" y="267"/>
                    <a:pt x="2442" y="266"/>
                    <a:pt x="2437" y="265"/>
                  </a:cubicBezTo>
                  <a:cubicBezTo>
                    <a:pt x="2420" y="264"/>
                    <a:pt x="2401" y="263"/>
                    <a:pt x="2380" y="263"/>
                  </a:cubicBezTo>
                  <a:cubicBezTo>
                    <a:pt x="2376" y="263"/>
                    <a:pt x="2372" y="263"/>
                    <a:pt x="2368" y="263"/>
                  </a:cubicBezTo>
                  <a:cubicBezTo>
                    <a:pt x="2348" y="263"/>
                    <a:pt x="2327" y="265"/>
                    <a:pt x="2301" y="268"/>
                  </a:cubicBezTo>
                  <a:cubicBezTo>
                    <a:pt x="2296" y="269"/>
                    <a:pt x="2291" y="269"/>
                    <a:pt x="2285" y="270"/>
                  </a:cubicBezTo>
                  <a:cubicBezTo>
                    <a:pt x="2285" y="270"/>
                    <a:pt x="2285" y="270"/>
                    <a:pt x="2285" y="270"/>
                  </a:cubicBezTo>
                  <a:cubicBezTo>
                    <a:pt x="2266" y="273"/>
                    <a:pt x="2250" y="276"/>
                    <a:pt x="2235" y="279"/>
                  </a:cubicBezTo>
                  <a:cubicBezTo>
                    <a:pt x="2235" y="279"/>
                    <a:pt x="2235" y="279"/>
                    <a:pt x="2235" y="279"/>
                  </a:cubicBezTo>
                  <a:cubicBezTo>
                    <a:pt x="2234" y="280"/>
                    <a:pt x="2232" y="280"/>
                    <a:pt x="2230" y="280"/>
                  </a:cubicBezTo>
                  <a:cubicBezTo>
                    <a:pt x="2230" y="280"/>
                    <a:pt x="2230" y="280"/>
                    <a:pt x="2230" y="280"/>
                  </a:cubicBezTo>
                  <a:cubicBezTo>
                    <a:pt x="2229" y="281"/>
                    <a:pt x="2229" y="281"/>
                    <a:pt x="2228" y="281"/>
                  </a:cubicBezTo>
                  <a:close/>
                  <a:moveTo>
                    <a:pt x="2481" y="272"/>
                  </a:moveTo>
                  <a:cubicBezTo>
                    <a:pt x="2480" y="272"/>
                    <a:pt x="2480" y="272"/>
                    <a:pt x="2479" y="272"/>
                  </a:cubicBezTo>
                  <a:cubicBezTo>
                    <a:pt x="2479" y="272"/>
                    <a:pt x="2479" y="272"/>
                    <a:pt x="2479" y="272"/>
                  </a:cubicBezTo>
                  <a:cubicBezTo>
                    <a:pt x="2474" y="271"/>
                    <a:pt x="2471" y="267"/>
                    <a:pt x="2472" y="262"/>
                  </a:cubicBezTo>
                  <a:cubicBezTo>
                    <a:pt x="2473" y="258"/>
                    <a:pt x="2478" y="255"/>
                    <a:pt x="2482" y="256"/>
                  </a:cubicBezTo>
                  <a:cubicBezTo>
                    <a:pt x="2484" y="256"/>
                    <a:pt x="2484" y="256"/>
                    <a:pt x="2484" y="256"/>
                  </a:cubicBezTo>
                  <a:cubicBezTo>
                    <a:pt x="2484" y="256"/>
                    <a:pt x="2484" y="256"/>
                    <a:pt x="2484" y="256"/>
                  </a:cubicBezTo>
                  <a:cubicBezTo>
                    <a:pt x="2487" y="258"/>
                    <a:pt x="2490" y="262"/>
                    <a:pt x="2489" y="266"/>
                  </a:cubicBezTo>
                  <a:cubicBezTo>
                    <a:pt x="2488" y="270"/>
                    <a:pt x="2485" y="272"/>
                    <a:pt x="2481" y="272"/>
                  </a:cubicBezTo>
                  <a:close/>
                  <a:moveTo>
                    <a:pt x="7173" y="267"/>
                  </a:moveTo>
                  <a:cubicBezTo>
                    <a:pt x="7169" y="267"/>
                    <a:pt x="7165" y="263"/>
                    <a:pt x="7165" y="259"/>
                  </a:cubicBezTo>
                  <a:cubicBezTo>
                    <a:pt x="7164" y="254"/>
                    <a:pt x="7168" y="250"/>
                    <a:pt x="7173" y="250"/>
                  </a:cubicBezTo>
                  <a:cubicBezTo>
                    <a:pt x="7177" y="249"/>
                    <a:pt x="7181" y="253"/>
                    <a:pt x="7182" y="258"/>
                  </a:cubicBezTo>
                  <a:cubicBezTo>
                    <a:pt x="7182" y="260"/>
                    <a:pt x="7181" y="262"/>
                    <a:pt x="7179" y="264"/>
                  </a:cubicBezTo>
                  <a:cubicBezTo>
                    <a:pt x="7178" y="265"/>
                    <a:pt x="7176" y="266"/>
                    <a:pt x="7174" y="267"/>
                  </a:cubicBezTo>
                  <a:cubicBezTo>
                    <a:pt x="7173" y="267"/>
                    <a:pt x="7173" y="267"/>
                    <a:pt x="7173" y="267"/>
                  </a:cubicBezTo>
                  <a:close/>
                  <a:moveTo>
                    <a:pt x="7201" y="265"/>
                  </a:moveTo>
                  <a:cubicBezTo>
                    <a:pt x="7197" y="265"/>
                    <a:pt x="7193" y="261"/>
                    <a:pt x="7193" y="257"/>
                  </a:cubicBezTo>
                  <a:cubicBezTo>
                    <a:pt x="7193" y="252"/>
                    <a:pt x="7196" y="248"/>
                    <a:pt x="7201" y="248"/>
                  </a:cubicBezTo>
                  <a:cubicBezTo>
                    <a:pt x="7220" y="247"/>
                    <a:pt x="7239" y="246"/>
                    <a:pt x="7257" y="245"/>
                  </a:cubicBezTo>
                  <a:cubicBezTo>
                    <a:pt x="7257" y="245"/>
                    <a:pt x="7257" y="245"/>
                    <a:pt x="7257" y="245"/>
                  </a:cubicBezTo>
                  <a:cubicBezTo>
                    <a:pt x="7258" y="245"/>
                    <a:pt x="7258" y="245"/>
                    <a:pt x="7258" y="245"/>
                  </a:cubicBezTo>
                  <a:cubicBezTo>
                    <a:pt x="7258" y="245"/>
                    <a:pt x="7258" y="245"/>
                    <a:pt x="7258" y="245"/>
                  </a:cubicBezTo>
                  <a:cubicBezTo>
                    <a:pt x="7311" y="243"/>
                    <a:pt x="7366" y="241"/>
                    <a:pt x="7427" y="239"/>
                  </a:cubicBezTo>
                  <a:cubicBezTo>
                    <a:pt x="7432" y="239"/>
                    <a:pt x="7436" y="242"/>
                    <a:pt x="7436" y="247"/>
                  </a:cubicBezTo>
                  <a:cubicBezTo>
                    <a:pt x="7436" y="252"/>
                    <a:pt x="7432" y="256"/>
                    <a:pt x="7428" y="256"/>
                  </a:cubicBezTo>
                  <a:cubicBezTo>
                    <a:pt x="7367" y="258"/>
                    <a:pt x="7312" y="260"/>
                    <a:pt x="7258" y="262"/>
                  </a:cubicBezTo>
                  <a:cubicBezTo>
                    <a:pt x="7239" y="263"/>
                    <a:pt x="7220" y="264"/>
                    <a:pt x="7202" y="265"/>
                  </a:cubicBezTo>
                  <a:cubicBezTo>
                    <a:pt x="7202" y="265"/>
                    <a:pt x="7201" y="265"/>
                    <a:pt x="7201" y="265"/>
                  </a:cubicBezTo>
                  <a:close/>
                  <a:moveTo>
                    <a:pt x="5099" y="263"/>
                  </a:moveTo>
                  <a:cubicBezTo>
                    <a:pt x="5097" y="263"/>
                    <a:pt x="5095" y="262"/>
                    <a:pt x="5093" y="261"/>
                  </a:cubicBezTo>
                  <a:cubicBezTo>
                    <a:pt x="5053" y="221"/>
                    <a:pt x="5019" y="189"/>
                    <a:pt x="4986" y="162"/>
                  </a:cubicBezTo>
                  <a:cubicBezTo>
                    <a:pt x="4980" y="157"/>
                    <a:pt x="4974" y="152"/>
                    <a:pt x="4968" y="147"/>
                  </a:cubicBezTo>
                  <a:cubicBezTo>
                    <a:pt x="4968" y="147"/>
                    <a:pt x="4968" y="147"/>
                    <a:pt x="4968" y="147"/>
                  </a:cubicBezTo>
                  <a:cubicBezTo>
                    <a:pt x="4953" y="135"/>
                    <a:pt x="4938" y="124"/>
                    <a:pt x="4924" y="114"/>
                  </a:cubicBezTo>
                  <a:cubicBezTo>
                    <a:pt x="4922" y="112"/>
                    <a:pt x="4920" y="110"/>
                    <a:pt x="4920" y="108"/>
                  </a:cubicBezTo>
                  <a:cubicBezTo>
                    <a:pt x="4920" y="106"/>
                    <a:pt x="4920" y="104"/>
                    <a:pt x="4922" y="102"/>
                  </a:cubicBezTo>
                  <a:cubicBezTo>
                    <a:pt x="4924" y="98"/>
                    <a:pt x="4930" y="97"/>
                    <a:pt x="4933" y="100"/>
                  </a:cubicBezTo>
                  <a:cubicBezTo>
                    <a:pt x="4948" y="110"/>
                    <a:pt x="4963" y="122"/>
                    <a:pt x="4979" y="134"/>
                  </a:cubicBezTo>
                  <a:cubicBezTo>
                    <a:pt x="4985" y="139"/>
                    <a:pt x="4991" y="144"/>
                    <a:pt x="4997" y="149"/>
                  </a:cubicBezTo>
                  <a:cubicBezTo>
                    <a:pt x="5030" y="176"/>
                    <a:pt x="5065" y="208"/>
                    <a:pt x="5105" y="249"/>
                  </a:cubicBezTo>
                  <a:cubicBezTo>
                    <a:pt x="5107" y="250"/>
                    <a:pt x="5108" y="252"/>
                    <a:pt x="5108" y="255"/>
                  </a:cubicBezTo>
                  <a:cubicBezTo>
                    <a:pt x="5108" y="257"/>
                    <a:pt x="5107" y="259"/>
                    <a:pt x="5105" y="261"/>
                  </a:cubicBezTo>
                  <a:cubicBezTo>
                    <a:pt x="5104" y="262"/>
                    <a:pt x="5102" y="263"/>
                    <a:pt x="5099" y="263"/>
                  </a:cubicBezTo>
                  <a:close/>
                  <a:moveTo>
                    <a:pt x="443" y="256"/>
                  </a:moveTo>
                  <a:cubicBezTo>
                    <a:pt x="442" y="256"/>
                    <a:pt x="442" y="256"/>
                    <a:pt x="441" y="255"/>
                  </a:cubicBezTo>
                  <a:cubicBezTo>
                    <a:pt x="439" y="255"/>
                    <a:pt x="437" y="254"/>
                    <a:pt x="436" y="252"/>
                  </a:cubicBezTo>
                  <a:cubicBezTo>
                    <a:pt x="435" y="250"/>
                    <a:pt x="434" y="248"/>
                    <a:pt x="435" y="246"/>
                  </a:cubicBezTo>
                  <a:cubicBezTo>
                    <a:pt x="435" y="241"/>
                    <a:pt x="440" y="238"/>
                    <a:pt x="444" y="239"/>
                  </a:cubicBezTo>
                  <a:cubicBezTo>
                    <a:pt x="447" y="239"/>
                    <a:pt x="449" y="240"/>
                    <a:pt x="450" y="242"/>
                  </a:cubicBezTo>
                  <a:cubicBezTo>
                    <a:pt x="451" y="244"/>
                    <a:pt x="452" y="246"/>
                    <a:pt x="451" y="249"/>
                  </a:cubicBezTo>
                  <a:cubicBezTo>
                    <a:pt x="451" y="253"/>
                    <a:pt x="447" y="256"/>
                    <a:pt x="443" y="256"/>
                  </a:cubicBezTo>
                  <a:close/>
                  <a:moveTo>
                    <a:pt x="7456" y="255"/>
                  </a:moveTo>
                  <a:cubicBezTo>
                    <a:pt x="7451" y="255"/>
                    <a:pt x="7447" y="251"/>
                    <a:pt x="7447" y="247"/>
                  </a:cubicBezTo>
                  <a:cubicBezTo>
                    <a:pt x="7447" y="242"/>
                    <a:pt x="7451" y="238"/>
                    <a:pt x="7455" y="238"/>
                  </a:cubicBezTo>
                  <a:cubicBezTo>
                    <a:pt x="7456" y="238"/>
                    <a:pt x="7456" y="238"/>
                    <a:pt x="7456" y="238"/>
                  </a:cubicBezTo>
                  <a:cubicBezTo>
                    <a:pt x="7460" y="238"/>
                    <a:pt x="7464" y="242"/>
                    <a:pt x="7464" y="246"/>
                  </a:cubicBezTo>
                  <a:cubicBezTo>
                    <a:pt x="7464" y="251"/>
                    <a:pt x="7461" y="255"/>
                    <a:pt x="7456" y="255"/>
                  </a:cubicBezTo>
                  <a:cubicBezTo>
                    <a:pt x="7456" y="255"/>
                    <a:pt x="7456" y="255"/>
                    <a:pt x="7456" y="255"/>
                  </a:cubicBezTo>
                  <a:close/>
                  <a:moveTo>
                    <a:pt x="7484" y="254"/>
                  </a:moveTo>
                  <a:cubicBezTo>
                    <a:pt x="7484" y="254"/>
                    <a:pt x="7484" y="254"/>
                    <a:pt x="7484" y="254"/>
                  </a:cubicBezTo>
                  <a:cubicBezTo>
                    <a:pt x="7479" y="254"/>
                    <a:pt x="7476" y="251"/>
                    <a:pt x="7475" y="246"/>
                  </a:cubicBezTo>
                  <a:cubicBezTo>
                    <a:pt x="7475" y="241"/>
                    <a:pt x="7479" y="237"/>
                    <a:pt x="7484" y="237"/>
                  </a:cubicBezTo>
                  <a:cubicBezTo>
                    <a:pt x="7501" y="237"/>
                    <a:pt x="7519" y="236"/>
                    <a:pt x="7540" y="236"/>
                  </a:cubicBezTo>
                  <a:cubicBezTo>
                    <a:pt x="7597" y="235"/>
                    <a:pt x="7654" y="234"/>
                    <a:pt x="7710" y="233"/>
                  </a:cubicBezTo>
                  <a:cubicBezTo>
                    <a:pt x="7710" y="233"/>
                    <a:pt x="7710" y="233"/>
                    <a:pt x="7710" y="233"/>
                  </a:cubicBezTo>
                  <a:cubicBezTo>
                    <a:pt x="7715" y="233"/>
                    <a:pt x="7719" y="237"/>
                    <a:pt x="7719" y="241"/>
                  </a:cubicBezTo>
                  <a:cubicBezTo>
                    <a:pt x="7719" y="246"/>
                    <a:pt x="7715" y="250"/>
                    <a:pt x="7710" y="250"/>
                  </a:cubicBezTo>
                  <a:cubicBezTo>
                    <a:pt x="7653" y="251"/>
                    <a:pt x="7596" y="252"/>
                    <a:pt x="7541" y="253"/>
                  </a:cubicBezTo>
                  <a:cubicBezTo>
                    <a:pt x="7519" y="253"/>
                    <a:pt x="7501" y="254"/>
                    <a:pt x="7484" y="254"/>
                  </a:cubicBezTo>
                  <a:close/>
                  <a:moveTo>
                    <a:pt x="415" y="252"/>
                  </a:moveTo>
                  <a:cubicBezTo>
                    <a:pt x="415" y="252"/>
                    <a:pt x="414" y="252"/>
                    <a:pt x="414" y="252"/>
                  </a:cubicBezTo>
                  <a:cubicBezTo>
                    <a:pt x="409" y="251"/>
                    <a:pt x="403" y="250"/>
                    <a:pt x="398" y="250"/>
                  </a:cubicBezTo>
                  <a:cubicBezTo>
                    <a:pt x="397" y="250"/>
                    <a:pt x="397" y="250"/>
                    <a:pt x="397" y="250"/>
                  </a:cubicBezTo>
                  <a:cubicBezTo>
                    <a:pt x="392" y="250"/>
                    <a:pt x="386" y="249"/>
                    <a:pt x="381" y="249"/>
                  </a:cubicBezTo>
                  <a:cubicBezTo>
                    <a:pt x="380" y="249"/>
                    <a:pt x="380" y="249"/>
                    <a:pt x="380" y="249"/>
                  </a:cubicBezTo>
                  <a:cubicBezTo>
                    <a:pt x="375" y="249"/>
                    <a:pt x="370" y="249"/>
                    <a:pt x="366" y="249"/>
                  </a:cubicBezTo>
                  <a:cubicBezTo>
                    <a:pt x="365" y="249"/>
                    <a:pt x="365" y="249"/>
                    <a:pt x="364" y="249"/>
                  </a:cubicBezTo>
                  <a:cubicBezTo>
                    <a:pt x="364" y="249"/>
                    <a:pt x="364" y="249"/>
                    <a:pt x="364" y="249"/>
                  </a:cubicBezTo>
                  <a:cubicBezTo>
                    <a:pt x="189" y="249"/>
                    <a:pt x="189" y="249"/>
                    <a:pt x="189" y="249"/>
                  </a:cubicBezTo>
                  <a:cubicBezTo>
                    <a:pt x="184" y="249"/>
                    <a:pt x="180" y="245"/>
                    <a:pt x="180" y="241"/>
                  </a:cubicBezTo>
                  <a:cubicBezTo>
                    <a:pt x="180" y="236"/>
                    <a:pt x="184" y="232"/>
                    <a:pt x="189" y="232"/>
                  </a:cubicBezTo>
                  <a:cubicBezTo>
                    <a:pt x="364" y="232"/>
                    <a:pt x="364" y="232"/>
                    <a:pt x="364" y="232"/>
                  </a:cubicBezTo>
                  <a:cubicBezTo>
                    <a:pt x="365" y="232"/>
                    <a:pt x="365" y="232"/>
                    <a:pt x="366" y="232"/>
                  </a:cubicBezTo>
                  <a:cubicBezTo>
                    <a:pt x="370" y="232"/>
                    <a:pt x="374" y="232"/>
                    <a:pt x="379" y="232"/>
                  </a:cubicBezTo>
                  <a:cubicBezTo>
                    <a:pt x="382" y="232"/>
                    <a:pt x="382" y="232"/>
                    <a:pt x="382" y="232"/>
                  </a:cubicBezTo>
                  <a:cubicBezTo>
                    <a:pt x="387" y="232"/>
                    <a:pt x="392" y="233"/>
                    <a:pt x="398" y="233"/>
                  </a:cubicBezTo>
                  <a:cubicBezTo>
                    <a:pt x="399" y="233"/>
                    <a:pt x="399" y="233"/>
                    <a:pt x="399" y="233"/>
                  </a:cubicBezTo>
                  <a:cubicBezTo>
                    <a:pt x="405" y="234"/>
                    <a:pt x="410" y="234"/>
                    <a:pt x="416" y="235"/>
                  </a:cubicBezTo>
                  <a:cubicBezTo>
                    <a:pt x="420" y="235"/>
                    <a:pt x="424" y="239"/>
                    <a:pt x="423" y="244"/>
                  </a:cubicBezTo>
                  <a:cubicBezTo>
                    <a:pt x="423" y="248"/>
                    <a:pt x="419" y="252"/>
                    <a:pt x="415" y="252"/>
                  </a:cubicBezTo>
                  <a:close/>
                  <a:moveTo>
                    <a:pt x="7739" y="250"/>
                  </a:moveTo>
                  <a:cubicBezTo>
                    <a:pt x="7738" y="250"/>
                    <a:pt x="7738" y="250"/>
                    <a:pt x="7738" y="250"/>
                  </a:cubicBezTo>
                  <a:cubicBezTo>
                    <a:pt x="7734" y="250"/>
                    <a:pt x="7730" y="246"/>
                    <a:pt x="7730" y="241"/>
                  </a:cubicBezTo>
                  <a:cubicBezTo>
                    <a:pt x="7730" y="239"/>
                    <a:pt x="7731" y="237"/>
                    <a:pt x="7732" y="235"/>
                  </a:cubicBezTo>
                  <a:cubicBezTo>
                    <a:pt x="7734" y="234"/>
                    <a:pt x="7736" y="233"/>
                    <a:pt x="7738" y="233"/>
                  </a:cubicBezTo>
                  <a:cubicBezTo>
                    <a:pt x="7739" y="233"/>
                    <a:pt x="7739" y="233"/>
                    <a:pt x="7739" y="233"/>
                  </a:cubicBezTo>
                  <a:cubicBezTo>
                    <a:pt x="7743" y="233"/>
                    <a:pt x="7747" y="236"/>
                    <a:pt x="7747" y="241"/>
                  </a:cubicBezTo>
                  <a:cubicBezTo>
                    <a:pt x="7747" y="246"/>
                    <a:pt x="7743" y="250"/>
                    <a:pt x="7739" y="250"/>
                  </a:cubicBezTo>
                  <a:close/>
                  <a:moveTo>
                    <a:pt x="7767" y="249"/>
                  </a:moveTo>
                  <a:cubicBezTo>
                    <a:pt x="7767" y="249"/>
                    <a:pt x="7767" y="249"/>
                    <a:pt x="7767" y="249"/>
                  </a:cubicBezTo>
                  <a:cubicBezTo>
                    <a:pt x="7762" y="249"/>
                    <a:pt x="7758" y="246"/>
                    <a:pt x="7758" y="241"/>
                  </a:cubicBezTo>
                  <a:cubicBezTo>
                    <a:pt x="7758" y="239"/>
                    <a:pt x="7759" y="237"/>
                    <a:pt x="7761" y="235"/>
                  </a:cubicBezTo>
                  <a:cubicBezTo>
                    <a:pt x="7762" y="233"/>
                    <a:pt x="7764" y="232"/>
                    <a:pt x="7767" y="232"/>
                  </a:cubicBezTo>
                  <a:cubicBezTo>
                    <a:pt x="7787" y="232"/>
                    <a:pt x="7805" y="232"/>
                    <a:pt x="7823" y="232"/>
                  </a:cubicBezTo>
                  <a:cubicBezTo>
                    <a:pt x="7824" y="232"/>
                    <a:pt x="7824" y="232"/>
                    <a:pt x="7824" y="232"/>
                  </a:cubicBezTo>
                  <a:cubicBezTo>
                    <a:pt x="7828" y="232"/>
                    <a:pt x="7832" y="236"/>
                    <a:pt x="7832" y="241"/>
                  </a:cubicBezTo>
                  <a:cubicBezTo>
                    <a:pt x="7832" y="245"/>
                    <a:pt x="7828" y="249"/>
                    <a:pt x="7823" y="249"/>
                  </a:cubicBezTo>
                  <a:cubicBezTo>
                    <a:pt x="7802" y="249"/>
                    <a:pt x="7784" y="249"/>
                    <a:pt x="7767" y="249"/>
                  </a:cubicBezTo>
                  <a:close/>
                  <a:moveTo>
                    <a:pt x="160" y="249"/>
                  </a:moveTo>
                  <a:cubicBezTo>
                    <a:pt x="156" y="249"/>
                    <a:pt x="152" y="245"/>
                    <a:pt x="152" y="241"/>
                  </a:cubicBezTo>
                  <a:cubicBezTo>
                    <a:pt x="152" y="236"/>
                    <a:pt x="156" y="232"/>
                    <a:pt x="160" y="232"/>
                  </a:cubicBezTo>
                  <a:cubicBezTo>
                    <a:pt x="165" y="232"/>
                    <a:pt x="169" y="236"/>
                    <a:pt x="169" y="241"/>
                  </a:cubicBezTo>
                  <a:cubicBezTo>
                    <a:pt x="169" y="245"/>
                    <a:pt x="165" y="249"/>
                    <a:pt x="160" y="249"/>
                  </a:cubicBezTo>
                  <a:close/>
                  <a:moveTo>
                    <a:pt x="132" y="249"/>
                  </a:moveTo>
                  <a:cubicBezTo>
                    <a:pt x="9" y="249"/>
                    <a:pt x="9" y="249"/>
                    <a:pt x="9" y="249"/>
                  </a:cubicBezTo>
                  <a:cubicBezTo>
                    <a:pt x="4" y="249"/>
                    <a:pt x="0" y="245"/>
                    <a:pt x="0" y="241"/>
                  </a:cubicBezTo>
                  <a:cubicBezTo>
                    <a:pt x="0" y="236"/>
                    <a:pt x="4" y="232"/>
                    <a:pt x="9" y="232"/>
                  </a:cubicBezTo>
                  <a:cubicBezTo>
                    <a:pt x="132" y="232"/>
                    <a:pt x="132" y="232"/>
                    <a:pt x="132" y="232"/>
                  </a:cubicBezTo>
                  <a:cubicBezTo>
                    <a:pt x="137" y="232"/>
                    <a:pt x="141" y="236"/>
                    <a:pt x="141" y="241"/>
                  </a:cubicBezTo>
                  <a:cubicBezTo>
                    <a:pt x="141" y="245"/>
                    <a:pt x="137" y="249"/>
                    <a:pt x="132" y="249"/>
                  </a:cubicBezTo>
                  <a:close/>
                  <a:moveTo>
                    <a:pt x="4410" y="172"/>
                  </a:moveTo>
                  <a:cubicBezTo>
                    <a:pt x="4408" y="172"/>
                    <a:pt x="4406" y="171"/>
                    <a:pt x="4404" y="170"/>
                  </a:cubicBezTo>
                  <a:cubicBezTo>
                    <a:pt x="4403" y="168"/>
                    <a:pt x="4401" y="166"/>
                    <a:pt x="4401" y="164"/>
                  </a:cubicBezTo>
                  <a:cubicBezTo>
                    <a:pt x="4401" y="162"/>
                    <a:pt x="4402" y="160"/>
                    <a:pt x="4403" y="158"/>
                  </a:cubicBezTo>
                  <a:cubicBezTo>
                    <a:pt x="4403" y="158"/>
                    <a:pt x="4403" y="158"/>
                    <a:pt x="4403" y="158"/>
                  </a:cubicBezTo>
                  <a:cubicBezTo>
                    <a:pt x="4403" y="158"/>
                    <a:pt x="4403" y="158"/>
                    <a:pt x="4403" y="158"/>
                  </a:cubicBezTo>
                  <a:cubicBezTo>
                    <a:pt x="4406" y="154"/>
                    <a:pt x="4411" y="154"/>
                    <a:pt x="4415" y="157"/>
                  </a:cubicBezTo>
                  <a:cubicBezTo>
                    <a:pt x="4419" y="160"/>
                    <a:pt x="4419" y="165"/>
                    <a:pt x="4416" y="168"/>
                  </a:cubicBezTo>
                  <a:cubicBezTo>
                    <a:pt x="4416" y="169"/>
                    <a:pt x="4416" y="169"/>
                    <a:pt x="4416" y="169"/>
                  </a:cubicBezTo>
                  <a:cubicBezTo>
                    <a:pt x="4415" y="171"/>
                    <a:pt x="4412" y="172"/>
                    <a:pt x="4410" y="172"/>
                  </a:cubicBezTo>
                  <a:close/>
                  <a:moveTo>
                    <a:pt x="4428" y="150"/>
                  </a:moveTo>
                  <a:cubicBezTo>
                    <a:pt x="4426" y="150"/>
                    <a:pt x="4424" y="149"/>
                    <a:pt x="4422" y="148"/>
                  </a:cubicBezTo>
                  <a:cubicBezTo>
                    <a:pt x="4420" y="146"/>
                    <a:pt x="4419" y="144"/>
                    <a:pt x="4419" y="142"/>
                  </a:cubicBezTo>
                  <a:cubicBezTo>
                    <a:pt x="4419" y="140"/>
                    <a:pt x="4420" y="138"/>
                    <a:pt x="4421" y="136"/>
                  </a:cubicBezTo>
                  <a:cubicBezTo>
                    <a:pt x="4435" y="121"/>
                    <a:pt x="4448" y="107"/>
                    <a:pt x="4461" y="94"/>
                  </a:cubicBezTo>
                  <a:cubicBezTo>
                    <a:pt x="4468" y="88"/>
                    <a:pt x="4476" y="81"/>
                    <a:pt x="4483" y="75"/>
                  </a:cubicBezTo>
                  <a:cubicBezTo>
                    <a:pt x="4510" y="53"/>
                    <a:pt x="4538" y="35"/>
                    <a:pt x="4566" y="23"/>
                  </a:cubicBezTo>
                  <a:cubicBezTo>
                    <a:pt x="4580" y="17"/>
                    <a:pt x="4595" y="12"/>
                    <a:pt x="4610" y="8"/>
                  </a:cubicBezTo>
                  <a:cubicBezTo>
                    <a:pt x="4615" y="7"/>
                    <a:pt x="4619" y="10"/>
                    <a:pt x="4620" y="15"/>
                  </a:cubicBezTo>
                  <a:cubicBezTo>
                    <a:pt x="4622" y="19"/>
                    <a:pt x="4619" y="24"/>
                    <a:pt x="4614" y="25"/>
                  </a:cubicBezTo>
                  <a:cubicBezTo>
                    <a:pt x="4600" y="28"/>
                    <a:pt x="4586" y="33"/>
                    <a:pt x="4572" y="39"/>
                  </a:cubicBezTo>
                  <a:cubicBezTo>
                    <a:pt x="4546" y="50"/>
                    <a:pt x="4520" y="67"/>
                    <a:pt x="4494" y="88"/>
                  </a:cubicBezTo>
                  <a:cubicBezTo>
                    <a:pt x="4487" y="94"/>
                    <a:pt x="4480" y="100"/>
                    <a:pt x="4473" y="107"/>
                  </a:cubicBezTo>
                  <a:cubicBezTo>
                    <a:pt x="4473" y="107"/>
                    <a:pt x="4473" y="107"/>
                    <a:pt x="4472" y="107"/>
                  </a:cubicBezTo>
                  <a:cubicBezTo>
                    <a:pt x="4460" y="119"/>
                    <a:pt x="4447" y="132"/>
                    <a:pt x="4434" y="147"/>
                  </a:cubicBezTo>
                  <a:cubicBezTo>
                    <a:pt x="4433" y="149"/>
                    <a:pt x="4430" y="150"/>
                    <a:pt x="4428" y="150"/>
                  </a:cubicBezTo>
                  <a:close/>
                  <a:moveTo>
                    <a:pt x="4905" y="99"/>
                  </a:moveTo>
                  <a:cubicBezTo>
                    <a:pt x="4903" y="99"/>
                    <a:pt x="4902" y="99"/>
                    <a:pt x="4900" y="98"/>
                  </a:cubicBezTo>
                  <a:cubicBezTo>
                    <a:pt x="4897" y="95"/>
                    <a:pt x="4895" y="90"/>
                    <a:pt x="4898" y="86"/>
                  </a:cubicBezTo>
                  <a:cubicBezTo>
                    <a:pt x="4900" y="82"/>
                    <a:pt x="4906" y="81"/>
                    <a:pt x="4910" y="84"/>
                  </a:cubicBezTo>
                  <a:cubicBezTo>
                    <a:pt x="4912" y="85"/>
                    <a:pt x="4913" y="87"/>
                    <a:pt x="4913" y="89"/>
                  </a:cubicBezTo>
                  <a:cubicBezTo>
                    <a:pt x="4914" y="91"/>
                    <a:pt x="4913" y="94"/>
                    <a:pt x="4912" y="95"/>
                  </a:cubicBezTo>
                  <a:cubicBezTo>
                    <a:pt x="4911" y="98"/>
                    <a:pt x="4908" y="99"/>
                    <a:pt x="4905" y="99"/>
                  </a:cubicBezTo>
                  <a:close/>
                  <a:moveTo>
                    <a:pt x="4881" y="84"/>
                  </a:moveTo>
                  <a:cubicBezTo>
                    <a:pt x="4880" y="84"/>
                    <a:pt x="4878" y="84"/>
                    <a:pt x="4877" y="83"/>
                  </a:cubicBezTo>
                  <a:cubicBezTo>
                    <a:pt x="4865" y="76"/>
                    <a:pt x="4853" y="69"/>
                    <a:pt x="4841" y="63"/>
                  </a:cubicBezTo>
                  <a:cubicBezTo>
                    <a:pt x="4826" y="55"/>
                    <a:pt x="4826" y="55"/>
                    <a:pt x="4826" y="55"/>
                  </a:cubicBezTo>
                  <a:cubicBezTo>
                    <a:pt x="4800" y="44"/>
                    <a:pt x="4800" y="44"/>
                    <a:pt x="4800" y="44"/>
                  </a:cubicBezTo>
                  <a:cubicBezTo>
                    <a:pt x="4798" y="43"/>
                    <a:pt x="4795" y="42"/>
                    <a:pt x="4792" y="41"/>
                  </a:cubicBezTo>
                  <a:cubicBezTo>
                    <a:pt x="4791" y="41"/>
                    <a:pt x="4790" y="40"/>
                    <a:pt x="4790" y="40"/>
                  </a:cubicBezTo>
                  <a:cubicBezTo>
                    <a:pt x="4768" y="32"/>
                    <a:pt x="4768" y="32"/>
                    <a:pt x="4768" y="32"/>
                  </a:cubicBezTo>
                  <a:cubicBezTo>
                    <a:pt x="4757" y="29"/>
                    <a:pt x="4757" y="29"/>
                    <a:pt x="4757" y="29"/>
                  </a:cubicBezTo>
                  <a:cubicBezTo>
                    <a:pt x="4745" y="26"/>
                    <a:pt x="4734" y="24"/>
                    <a:pt x="4723" y="22"/>
                  </a:cubicBezTo>
                  <a:cubicBezTo>
                    <a:pt x="4723" y="22"/>
                    <a:pt x="4723" y="22"/>
                    <a:pt x="4723" y="22"/>
                  </a:cubicBezTo>
                  <a:cubicBezTo>
                    <a:pt x="4707" y="19"/>
                    <a:pt x="4691" y="17"/>
                    <a:pt x="4676" y="17"/>
                  </a:cubicBezTo>
                  <a:cubicBezTo>
                    <a:pt x="4673" y="17"/>
                    <a:pt x="4671" y="17"/>
                    <a:pt x="4668" y="18"/>
                  </a:cubicBezTo>
                  <a:cubicBezTo>
                    <a:pt x="4664" y="18"/>
                    <a:pt x="4660" y="14"/>
                    <a:pt x="4660" y="9"/>
                  </a:cubicBezTo>
                  <a:cubicBezTo>
                    <a:pt x="4659" y="5"/>
                    <a:pt x="4663" y="1"/>
                    <a:pt x="4668" y="1"/>
                  </a:cubicBezTo>
                  <a:cubicBezTo>
                    <a:pt x="4686" y="0"/>
                    <a:pt x="4706" y="1"/>
                    <a:pt x="4726" y="5"/>
                  </a:cubicBezTo>
                  <a:cubicBezTo>
                    <a:pt x="4737" y="7"/>
                    <a:pt x="4749" y="10"/>
                    <a:pt x="4761" y="13"/>
                  </a:cubicBezTo>
                  <a:cubicBezTo>
                    <a:pt x="4773" y="16"/>
                    <a:pt x="4773" y="16"/>
                    <a:pt x="4773" y="16"/>
                  </a:cubicBezTo>
                  <a:cubicBezTo>
                    <a:pt x="4795" y="24"/>
                    <a:pt x="4795" y="24"/>
                    <a:pt x="4795" y="24"/>
                  </a:cubicBezTo>
                  <a:cubicBezTo>
                    <a:pt x="4796" y="24"/>
                    <a:pt x="4797" y="25"/>
                    <a:pt x="4798" y="25"/>
                  </a:cubicBezTo>
                  <a:cubicBezTo>
                    <a:pt x="4801" y="26"/>
                    <a:pt x="4804" y="27"/>
                    <a:pt x="4807" y="28"/>
                  </a:cubicBezTo>
                  <a:cubicBezTo>
                    <a:pt x="4833" y="40"/>
                    <a:pt x="4833" y="40"/>
                    <a:pt x="4833" y="40"/>
                  </a:cubicBezTo>
                  <a:cubicBezTo>
                    <a:pt x="4848" y="48"/>
                    <a:pt x="4848" y="48"/>
                    <a:pt x="4848" y="48"/>
                  </a:cubicBezTo>
                  <a:cubicBezTo>
                    <a:pt x="4861" y="54"/>
                    <a:pt x="4873" y="61"/>
                    <a:pt x="4885" y="68"/>
                  </a:cubicBezTo>
                  <a:cubicBezTo>
                    <a:pt x="4890" y="71"/>
                    <a:pt x="4891" y="76"/>
                    <a:pt x="4888" y="80"/>
                  </a:cubicBezTo>
                  <a:cubicBezTo>
                    <a:pt x="4887" y="83"/>
                    <a:pt x="4884" y="84"/>
                    <a:pt x="4881" y="84"/>
                  </a:cubicBezTo>
                  <a:close/>
                  <a:moveTo>
                    <a:pt x="4640" y="20"/>
                  </a:moveTo>
                  <a:cubicBezTo>
                    <a:pt x="4636" y="20"/>
                    <a:pt x="4632" y="17"/>
                    <a:pt x="4632" y="13"/>
                  </a:cubicBezTo>
                  <a:cubicBezTo>
                    <a:pt x="4631" y="8"/>
                    <a:pt x="4634" y="4"/>
                    <a:pt x="4639" y="3"/>
                  </a:cubicBezTo>
                  <a:cubicBezTo>
                    <a:pt x="4639" y="3"/>
                    <a:pt x="4639" y="3"/>
                    <a:pt x="4639" y="3"/>
                  </a:cubicBezTo>
                  <a:cubicBezTo>
                    <a:pt x="4643" y="2"/>
                    <a:pt x="4648" y="6"/>
                    <a:pt x="4648" y="10"/>
                  </a:cubicBezTo>
                  <a:cubicBezTo>
                    <a:pt x="4649" y="15"/>
                    <a:pt x="4646" y="19"/>
                    <a:pt x="4641" y="20"/>
                  </a:cubicBezTo>
                  <a:cubicBezTo>
                    <a:pt x="4641" y="20"/>
                    <a:pt x="4640" y="20"/>
                    <a:pt x="464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34">
              <a:extLst>
                <a:ext uri="{FF2B5EF4-FFF2-40B4-BE49-F238E27FC236}">
                  <a16:creationId xmlns:a16="http://schemas.microsoft.com/office/drawing/2014/main" id="{0B3461CA-BD5D-4667-B67C-7795A8E2DE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500" y="4973638"/>
              <a:ext cx="24006175" cy="3762375"/>
            </a:xfrm>
            <a:custGeom>
              <a:avLst/>
              <a:gdLst>
                <a:gd name="T0" fmla="*/ 3310 w 7832"/>
                <a:gd name="T1" fmla="*/ 1176 h 1225"/>
                <a:gd name="T2" fmla="*/ 2972 w 7832"/>
                <a:gd name="T3" fmla="*/ 777 h 1225"/>
                <a:gd name="T4" fmla="*/ 2607 w 7832"/>
                <a:gd name="T5" fmla="*/ 335 h 1225"/>
                <a:gd name="T6" fmla="*/ 2369 w 7832"/>
                <a:gd name="T7" fmla="*/ 264 h 1225"/>
                <a:gd name="T8" fmla="*/ 1881 w 7832"/>
                <a:gd name="T9" fmla="*/ 412 h 1225"/>
                <a:gd name="T10" fmla="*/ 1296 w 7832"/>
                <a:gd name="T11" fmla="*/ 687 h 1225"/>
                <a:gd name="T12" fmla="*/ 1102 w 7832"/>
                <a:gd name="T13" fmla="*/ 681 h 1225"/>
                <a:gd name="T14" fmla="*/ 738 w 7832"/>
                <a:gd name="T15" fmla="*/ 410 h 1225"/>
                <a:gd name="T16" fmla="*/ 349 w 7832"/>
                <a:gd name="T17" fmla="*/ 250 h 1225"/>
                <a:gd name="T18" fmla="*/ 9 w 7832"/>
                <a:gd name="T19" fmla="*/ 233 h 1225"/>
                <a:gd name="T20" fmla="*/ 525 w 7832"/>
                <a:gd name="T21" fmla="*/ 263 h 1225"/>
                <a:gd name="T22" fmla="*/ 949 w 7832"/>
                <a:gd name="T23" fmla="*/ 560 h 1225"/>
                <a:gd name="T24" fmla="*/ 1199 w 7832"/>
                <a:gd name="T25" fmla="*/ 688 h 1225"/>
                <a:gd name="T26" fmla="*/ 1630 w 7832"/>
                <a:gd name="T27" fmla="*/ 519 h 1225"/>
                <a:gd name="T28" fmla="*/ 2239 w 7832"/>
                <a:gd name="T29" fmla="*/ 263 h 1225"/>
                <a:gd name="T30" fmla="*/ 2499 w 7832"/>
                <a:gd name="T31" fmla="*/ 262 h 1225"/>
                <a:gd name="T32" fmla="*/ 2709 w 7832"/>
                <a:gd name="T33" fmla="*/ 413 h 1225"/>
                <a:gd name="T34" fmla="*/ 3183 w 7832"/>
                <a:gd name="T35" fmla="*/ 1027 h 1225"/>
                <a:gd name="T36" fmla="*/ 3433 w 7832"/>
                <a:gd name="T37" fmla="*/ 1208 h 1225"/>
                <a:gd name="T38" fmla="*/ 3472 w 7832"/>
                <a:gd name="T39" fmla="*/ 1201 h 1225"/>
                <a:gd name="T40" fmla="*/ 3491 w 7832"/>
                <a:gd name="T41" fmla="*/ 1193 h 1225"/>
                <a:gd name="T42" fmla="*/ 3619 w 7832"/>
                <a:gd name="T43" fmla="*/ 1106 h 1225"/>
                <a:gd name="T44" fmla="*/ 4204 w 7832"/>
                <a:gd name="T45" fmla="*/ 478 h 1225"/>
                <a:gd name="T46" fmla="*/ 4393 w 7832"/>
                <a:gd name="T47" fmla="*/ 197 h 1225"/>
                <a:gd name="T48" fmla="*/ 4665 w 7832"/>
                <a:gd name="T49" fmla="*/ 2 h 1225"/>
                <a:gd name="T50" fmla="*/ 4793 w 7832"/>
                <a:gd name="T51" fmla="*/ 27 h 1225"/>
                <a:gd name="T52" fmla="*/ 5098 w 7832"/>
                <a:gd name="T53" fmla="*/ 258 h 1225"/>
                <a:gd name="T54" fmla="*/ 5431 w 7832"/>
                <a:gd name="T55" fmla="*/ 645 h 1225"/>
                <a:gd name="T56" fmla="*/ 5745 w 7832"/>
                <a:gd name="T57" fmla="*/ 911 h 1225"/>
                <a:gd name="T58" fmla="*/ 5847 w 7832"/>
                <a:gd name="T59" fmla="*/ 914 h 1225"/>
                <a:gd name="T60" fmla="*/ 5888 w 7832"/>
                <a:gd name="T61" fmla="*/ 906 h 1225"/>
                <a:gd name="T62" fmla="*/ 6154 w 7832"/>
                <a:gd name="T63" fmla="*/ 769 h 1225"/>
                <a:gd name="T64" fmla="*/ 6264 w 7832"/>
                <a:gd name="T65" fmla="*/ 681 h 1225"/>
                <a:gd name="T66" fmla="*/ 6680 w 7832"/>
                <a:gd name="T67" fmla="*/ 316 h 1225"/>
                <a:gd name="T68" fmla="*/ 7144 w 7832"/>
                <a:gd name="T69" fmla="*/ 252 h 1225"/>
                <a:gd name="T70" fmla="*/ 7832 w 7832"/>
                <a:gd name="T71" fmla="*/ 242 h 1225"/>
                <a:gd name="T72" fmla="*/ 6976 w 7832"/>
                <a:gd name="T73" fmla="*/ 282 h 1225"/>
                <a:gd name="T74" fmla="*/ 6652 w 7832"/>
                <a:gd name="T75" fmla="*/ 351 h 1225"/>
                <a:gd name="T76" fmla="*/ 6209 w 7832"/>
                <a:gd name="T77" fmla="*/ 748 h 1225"/>
                <a:gd name="T78" fmla="*/ 6140 w 7832"/>
                <a:gd name="T79" fmla="*/ 799 h 1225"/>
                <a:gd name="T80" fmla="*/ 5878 w 7832"/>
                <a:gd name="T81" fmla="*/ 925 h 1225"/>
                <a:gd name="T82" fmla="*/ 5839 w 7832"/>
                <a:gd name="T83" fmla="*/ 933 h 1225"/>
                <a:gd name="T84" fmla="*/ 5660 w 7832"/>
                <a:gd name="T85" fmla="*/ 895 h 1225"/>
                <a:gd name="T86" fmla="*/ 5376 w 7832"/>
                <a:gd name="T87" fmla="*/ 603 h 1225"/>
                <a:gd name="T88" fmla="*/ 4963 w 7832"/>
                <a:gd name="T89" fmla="*/ 154 h 1225"/>
                <a:gd name="T90" fmla="*/ 4780 w 7832"/>
                <a:gd name="T91" fmla="*/ 40 h 1225"/>
                <a:gd name="T92" fmla="*/ 4587 w 7832"/>
                <a:gd name="T93" fmla="*/ 37 h 1225"/>
                <a:gd name="T94" fmla="*/ 4361 w 7832"/>
                <a:gd name="T95" fmla="*/ 277 h 1225"/>
                <a:gd name="T96" fmla="*/ 4003 w 7832"/>
                <a:gd name="T97" fmla="*/ 752 h 1225"/>
                <a:gd name="T98" fmla="*/ 3606 w 7832"/>
                <a:gd name="T99" fmla="*/ 1137 h 1225"/>
                <a:gd name="T100" fmla="*/ 3488 w 7832"/>
                <a:gd name="T101" fmla="*/ 1213 h 1225"/>
                <a:gd name="T102" fmla="*/ 3474 w 7832"/>
                <a:gd name="T103" fmla="*/ 1218 h 1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7832" h="1225">
                  <a:moveTo>
                    <a:pt x="3433" y="1225"/>
                  </a:moveTo>
                  <a:cubicBezTo>
                    <a:pt x="3433" y="1225"/>
                    <a:pt x="3433" y="1225"/>
                    <a:pt x="3433" y="1225"/>
                  </a:cubicBezTo>
                  <a:cubicBezTo>
                    <a:pt x="3412" y="1224"/>
                    <a:pt x="3390" y="1219"/>
                    <a:pt x="3367" y="1209"/>
                  </a:cubicBezTo>
                  <a:cubicBezTo>
                    <a:pt x="3349" y="1201"/>
                    <a:pt x="3330" y="1190"/>
                    <a:pt x="3310" y="1176"/>
                  </a:cubicBezTo>
                  <a:cubicBezTo>
                    <a:pt x="3293" y="1164"/>
                    <a:pt x="3277" y="1150"/>
                    <a:pt x="3259" y="1134"/>
                  </a:cubicBezTo>
                  <a:cubicBezTo>
                    <a:pt x="3231" y="1107"/>
                    <a:pt x="3203" y="1077"/>
                    <a:pt x="3170" y="1038"/>
                  </a:cubicBezTo>
                  <a:cubicBezTo>
                    <a:pt x="3146" y="1009"/>
                    <a:pt x="3120" y="977"/>
                    <a:pt x="3090" y="937"/>
                  </a:cubicBezTo>
                  <a:cubicBezTo>
                    <a:pt x="3050" y="884"/>
                    <a:pt x="3010" y="830"/>
                    <a:pt x="2972" y="777"/>
                  </a:cubicBezTo>
                  <a:cubicBezTo>
                    <a:pt x="2910" y="693"/>
                    <a:pt x="2847" y="605"/>
                    <a:pt x="2780" y="523"/>
                  </a:cubicBezTo>
                  <a:cubicBezTo>
                    <a:pt x="2751" y="487"/>
                    <a:pt x="2724" y="455"/>
                    <a:pt x="2697" y="425"/>
                  </a:cubicBezTo>
                  <a:cubicBezTo>
                    <a:pt x="2684" y="410"/>
                    <a:pt x="2669" y="395"/>
                    <a:pt x="2653" y="378"/>
                  </a:cubicBezTo>
                  <a:cubicBezTo>
                    <a:pt x="2639" y="363"/>
                    <a:pt x="2624" y="348"/>
                    <a:pt x="2607" y="335"/>
                  </a:cubicBezTo>
                  <a:cubicBezTo>
                    <a:pt x="2590" y="321"/>
                    <a:pt x="2572" y="310"/>
                    <a:pt x="2553" y="301"/>
                  </a:cubicBezTo>
                  <a:cubicBezTo>
                    <a:pt x="2535" y="292"/>
                    <a:pt x="2515" y="284"/>
                    <a:pt x="2495" y="278"/>
                  </a:cubicBezTo>
                  <a:cubicBezTo>
                    <a:pt x="2476" y="273"/>
                    <a:pt x="2456" y="269"/>
                    <a:pt x="2433" y="266"/>
                  </a:cubicBezTo>
                  <a:cubicBezTo>
                    <a:pt x="2415" y="264"/>
                    <a:pt x="2394" y="263"/>
                    <a:pt x="2369" y="264"/>
                  </a:cubicBezTo>
                  <a:cubicBezTo>
                    <a:pt x="2351" y="264"/>
                    <a:pt x="2330" y="266"/>
                    <a:pt x="2306" y="269"/>
                  </a:cubicBezTo>
                  <a:cubicBezTo>
                    <a:pt x="2289" y="271"/>
                    <a:pt x="2266" y="274"/>
                    <a:pt x="2243" y="279"/>
                  </a:cubicBezTo>
                  <a:cubicBezTo>
                    <a:pt x="2206" y="287"/>
                    <a:pt x="2166" y="298"/>
                    <a:pt x="2119" y="314"/>
                  </a:cubicBezTo>
                  <a:cubicBezTo>
                    <a:pt x="2048" y="338"/>
                    <a:pt x="1972" y="369"/>
                    <a:pt x="1881" y="412"/>
                  </a:cubicBezTo>
                  <a:cubicBezTo>
                    <a:pt x="1806" y="447"/>
                    <a:pt x="1731" y="486"/>
                    <a:pt x="1659" y="523"/>
                  </a:cubicBezTo>
                  <a:cubicBezTo>
                    <a:pt x="1638" y="534"/>
                    <a:pt x="1638" y="534"/>
                    <a:pt x="1638" y="534"/>
                  </a:cubicBezTo>
                  <a:cubicBezTo>
                    <a:pt x="1566" y="570"/>
                    <a:pt x="1492" y="608"/>
                    <a:pt x="1418" y="641"/>
                  </a:cubicBezTo>
                  <a:cubicBezTo>
                    <a:pt x="1385" y="655"/>
                    <a:pt x="1342" y="674"/>
                    <a:pt x="1296" y="687"/>
                  </a:cubicBezTo>
                  <a:cubicBezTo>
                    <a:pt x="1272" y="695"/>
                    <a:pt x="1251" y="700"/>
                    <a:pt x="1232" y="703"/>
                  </a:cubicBezTo>
                  <a:cubicBezTo>
                    <a:pt x="1221" y="705"/>
                    <a:pt x="1210" y="705"/>
                    <a:pt x="1198" y="705"/>
                  </a:cubicBezTo>
                  <a:cubicBezTo>
                    <a:pt x="1185" y="704"/>
                    <a:pt x="1174" y="703"/>
                    <a:pt x="1165" y="701"/>
                  </a:cubicBezTo>
                  <a:cubicBezTo>
                    <a:pt x="1145" y="698"/>
                    <a:pt x="1125" y="691"/>
                    <a:pt x="1102" y="681"/>
                  </a:cubicBezTo>
                  <a:cubicBezTo>
                    <a:pt x="1083" y="672"/>
                    <a:pt x="1064" y="662"/>
                    <a:pt x="1044" y="650"/>
                  </a:cubicBezTo>
                  <a:cubicBezTo>
                    <a:pt x="1005" y="626"/>
                    <a:pt x="968" y="598"/>
                    <a:pt x="938" y="573"/>
                  </a:cubicBezTo>
                  <a:cubicBezTo>
                    <a:pt x="910" y="551"/>
                    <a:pt x="882" y="528"/>
                    <a:pt x="855" y="505"/>
                  </a:cubicBezTo>
                  <a:cubicBezTo>
                    <a:pt x="817" y="473"/>
                    <a:pt x="778" y="441"/>
                    <a:pt x="738" y="410"/>
                  </a:cubicBezTo>
                  <a:cubicBezTo>
                    <a:pt x="700" y="381"/>
                    <a:pt x="665" y="357"/>
                    <a:pt x="633" y="337"/>
                  </a:cubicBezTo>
                  <a:cubicBezTo>
                    <a:pt x="593" y="312"/>
                    <a:pt x="555" y="293"/>
                    <a:pt x="519" y="279"/>
                  </a:cubicBezTo>
                  <a:cubicBezTo>
                    <a:pt x="477" y="263"/>
                    <a:pt x="435" y="254"/>
                    <a:pt x="396" y="251"/>
                  </a:cubicBezTo>
                  <a:cubicBezTo>
                    <a:pt x="380" y="250"/>
                    <a:pt x="365" y="250"/>
                    <a:pt x="349" y="250"/>
                  </a:cubicBezTo>
                  <a:cubicBezTo>
                    <a:pt x="343" y="250"/>
                    <a:pt x="338" y="250"/>
                    <a:pt x="332" y="250"/>
                  </a:cubicBezTo>
                  <a:cubicBezTo>
                    <a:pt x="9" y="250"/>
                    <a:pt x="9" y="250"/>
                    <a:pt x="9" y="250"/>
                  </a:cubicBezTo>
                  <a:cubicBezTo>
                    <a:pt x="4" y="250"/>
                    <a:pt x="0" y="246"/>
                    <a:pt x="0" y="242"/>
                  </a:cubicBezTo>
                  <a:cubicBezTo>
                    <a:pt x="0" y="237"/>
                    <a:pt x="4" y="233"/>
                    <a:pt x="9" y="233"/>
                  </a:cubicBezTo>
                  <a:cubicBezTo>
                    <a:pt x="332" y="233"/>
                    <a:pt x="332" y="233"/>
                    <a:pt x="332" y="233"/>
                  </a:cubicBezTo>
                  <a:cubicBezTo>
                    <a:pt x="338" y="233"/>
                    <a:pt x="343" y="233"/>
                    <a:pt x="349" y="233"/>
                  </a:cubicBezTo>
                  <a:cubicBezTo>
                    <a:pt x="365" y="233"/>
                    <a:pt x="381" y="233"/>
                    <a:pt x="397" y="234"/>
                  </a:cubicBezTo>
                  <a:cubicBezTo>
                    <a:pt x="438" y="237"/>
                    <a:pt x="481" y="247"/>
                    <a:pt x="525" y="263"/>
                  </a:cubicBezTo>
                  <a:cubicBezTo>
                    <a:pt x="562" y="278"/>
                    <a:pt x="601" y="297"/>
                    <a:pt x="642" y="322"/>
                  </a:cubicBezTo>
                  <a:cubicBezTo>
                    <a:pt x="675" y="343"/>
                    <a:pt x="710" y="367"/>
                    <a:pt x="748" y="397"/>
                  </a:cubicBezTo>
                  <a:cubicBezTo>
                    <a:pt x="788" y="427"/>
                    <a:pt x="828" y="460"/>
                    <a:pt x="866" y="492"/>
                  </a:cubicBezTo>
                  <a:cubicBezTo>
                    <a:pt x="893" y="515"/>
                    <a:pt x="921" y="538"/>
                    <a:pt x="949" y="560"/>
                  </a:cubicBezTo>
                  <a:cubicBezTo>
                    <a:pt x="979" y="584"/>
                    <a:pt x="1014" y="612"/>
                    <a:pt x="1053" y="635"/>
                  </a:cubicBezTo>
                  <a:cubicBezTo>
                    <a:pt x="1072" y="647"/>
                    <a:pt x="1091" y="657"/>
                    <a:pt x="1109" y="665"/>
                  </a:cubicBezTo>
                  <a:cubicBezTo>
                    <a:pt x="1131" y="675"/>
                    <a:pt x="1150" y="681"/>
                    <a:pt x="1168" y="685"/>
                  </a:cubicBezTo>
                  <a:cubicBezTo>
                    <a:pt x="1177" y="686"/>
                    <a:pt x="1187" y="688"/>
                    <a:pt x="1199" y="688"/>
                  </a:cubicBezTo>
                  <a:cubicBezTo>
                    <a:pt x="1209" y="688"/>
                    <a:pt x="1219" y="688"/>
                    <a:pt x="1229" y="686"/>
                  </a:cubicBezTo>
                  <a:cubicBezTo>
                    <a:pt x="1248" y="683"/>
                    <a:pt x="1268" y="678"/>
                    <a:pt x="1291" y="671"/>
                  </a:cubicBezTo>
                  <a:cubicBezTo>
                    <a:pt x="1336" y="658"/>
                    <a:pt x="1379" y="640"/>
                    <a:pt x="1411" y="626"/>
                  </a:cubicBezTo>
                  <a:cubicBezTo>
                    <a:pt x="1485" y="593"/>
                    <a:pt x="1559" y="555"/>
                    <a:pt x="1630" y="519"/>
                  </a:cubicBezTo>
                  <a:cubicBezTo>
                    <a:pt x="1651" y="508"/>
                    <a:pt x="1651" y="508"/>
                    <a:pt x="1651" y="508"/>
                  </a:cubicBezTo>
                  <a:cubicBezTo>
                    <a:pt x="1724" y="470"/>
                    <a:pt x="1799" y="432"/>
                    <a:pt x="1874" y="397"/>
                  </a:cubicBezTo>
                  <a:cubicBezTo>
                    <a:pt x="1966" y="353"/>
                    <a:pt x="2042" y="322"/>
                    <a:pt x="2114" y="298"/>
                  </a:cubicBezTo>
                  <a:cubicBezTo>
                    <a:pt x="2162" y="282"/>
                    <a:pt x="2202" y="271"/>
                    <a:pt x="2239" y="263"/>
                  </a:cubicBezTo>
                  <a:cubicBezTo>
                    <a:pt x="2263" y="258"/>
                    <a:pt x="2286" y="254"/>
                    <a:pt x="2304" y="252"/>
                  </a:cubicBezTo>
                  <a:cubicBezTo>
                    <a:pt x="2329" y="249"/>
                    <a:pt x="2350" y="247"/>
                    <a:pt x="2369" y="247"/>
                  </a:cubicBezTo>
                  <a:cubicBezTo>
                    <a:pt x="2395" y="246"/>
                    <a:pt x="2416" y="247"/>
                    <a:pt x="2435" y="249"/>
                  </a:cubicBezTo>
                  <a:cubicBezTo>
                    <a:pt x="2459" y="252"/>
                    <a:pt x="2480" y="256"/>
                    <a:pt x="2499" y="262"/>
                  </a:cubicBezTo>
                  <a:cubicBezTo>
                    <a:pt x="2521" y="268"/>
                    <a:pt x="2542" y="276"/>
                    <a:pt x="2561" y="286"/>
                  </a:cubicBezTo>
                  <a:cubicBezTo>
                    <a:pt x="2580" y="295"/>
                    <a:pt x="2599" y="307"/>
                    <a:pt x="2617" y="321"/>
                  </a:cubicBezTo>
                  <a:cubicBezTo>
                    <a:pt x="2635" y="335"/>
                    <a:pt x="2651" y="351"/>
                    <a:pt x="2665" y="366"/>
                  </a:cubicBezTo>
                  <a:cubicBezTo>
                    <a:pt x="2682" y="383"/>
                    <a:pt x="2696" y="399"/>
                    <a:pt x="2709" y="413"/>
                  </a:cubicBezTo>
                  <a:cubicBezTo>
                    <a:pt x="2737" y="444"/>
                    <a:pt x="2764" y="476"/>
                    <a:pt x="2793" y="512"/>
                  </a:cubicBezTo>
                  <a:cubicBezTo>
                    <a:pt x="2860" y="595"/>
                    <a:pt x="2924" y="683"/>
                    <a:pt x="2986" y="767"/>
                  </a:cubicBezTo>
                  <a:cubicBezTo>
                    <a:pt x="3024" y="820"/>
                    <a:pt x="3063" y="874"/>
                    <a:pt x="3103" y="927"/>
                  </a:cubicBezTo>
                  <a:cubicBezTo>
                    <a:pt x="3133" y="967"/>
                    <a:pt x="3159" y="999"/>
                    <a:pt x="3183" y="1027"/>
                  </a:cubicBezTo>
                  <a:cubicBezTo>
                    <a:pt x="3215" y="1066"/>
                    <a:pt x="3243" y="1095"/>
                    <a:pt x="3271" y="1121"/>
                  </a:cubicBezTo>
                  <a:cubicBezTo>
                    <a:pt x="3288" y="1137"/>
                    <a:pt x="3304" y="1150"/>
                    <a:pt x="3320" y="1162"/>
                  </a:cubicBezTo>
                  <a:cubicBezTo>
                    <a:pt x="3339" y="1176"/>
                    <a:pt x="3356" y="1186"/>
                    <a:pt x="3374" y="1194"/>
                  </a:cubicBezTo>
                  <a:cubicBezTo>
                    <a:pt x="3395" y="1203"/>
                    <a:pt x="3414" y="1208"/>
                    <a:pt x="3433" y="1208"/>
                  </a:cubicBezTo>
                  <a:cubicBezTo>
                    <a:pt x="3444" y="1208"/>
                    <a:pt x="3453" y="1206"/>
                    <a:pt x="3462" y="1204"/>
                  </a:cubicBezTo>
                  <a:cubicBezTo>
                    <a:pt x="3466" y="1203"/>
                    <a:pt x="3466" y="1203"/>
                    <a:pt x="3466" y="1203"/>
                  </a:cubicBezTo>
                  <a:cubicBezTo>
                    <a:pt x="3467" y="1203"/>
                    <a:pt x="3468" y="1203"/>
                    <a:pt x="3468" y="1202"/>
                  </a:cubicBezTo>
                  <a:cubicBezTo>
                    <a:pt x="3472" y="1201"/>
                    <a:pt x="3472" y="1201"/>
                    <a:pt x="3472" y="1201"/>
                  </a:cubicBezTo>
                  <a:cubicBezTo>
                    <a:pt x="3474" y="1200"/>
                    <a:pt x="3475" y="1200"/>
                    <a:pt x="3477" y="1199"/>
                  </a:cubicBezTo>
                  <a:cubicBezTo>
                    <a:pt x="3478" y="1199"/>
                    <a:pt x="3480" y="1198"/>
                    <a:pt x="3481" y="1198"/>
                  </a:cubicBezTo>
                  <a:cubicBezTo>
                    <a:pt x="3484" y="1196"/>
                    <a:pt x="3487" y="1195"/>
                    <a:pt x="3490" y="1193"/>
                  </a:cubicBezTo>
                  <a:cubicBezTo>
                    <a:pt x="3491" y="1193"/>
                    <a:pt x="3491" y="1193"/>
                    <a:pt x="3491" y="1193"/>
                  </a:cubicBezTo>
                  <a:cubicBezTo>
                    <a:pt x="3516" y="1180"/>
                    <a:pt x="3540" y="1164"/>
                    <a:pt x="3562" y="1149"/>
                  </a:cubicBezTo>
                  <a:cubicBezTo>
                    <a:pt x="3579" y="1136"/>
                    <a:pt x="3579" y="1136"/>
                    <a:pt x="3579" y="1136"/>
                  </a:cubicBezTo>
                  <a:cubicBezTo>
                    <a:pt x="3596" y="1124"/>
                    <a:pt x="3596" y="1124"/>
                    <a:pt x="3596" y="1124"/>
                  </a:cubicBezTo>
                  <a:cubicBezTo>
                    <a:pt x="3604" y="1118"/>
                    <a:pt x="3611" y="1112"/>
                    <a:pt x="3619" y="1106"/>
                  </a:cubicBezTo>
                  <a:cubicBezTo>
                    <a:pt x="3622" y="1103"/>
                    <a:pt x="3626" y="1100"/>
                    <a:pt x="3629" y="1098"/>
                  </a:cubicBezTo>
                  <a:cubicBezTo>
                    <a:pt x="3668" y="1066"/>
                    <a:pt x="3708" y="1030"/>
                    <a:pt x="3755" y="985"/>
                  </a:cubicBezTo>
                  <a:cubicBezTo>
                    <a:pt x="3832" y="913"/>
                    <a:pt x="3908" y="833"/>
                    <a:pt x="3990" y="741"/>
                  </a:cubicBezTo>
                  <a:cubicBezTo>
                    <a:pt x="4069" y="651"/>
                    <a:pt x="4139" y="565"/>
                    <a:pt x="4204" y="478"/>
                  </a:cubicBezTo>
                  <a:cubicBezTo>
                    <a:pt x="4242" y="428"/>
                    <a:pt x="4274" y="383"/>
                    <a:pt x="4302" y="340"/>
                  </a:cubicBezTo>
                  <a:cubicBezTo>
                    <a:pt x="4313" y="322"/>
                    <a:pt x="4313" y="322"/>
                    <a:pt x="4313" y="322"/>
                  </a:cubicBezTo>
                  <a:cubicBezTo>
                    <a:pt x="4346" y="268"/>
                    <a:pt x="4346" y="268"/>
                    <a:pt x="4346" y="268"/>
                  </a:cubicBezTo>
                  <a:cubicBezTo>
                    <a:pt x="4364" y="240"/>
                    <a:pt x="4379" y="217"/>
                    <a:pt x="4393" y="197"/>
                  </a:cubicBezTo>
                  <a:cubicBezTo>
                    <a:pt x="4411" y="171"/>
                    <a:pt x="4428" y="148"/>
                    <a:pt x="4445" y="128"/>
                  </a:cubicBezTo>
                  <a:cubicBezTo>
                    <a:pt x="4466" y="105"/>
                    <a:pt x="4486" y="85"/>
                    <a:pt x="4506" y="68"/>
                  </a:cubicBezTo>
                  <a:cubicBezTo>
                    <a:pt x="4530" y="48"/>
                    <a:pt x="4555" y="32"/>
                    <a:pt x="4580" y="21"/>
                  </a:cubicBezTo>
                  <a:cubicBezTo>
                    <a:pt x="4607" y="10"/>
                    <a:pt x="4636" y="3"/>
                    <a:pt x="4665" y="2"/>
                  </a:cubicBezTo>
                  <a:cubicBezTo>
                    <a:pt x="4692" y="0"/>
                    <a:pt x="4721" y="4"/>
                    <a:pt x="4752" y="13"/>
                  </a:cubicBezTo>
                  <a:cubicBezTo>
                    <a:pt x="4763" y="16"/>
                    <a:pt x="4763" y="16"/>
                    <a:pt x="4763" y="16"/>
                  </a:cubicBezTo>
                  <a:cubicBezTo>
                    <a:pt x="4785" y="24"/>
                    <a:pt x="4785" y="24"/>
                    <a:pt x="4785" y="24"/>
                  </a:cubicBezTo>
                  <a:cubicBezTo>
                    <a:pt x="4788" y="25"/>
                    <a:pt x="4791" y="25"/>
                    <a:pt x="4793" y="27"/>
                  </a:cubicBezTo>
                  <a:cubicBezTo>
                    <a:pt x="4818" y="38"/>
                    <a:pt x="4818" y="38"/>
                    <a:pt x="4818" y="38"/>
                  </a:cubicBezTo>
                  <a:cubicBezTo>
                    <a:pt x="4832" y="45"/>
                    <a:pt x="4832" y="45"/>
                    <a:pt x="4832" y="45"/>
                  </a:cubicBezTo>
                  <a:cubicBezTo>
                    <a:pt x="4878" y="68"/>
                    <a:pt x="4923" y="99"/>
                    <a:pt x="4974" y="141"/>
                  </a:cubicBezTo>
                  <a:cubicBezTo>
                    <a:pt x="5022" y="181"/>
                    <a:pt x="5066" y="224"/>
                    <a:pt x="5098" y="258"/>
                  </a:cubicBezTo>
                  <a:cubicBezTo>
                    <a:pt x="5137" y="297"/>
                    <a:pt x="5176" y="339"/>
                    <a:pt x="5214" y="383"/>
                  </a:cubicBezTo>
                  <a:cubicBezTo>
                    <a:pt x="5248" y="421"/>
                    <a:pt x="5284" y="464"/>
                    <a:pt x="5324" y="512"/>
                  </a:cubicBezTo>
                  <a:cubicBezTo>
                    <a:pt x="5346" y="539"/>
                    <a:pt x="5368" y="566"/>
                    <a:pt x="5389" y="593"/>
                  </a:cubicBezTo>
                  <a:cubicBezTo>
                    <a:pt x="5403" y="610"/>
                    <a:pt x="5417" y="627"/>
                    <a:pt x="5431" y="645"/>
                  </a:cubicBezTo>
                  <a:cubicBezTo>
                    <a:pt x="5469" y="691"/>
                    <a:pt x="5504" y="733"/>
                    <a:pt x="5541" y="773"/>
                  </a:cubicBezTo>
                  <a:cubicBezTo>
                    <a:pt x="5560" y="793"/>
                    <a:pt x="5580" y="813"/>
                    <a:pt x="5601" y="832"/>
                  </a:cubicBezTo>
                  <a:cubicBezTo>
                    <a:pt x="5623" y="850"/>
                    <a:pt x="5645" y="867"/>
                    <a:pt x="5669" y="880"/>
                  </a:cubicBezTo>
                  <a:cubicBezTo>
                    <a:pt x="5694" y="895"/>
                    <a:pt x="5719" y="905"/>
                    <a:pt x="5745" y="911"/>
                  </a:cubicBezTo>
                  <a:cubicBezTo>
                    <a:pt x="5770" y="917"/>
                    <a:pt x="5797" y="919"/>
                    <a:pt x="5826" y="917"/>
                  </a:cubicBezTo>
                  <a:cubicBezTo>
                    <a:pt x="5827" y="917"/>
                    <a:pt x="5829" y="916"/>
                    <a:pt x="5830" y="916"/>
                  </a:cubicBezTo>
                  <a:cubicBezTo>
                    <a:pt x="5832" y="916"/>
                    <a:pt x="5834" y="916"/>
                    <a:pt x="5836" y="916"/>
                  </a:cubicBezTo>
                  <a:cubicBezTo>
                    <a:pt x="5847" y="914"/>
                    <a:pt x="5847" y="914"/>
                    <a:pt x="5847" y="914"/>
                  </a:cubicBezTo>
                  <a:cubicBezTo>
                    <a:pt x="5848" y="914"/>
                    <a:pt x="5850" y="914"/>
                    <a:pt x="5852" y="913"/>
                  </a:cubicBezTo>
                  <a:cubicBezTo>
                    <a:pt x="5857" y="912"/>
                    <a:pt x="5862" y="912"/>
                    <a:pt x="5867" y="911"/>
                  </a:cubicBezTo>
                  <a:cubicBezTo>
                    <a:pt x="5869" y="910"/>
                    <a:pt x="5872" y="909"/>
                    <a:pt x="5874" y="909"/>
                  </a:cubicBezTo>
                  <a:cubicBezTo>
                    <a:pt x="5879" y="908"/>
                    <a:pt x="5883" y="907"/>
                    <a:pt x="5888" y="906"/>
                  </a:cubicBezTo>
                  <a:cubicBezTo>
                    <a:pt x="5908" y="900"/>
                    <a:pt x="5908" y="900"/>
                    <a:pt x="5908" y="900"/>
                  </a:cubicBezTo>
                  <a:cubicBezTo>
                    <a:pt x="5935" y="892"/>
                    <a:pt x="5961" y="881"/>
                    <a:pt x="5986" y="870"/>
                  </a:cubicBezTo>
                  <a:cubicBezTo>
                    <a:pt x="6033" y="848"/>
                    <a:pt x="6080" y="820"/>
                    <a:pt x="6131" y="785"/>
                  </a:cubicBezTo>
                  <a:cubicBezTo>
                    <a:pt x="6138" y="780"/>
                    <a:pt x="6146" y="774"/>
                    <a:pt x="6154" y="769"/>
                  </a:cubicBezTo>
                  <a:cubicBezTo>
                    <a:pt x="6157" y="766"/>
                    <a:pt x="6161" y="763"/>
                    <a:pt x="6165" y="760"/>
                  </a:cubicBezTo>
                  <a:cubicBezTo>
                    <a:pt x="6168" y="758"/>
                    <a:pt x="6172" y="755"/>
                    <a:pt x="6176" y="752"/>
                  </a:cubicBezTo>
                  <a:cubicBezTo>
                    <a:pt x="6183" y="746"/>
                    <a:pt x="6191" y="741"/>
                    <a:pt x="6198" y="735"/>
                  </a:cubicBezTo>
                  <a:cubicBezTo>
                    <a:pt x="6220" y="717"/>
                    <a:pt x="6242" y="699"/>
                    <a:pt x="6264" y="681"/>
                  </a:cubicBezTo>
                  <a:cubicBezTo>
                    <a:pt x="6326" y="627"/>
                    <a:pt x="6388" y="570"/>
                    <a:pt x="6447" y="514"/>
                  </a:cubicBezTo>
                  <a:cubicBezTo>
                    <a:pt x="6469" y="494"/>
                    <a:pt x="6491" y="473"/>
                    <a:pt x="6514" y="452"/>
                  </a:cubicBezTo>
                  <a:cubicBezTo>
                    <a:pt x="6564" y="405"/>
                    <a:pt x="6604" y="370"/>
                    <a:pt x="6641" y="339"/>
                  </a:cubicBezTo>
                  <a:cubicBezTo>
                    <a:pt x="6651" y="330"/>
                    <a:pt x="6663" y="323"/>
                    <a:pt x="6680" y="316"/>
                  </a:cubicBezTo>
                  <a:cubicBezTo>
                    <a:pt x="6692" y="311"/>
                    <a:pt x="6704" y="307"/>
                    <a:pt x="6721" y="303"/>
                  </a:cubicBezTo>
                  <a:cubicBezTo>
                    <a:pt x="6746" y="296"/>
                    <a:pt x="6774" y="291"/>
                    <a:pt x="6805" y="286"/>
                  </a:cubicBezTo>
                  <a:cubicBezTo>
                    <a:pt x="6854" y="278"/>
                    <a:pt x="6906" y="271"/>
                    <a:pt x="6974" y="265"/>
                  </a:cubicBezTo>
                  <a:cubicBezTo>
                    <a:pt x="7026" y="260"/>
                    <a:pt x="7082" y="256"/>
                    <a:pt x="7144" y="252"/>
                  </a:cubicBezTo>
                  <a:cubicBezTo>
                    <a:pt x="7246" y="246"/>
                    <a:pt x="7354" y="242"/>
                    <a:pt x="7484" y="238"/>
                  </a:cubicBezTo>
                  <a:cubicBezTo>
                    <a:pt x="7594" y="235"/>
                    <a:pt x="7708" y="234"/>
                    <a:pt x="7823" y="233"/>
                  </a:cubicBezTo>
                  <a:cubicBezTo>
                    <a:pt x="7823" y="233"/>
                    <a:pt x="7823" y="233"/>
                    <a:pt x="7824" y="233"/>
                  </a:cubicBezTo>
                  <a:cubicBezTo>
                    <a:pt x="7828" y="233"/>
                    <a:pt x="7832" y="237"/>
                    <a:pt x="7832" y="242"/>
                  </a:cubicBezTo>
                  <a:cubicBezTo>
                    <a:pt x="7832" y="246"/>
                    <a:pt x="7828" y="250"/>
                    <a:pt x="7824" y="250"/>
                  </a:cubicBezTo>
                  <a:cubicBezTo>
                    <a:pt x="7708" y="251"/>
                    <a:pt x="7594" y="252"/>
                    <a:pt x="7484" y="255"/>
                  </a:cubicBezTo>
                  <a:cubicBezTo>
                    <a:pt x="7355" y="259"/>
                    <a:pt x="7247" y="263"/>
                    <a:pt x="7145" y="269"/>
                  </a:cubicBezTo>
                  <a:cubicBezTo>
                    <a:pt x="7083" y="273"/>
                    <a:pt x="7028" y="277"/>
                    <a:pt x="6976" y="282"/>
                  </a:cubicBezTo>
                  <a:cubicBezTo>
                    <a:pt x="6908" y="288"/>
                    <a:pt x="6856" y="295"/>
                    <a:pt x="6808" y="302"/>
                  </a:cubicBezTo>
                  <a:cubicBezTo>
                    <a:pt x="6777" y="307"/>
                    <a:pt x="6750" y="313"/>
                    <a:pt x="6726" y="319"/>
                  </a:cubicBezTo>
                  <a:cubicBezTo>
                    <a:pt x="6709" y="324"/>
                    <a:pt x="6697" y="327"/>
                    <a:pt x="6686" y="332"/>
                  </a:cubicBezTo>
                  <a:cubicBezTo>
                    <a:pt x="6671" y="338"/>
                    <a:pt x="6660" y="344"/>
                    <a:pt x="6652" y="351"/>
                  </a:cubicBezTo>
                  <a:cubicBezTo>
                    <a:pt x="6615" y="383"/>
                    <a:pt x="6576" y="418"/>
                    <a:pt x="6525" y="464"/>
                  </a:cubicBezTo>
                  <a:cubicBezTo>
                    <a:pt x="6503" y="485"/>
                    <a:pt x="6480" y="506"/>
                    <a:pt x="6458" y="527"/>
                  </a:cubicBezTo>
                  <a:cubicBezTo>
                    <a:pt x="6399" y="582"/>
                    <a:pt x="6338" y="640"/>
                    <a:pt x="6275" y="694"/>
                  </a:cubicBezTo>
                  <a:cubicBezTo>
                    <a:pt x="6253" y="712"/>
                    <a:pt x="6231" y="731"/>
                    <a:pt x="6209" y="748"/>
                  </a:cubicBezTo>
                  <a:cubicBezTo>
                    <a:pt x="6201" y="754"/>
                    <a:pt x="6194" y="760"/>
                    <a:pt x="6186" y="765"/>
                  </a:cubicBezTo>
                  <a:cubicBezTo>
                    <a:pt x="6182" y="768"/>
                    <a:pt x="6179" y="771"/>
                    <a:pt x="6175" y="774"/>
                  </a:cubicBezTo>
                  <a:cubicBezTo>
                    <a:pt x="6171" y="777"/>
                    <a:pt x="6167" y="780"/>
                    <a:pt x="6164" y="782"/>
                  </a:cubicBezTo>
                  <a:cubicBezTo>
                    <a:pt x="6156" y="788"/>
                    <a:pt x="6148" y="794"/>
                    <a:pt x="6140" y="799"/>
                  </a:cubicBezTo>
                  <a:cubicBezTo>
                    <a:pt x="6089" y="835"/>
                    <a:pt x="6041" y="863"/>
                    <a:pt x="5993" y="886"/>
                  </a:cubicBezTo>
                  <a:cubicBezTo>
                    <a:pt x="5968" y="897"/>
                    <a:pt x="5941" y="908"/>
                    <a:pt x="5912" y="916"/>
                  </a:cubicBezTo>
                  <a:cubicBezTo>
                    <a:pt x="5892" y="922"/>
                    <a:pt x="5892" y="922"/>
                    <a:pt x="5892" y="922"/>
                  </a:cubicBezTo>
                  <a:cubicBezTo>
                    <a:pt x="5887" y="923"/>
                    <a:pt x="5883" y="924"/>
                    <a:pt x="5878" y="925"/>
                  </a:cubicBezTo>
                  <a:cubicBezTo>
                    <a:pt x="5876" y="926"/>
                    <a:pt x="5873" y="926"/>
                    <a:pt x="5871" y="927"/>
                  </a:cubicBezTo>
                  <a:cubicBezTo>
                    <a:pt x="5865" y="928"/>
                    <a:pt x="5860" y="929"/>
                    <a:pt x="5855" y="930"/>
                  </a:cubicBezTo>
                  <a:cubicBezTo>
                    <a:pt x="5853" y="930"/>
                    <a:pt x="5851" y="931"/>
                    <a:pt x="5849" y="931"/>
                  </a:cubicBezTo>
                  <a:cubicBezTo>
                    <a:pt x="5839" y="933"/>
                    <a:pt x="5839" y="933"/>
                    <a:pt x="5839" y="933"/>
                  </a:cubicBezTo>
                  <a:cubicBezTo>
                    <a:pt x="5836" y="933"/>
                    <a:pt x="5834" y="933"/>
                    <a:pt x="5831" y="933"/>
                  </a:cubicBezTo>
                  <a:cubicBezTo>
                    <a:pt x="5830" y="933"/>
                    <a:pt x="5829" y="933"/>
                    <a:pt x="5828" y="934"/>
                  </a:cubicBezTo>
                  <a:cubicBezTo>
                    <a:pt x="5797" y="936"/>
                    <a:pt x="5767" y="934"/>
                    <a:pt x="5741" y="928"/>
                  </a:cubicBezTo>
                  <a:cubicBezTo>
                    <a:pt x="5714" y="921"/>
                    <a:pt x="5687" y="910"/>
                    <a:pt x="5660" y="895"/>
                  </a:cubicBezTo>
                  <a:cubicBezTo>
                    <a:pt x="5636" y="881"/>
                    <a:pt x="5612" y="864"/>
                    <a:pt x="5590" y="844"/>
                  </a:cubicBezTo>
                  <a:cubicBezTo>
                    <a:pt x="5568" y="825"/>
                    <a:pt x="5548" y="805"/>
                    <a:pt x="5528" y="785"/>
                  </a:cubicBezTo>
                  <a:cubicBezTo>
                    <a:pt x="5491" y="745"/>
                    <a:pt x="5456" y="702"/>
                    <a:pt x="5418" y="655"/>
                  </a:cubicBezTo>
                  <a:cubicBezTo>
                    <a:pt x="5404" y="638"/>
                    <a:pt x="5390" y="621"/>
                    <a:pt x="5376" y="603"/>
                  </a:cubicBezTo>
                  <a:cubicBezTo>
                    <a:pt x="5355" y="577"/>
                    <a:pt x="5333" y="550"/>
                    <a:pt x="5311" y="523"/>
                  </a:cubicBezTo>
                  <a:cubicBezTo>
                    <a:pt x="5271" y="475"/>
                    <a:pt x="5236" y="432"/>
                    <a:pt x="5201" y="394"/>
                  </a:cubicBezTo>
                  <a:cubicBezTo>
                    <a:pt x="5164" y="351"/>
                    <a:pt x="5125" y="309"/>
                    <a:pt x="5086" y="270"/>
                  </a:cubicBezTo>
                  <a:cubicBezTo>
                    <a:pt x="5054" y="237"/>
                    <a:pt x="5010" y="194"/>
                    <a:pt x="4963" y="154"/>
                  </a:cubicBezTo>
                  <a:cubicBezTo>
                    <a:pt x="4913" y="113"/>
                    <a:pt x="4869" y="83"/>
                    <a:pt x="4824" y="60"/>
                  </a:cubicBezTo>
                  <a:cubicBezTo>
                    <a:pt x="4810" y="53"/>
                    <a:pt x="4810" y="53"/>
                    <a:pt x="4810" y="53"/>
                  </a:cubicBezTo>
                  <a:cubicBezTo>
                    <a:pt x="4786" y="42"/>
                    <a:pt x="4786" y="42"/>
                    <a:pt x="4786" y="42"/>
                  </a:cubicBezTo>
                  <a:cubicBezTo>
                    <a:pt x="4784" y="41"/>
                    <a:pt x="4782" y="40"/>
                    <a:pt x="4780" y="40"/>
                  </a:cubicBezTo>
                  <a:cubicBezTo>
                    <a:pt x="4757" y="32"/>
                    <a:pt x="4757" y="32"/>
                    <a:pt x="4757" y="32"/>
                  </a:cubicBezTo>
                  <a:cubicBezTo>
                    <a:pt x="4747" y="29"/>
                    <a:pt x="4747" y="29"/>
                    <a:pt x="4747" y="29"/>
                  </a:cubicBezTo>
                  <a:cubicBezTo>
                    <a:pt x="4718" y="21"/>
                    <a:pt x="4691" y="17"/>
                    <a:pt x="4666" y="19"/>
                  </a:cubicBezTo>
                  <a:cubicBezTo>
                    <a:pt x="4639" y="20"/>
                    <a:pt x="4612" y="26"/>
                    <a:pt x="4587" y="37"/>
                  </a:cubicBezTo>
                  <a:cubicBezTo>
                    <a:pt x="4563" y="47"/>
                    <a:pt x="4540" y="62"/>
                    <a:pt x="4517" y="81"/>
                  </a:cubicBezTo>
                  <a:cubicBezTo>
                    <a:pt x="4497" y="97"/>
                    <a:pt x="4478" y="116"/>
                    <a:pt x="4458" y="140"/>
                  </a:cubicBezTo>
                  <a:cubicBezTo>
                    <a:pt x="4441" y="159"/>
                    <a:pt x="4425" y="181"/>
                    <a:pt x="4407" y="206"/>
                  </a:cubicBezTo>
                  <a:cubicBezTo>
                    <a:pt x="4393" y="227"/>
                    <a:pt x="4378" y="249"/>
                    <a:pt x="4361" y="277"/>
                  </a:cubicBezTo>
                  <a:cubicBezTo>
                    <a:pt x="4327" y="331"/>
                    <a:pt x="4327" y="331"/>
                    <a:pt x="4327" y="331"/>
                  </a:cubicBezTo>
                  <a:cubicBezTo>
                    <a:pt x="4316" y="349"/>
                    <a:pt x="4316" y="349"/>
                    <a:pt x="4316" y="349"/>
                  </a:cubicBezTo>
                  <a:cubicBezTo>
                    <a:pt x="4288" y="392"/>
                    <a:pt x="4256" y="438"/>
                    <a:pt x="4218" y="489"/>
                  </a:cubicBezTo>
                  <a:cubicBezTo>
                    <a:pt x="4153" y="576"/>
                    <a:pt x="4082" y="662"/>
                    <a:pt x="4003" y="752"/>
                  </a:cubicBezTo>
                  <a:cubicBezTo>
                    <a:pt x="3921" y="844"/>
                    <a:pt x="3844" y="925"/>
                    <a:pt x="3767" y="998"/>
                  </a:cubicBezTo>
                  <a:cubicBezTo>
                    <a:pt x="3719" y="1043"/>
                    <a:pt x="3679" y="1079"/>
                    <a:pt x="3640" y="1111"/>
                  </a:cubicBezTo>
                  <a:cubicBezTo>
                    <a:pt x="3636" y="1114"/>
                    <a:pt x="3633" y="1116"/>
                    <a:pt x="3629" y="1119"/>
                  </a:cubicBezTo>
                  <a:cubicBezTo>
                    <a:pt x="3622" y="1125"/>
                    <a:pt x="3614" y="1132"/>
                    <a:pt x="3606" y="1137"/>
                  </a:cubicBezTo>
                  <a:cubicBezTo>
                    <a:pt x="3589" y="1150"/>
                    <a:pt x="3589" y="1150"/>
                    <a:pt x="3589" y="1150"/>
                  </a:cubicBezTo>
                  <a:cubicBezTo>
                    <a:pt x="3572" y="1163"/>
                    <a:pt x="3572" y="1163"/>
                    <a:pt x="3572" y="1163"/>
                  </a:cubicBezTo>
                  <a:cubicBezTo>
                    <a:pt x="3549" y="1178"/>
                    <a:pt x="3525" y="1195"/>
                    <a:pt x="3499" y="1208"/>
                  </a:cubicBezTo>
                  <a:cubicBezTo>
                    <a:pt x="3495" y="1210"/>
                    <a:pt x="3491" y="1211"/>
                    <a:pt x="3488" y="1213"/>
                  </a:cubicBezTo>
                  <a:cubicBezTo>
                    <a:pt x="3486" y="1214"/>
                    <a:pt x="3485" y="1214"/>
                    <a:pt x="3484" y="1215"/>
                  </a:cubicBezTo>
                  <a:cubicBezTo>
                    <a:pt x="3483" y="1215"/>
                    <a:pt x="3483" y="1215"/>
                    <a:pt x="3483" y="1215"/>
                  </a:cubicBezTo>
                  <a:cubicBezTo>
                    <a:pt x="3481" y="1216"/>
                    <a:pt x="3479" y="1216"/>
                    <a:pt x="3478" y="1217"/>
                  </a:cubicBezTo>
                  <a:cubicBezTo>
                    <a:pt x="3474" y="1218"/>
                    <a:pt x="3474" y="1218"/>
                    <a:pt x="3474" y="1218"/>
                  </a:cubicBezTo>
                  <a:cubicBezTo>
                    <a:pt x="3473" y="1219"/>
                    <a:pt x="3472" y="1219"/>
                    <a:pt x="3471" y="1219"/>
                  </a:cubicBezTo>
                  <a:cubicBezTo>
                    <a:pt x="3467" y="1220"/>
                    <a:pt x="3467" y="1220"/>
                    <a:pt x="3467" y="1220"/>
                  </a:cubicBezTo>
                  <a:cubicBezTo>
                    <a:pt x="3457" y="1223"/>
                    <a:pt x="3446" y="1225"/>
                    <a:pt x="3433" y="12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35">
              <a:extLst>
                <a:ext uri="{FF2B5EF4-FFF2-40B4-BE49-F238E27FC236}">
                  <a16:creationId xmlns:a16="http://schemas.microsoft.com/office/drawing/2014/main" id="{C5491F91-B424-4B27-9B2D-5444D20C86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0500" y="5086350"/>
              <a:ext cx="24006175" cy="3760788"/>
            </a:xfrm>
            <a:custGeom>
              <a:avLst/>
              <a:gdLst>
                <a:gd name="T0" fmla="*/ 3359 w 7832"/>
                <a:gd name="T1" fmla="*/ 1190 h 1224"/>
                <a:gd name="T2" fmla="*/ 3475 w 7832"/>
                <a:gd name="T3" fmla="*/ 1218 h 1224"/>
                <a:gd name="T4" fmla="*/ 3600 w 7832"/>
                <a:gd name="T5" fmla="*/ 1128 h 1224"/>
                <a:gd name="T6" fmla="*/ 3567 w 7832"/>
                <a:gd name="T7" fmla="*/ 1172 h 1224"/>
                <a:gd name="T8" fmla="*/ 3231 w 7832"/>
                <a:gd name="T9" fmla="*/ 1096 h 1224"/>
                <a:gd name="T10" fmla="*/ 3156 w 7832"/>
                <a:gd name="T11" fmla="*/ 1014 h 1224"/>
                <a:gd name="T12" fmla="*/ 3722 w 7832"/>
                <a:gd name="T13" fmla="*/ 1029 h 1224"/>
                <a:gd name="T14" fmla="*/ 5714 w 7832"/>
                <a:gd name="T15" fmla="*/ 921 h 1224"/>
                <a:gd name="T16" fmla="*/ 5936 w 7832"/>
                <a:gd name="T17" fmla="*/ 892 h 1224"/>
                <a:gd name="T18" fmla="*/ 5831 w 7832"/>
                <a:gd name="T19" fmla="*/ 932 h 1224"/>
                <a:gd name="T20" fmla="*/ 5524 w 7832"/>
                <a:gd name="T21" fmla="*/ 795 h 1224"/>
                <a:gd name="T22" fmla="*/ 5957 w 7832"/>
                <a:gd name="T23" fmla="*/ 893 h 1224"/>
                <a:gd name="T24" fmla="*/ 5988 w 7832"/>
                <a:gd name="T25" fmla="*/ 871 h 1224"/>
                <a:gd name="T26" fmla="*/ 5995 w 7832"/>
                <a:gd name="T27" fmla="*/ 887 h 1224"/>
                <a:gd name="T28" fmla="*/ 3034 w 7832"/>
                <a:gd name="T29" fmla="*/ 857 h 1224"/>
                <a:gd name="T30" fmla="*/ 4073 w 7832"/>
                <a:gd name="T31" fmla="*/ 663 h 1224"/>
                <a:gd name="T32" fmla="*/ 6208 w 7832"/>
                <a:gd name="T33" fmla="*/ 755 h 1224"/>
                <a:gd name="T34" fmla="*/ 6230 w 7832"/>
                <a:gd name="T35" fmla="*/ 737 h 1224"/>
                <a:gd name="T36" fmla="*/ 5353 w 7832"/>
                <a:gd name="T37" fmla="*/ 568 h 1224"/>
                <a:gd name="T38" fmla="*/ 1202 w 7832"/>
                <a:gd name="T39" fmla="*/ 687 h 1224"/>
                <a:gd name="T40" fmla="*/ 1149 w 7832"/>
                <a:gd name="T41" fmla="*/ 689 h 1224"/>
                <a:gd name="T42" fmla="*/ 1034 w 7832"/>
                <a:gd name="T43" fmla="*/ 629 h 1224"/>
                <a:gd name="T44" fmla="*/ 2877 w 7832"/>
                <a:gd name="T45" fmla="*/ 665 h 1224"/>
                <a:gd name="T46" fmla="*/ 2714 w 7832"/>
                <a:gd name="T47" fmla="*/ 449 h 1224"/>
                <a:gd name="T48" fmla="*/ 4111 w 7832"/>
                <a:gd name="T49" fmla="*/ 631 h 1224"/>
                <a:gd name="T50" fmla="*/ 1447 w 7832"/>
                <a:gd name="T51" fmla="*/ 614 h 1224"/>
                <a:gd name="T52" fmla="*/ 6413 w 7832"/>
                <a:gd name="T53" fmla="*/ 561 h 1224"/>
                <a:gd name="T54" fmla="*/ 6443 w 7832"/>
                <a:gd name="T55" fmla="*/ 551 h 1224"/>
                <a:gd name="T56" fmla="*/ 6550 w 7832"/>
                <a:gd name="T57" fmla="*/ 454 h 1224"/>
                <a:gd name="T58" fmla="*/ 710 w 7832"/>
                <a:gd name="T59" fmla="*/ 386 h 1224"/>
                <a:gd name="T60" fmla="*/ 5293 w 7832"/>
                <a:gd name="T61" fmla="*/ 516 h 1224"/>
                <a:gd name="T62" fmla="*/ 1897 w 7832"/>
                <a:gd name="T63" fmla="*/ 407 h 1224"/>
                <a:gd name="T64" fmla="*/ 5284 w 7832"/>
                <a:gd name="T65" fmla="*/ 487 h 1224"/>
                <a:gd name="T66" fmla="*/ 4281 w 7832"/>
                <a:gd name="T67" fmla="*/ 423 h 1224"/>
                <a:gd name="T68" fmla="*/ 2584 w 7832"/>
                <a:gd name="T69" fmla="*/ 326 h 1224"/>
                <a:gd name="T70" fmla="*/ 2617 w 7832"/>
                <a:gd name="T71" fmla="*/ 332 h 1224"/>
                <a:gd name="T72" fmla="*/ 4280 w 7832"/>
                <a:gd name="T73" fmla="*/ 403 h 1224"/>
                <a:gd name="T74" fmla="*/ 4289 w 7832"/>
                <a:gd name="T75" fmla="*/ 410 h 1224"/>
                <a:gd name="T76" fmla="*/ 694 w 7832"/>
                <a:gd name="T77" fmla="*/ 383 h 1224"/>
                <a:gd name="T78" fmla="*/ 2125 w 7832"/>
                <a:gd name="T79" fmla="*/ 295 h 1224"/>
                <a:gd name="T80" fmla="*/ 468 w 7832"/>
                <a:gd name="T81" fmla="*/ 263 h 1224"/>
                <a:gd name="T82" fmla="*/ 6648 w 7832"/>
                <a:gd name="T83" fmla="*/ 343 h 1224"/>
                <a:gd name="T84" fmla="*/ 6872 w 7832"/>
                <a:gd name="T85" fmla="*/ 284 h 1224"/>
                <a:gd name="T86" fmla="*/ 6674 w 7832"/>
                <a:gd name="T87" fmla="*/ 343 h 1224"/>
                <a:gd name="T88" fmla="*/ 6893 w 7832"/>
                <a:gd name="T89" fmla="*/ 290 h 1224"/>
                <a:gd name="T90" fmla="*/ 6978 w 7832"/>
                <a:gd name="T91" fmla="*/ 264 h 1224"/>
                <a:gd name="T92" fmla="*/ 4914 w 7832"/>
                <a:gd name="T93" fmla="*/ 121 h 1224"/>
                <a:gd name="T94" fmla="*/ 2247 w 7832"/>
                <a:gd name="T95" fmla="*/ 261 h 1224"/>
                <a:gd name="T96" fmla="*/ 2310 w 7832"/>
                <a:gd name="T97" fmla="*/ 267 h 1224"/>
                <a:gd name="T98" fmla="*/ 2481 w 7832"/>
                <a:gd name="T99" fmla="*/ 274 h 1224"/>
                <a:gd name="T100" fmla="*/ 7434 w 7832"/>
                <a:gd name="T101" fmla="*/ 253 h 1224"/>
                <a:gd name="T102" fmla="*/ 7456 w 7832"/>
                <a:gd name="T103" fmla="*/ 255 h 1224"/>
                <a:gd name="T104" fmla="*/ 7711 w 7832"/>
                <a:gd name="T105" fmla="*/ 233 h 1224"/>
                <a:gd name="T106" fmla="*/ 364 w 7832"/>
                <a:gd name="T107" fmla="*/ 249 h 1224"/>
                <a:gd name="T108" fmla="*/ 7738 w 7832"/>
                <a:gd name="T109" fmla="*/ 250 h 1224"/>
                <a:gd name="T110" fmla="*/ 7824 w 7832"/>
                <a:gd name="T111" fmla="*/ 232 h 1224"/>
                <a:gd name="T112" fmla="*/ 141 w 7832"/>
                <a:gd name="T113" fmla="*/ 241 h 1224"/>
                <a:gd name="T114" fmla="*/ 4472 w 7832"/>
                <a:gd name="T115" fmla="*/ 115 h 1224"/>
                <a:gd name="T116" fmla="*/ 4444 w 7832"/>
                <a:gd name="T117" fmla="*/ 173 h 1224"/>
                <a:gd name="T118" fmla="*/ 4746 w 7832"/>
                <a:gd name="T119" fmla="*/ 29 h 1224"/>
                <a:gd name="T120" fmla="*/ 4772 w 7832"/>
                <a:gd name="T121" fmla="*/ 20 h 1224"/>
                <a:gd name="T122" fmla="*/ 4642 w 7832"/>
                <a:gd name="T123" fmla="*/ 21 h 1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832" h="1224">
                  <a:moveTo>
                    <a:pt x="3434" y="1224"/>
                  </a:moveTo>
                  <a:cubicBezTo>
                    <a:pt x="3433" y="1224"/>
                    <a:pt x="3433" y="1224"/>
                    <a:pt x="3433" y="1224"/>
                  </a:cubicBezTo>
                  <a:cubicBezTo>
                    <a:pt x="3407" y="1224"/>
                    <a:pt x="3380" y="1217"/>
                    <a:pt x="3352" y="1205"/>
                  </a:cubicBezTo>
                  <a:cubicBezTo>
                    <a:pt x="3332" y="1196"/>
                    <a:pt x="3311" y="1184"/>
                    <a:pt x="3288" y="1168"/>
                  </a:cubicBezTo>
                  <a:cubicBezTo>
                    <a:pt x="3287" y="1167"/>
                    <a:pt x="3285" y="1165"/>
                    <a:pt x="3284" y="1164"/>
                  </a:cubicBezTo>
                  <a:cubicBezTo>
                    <a:pt x="3284" y="1164"/>
                    <a:pt x="3284" y="1164"/>
                    <a:pt x="3284" y="1164"/>
                  </a:cubicBezTo>
                  <a:cubicBezTo>
                    <a:pt x="3269" y="1153"/>
                    <a:pt x="3255" y="1141"/>
                    <a:pt x="3240" y="1127"/>
                  </a:cubicBezTo>
                  <a:cubicBezTo>
                    <a:pt x="3236" y="1124"/>
                    <a:pt x="3236" y="1119"/>
                    <a:pt x="3239" y="1115"/>
                  </a:cubicBezTo>
                  <a:cubicBezTo>
                    <a:pt x="3242" y="1112"/>
                    <a:pt x="3248" y="1112"/>
                    <a:pt x="3251" y="1115"/>
                  </a:cubicBezTo>
                  <a:cubicBezTo>
                    <a:pt x="3266" y="1128"/>
                    <a:pt x="3280" y="1140"/>
                    <a:pt x="3293" y="1150"/>
                  </a:cubicBezTo>
                  <a:cubicBezTo>
                    <a:pt x="3293" y="1150"/>
                    <a:pt x="3293" y="1150"/>
                    <a:pt x="3293" y="1150"/>
                  </a:cubicBezTo>
                  <a:cubicBezTo>
                    <a:pt x="3294" y="1151"/>
                    <a:pt x="3294" y="1151"/>
                    <a:pt x="3294" y="1151"/>
                  </a:cubicBezTo>
                  <a:cubicBezTo>
                    <a:pt x="3294" y="1151"/>
                    <a:pt x="3294" y="1151"/>
                    <a:pt x="3294" y="1151"/>
                  </a:cubicBezTo>
                  <a:cubicBezTo>
                    <a:pt x="3295" y="1152"/>
                    <a:pt x="3297" y="1153"/>
                    <a:pt x="3298" y="1154"/>
                  </a:cubicBezTo>
                  <a:cubicBezTo>
                    <a:pt x="3320" y="1170"/>
                    <a:pt x="3339" y="1181"/>
                    <a:pt x="3359" y="1190"/>
                  </a:cubicBezTo>
                  <a:cubicBezTo>
                    <a:pt x="3385" y="1201"/>
                    <a:pt x="3410" y="1207"/>
                    <a:pt x="3433" y="1207"/>
                  </a:cubicBezTo>
                  <a:cubicBezTo>
                    <a:pt x="3433" y="1207"/>
                    <a:pt x="3433" y="1207"/>
                    <a:pt x="3433" y="1207"/>
                  </a:cubicBezTo>
                  <a:cubicBezTo>
                    <a:pt x="3433" y="1207"/>
                    <a:pt x="3433" y="1207"/>
                    <a:pt x="3433" y="1207"/>
                  </a:cubicBezTo>
                  <a:cubicBezTo>
                    <a:pt x="3437" y="1207"/>
                    <a:pt x="3441" y="1206"/>
                    <a:pt x="3444" y="1206"/>
                  </a:cubicBezTo>
                  <a:cubicBezTo>
                    <a:pt x="3449" y="1206"/>
                    <a:pt x="3453" y="1210"/>
                    <a:pt x="3453" y="1214"/>
                  </a:cubicBezTo>
                  <a:cubicBezTo>
                    <a:pt x="3453" y="1216"/>
                    <a:pt x="3452" y="1219"/>
                    <a:pt x="3451" y="1220"/>
                  </a:cubicBezTo>
                  <a:cubicBezTo>
                    <a:pt x="3449" y="1222"/>
                    <a:pt x="3447" y="1223"/>
                    <a:pt x="3445" y="1223"/>
                  </a:cubicBezTo>
                  <a:cubicBezTo>
                    <a:pt x="3441" y="1223"/>
                    <a:pt x="3437" y="1224"/>
                    <a:pt x="3434" y="1224"/>
                  </a:cubicBezTo>
                  <a:close/>
                  <a:moveTo>
                    <a:pt x="3472" y="1219"/>
                  </a:moveTo>
                  <a:cubicBezTo>
                    <a:pt x="3469" y="1219"/>
                    <a:pt x="3465" y="1216"/>
                    <a:pt x="3464" y="1212"/>
                  </a:cubicBezTo>
                  <a:cubicBezTo>
                    <a:pt x="3463" y="1208"/>
                    <a:pt x="3465" y="1204"/>
                    <a:pt x="3469" y="1202"/>
                  </a:cubicBezTo>
                  <a:cubicBezTo>
                    <a:pt x="3469" y="1202"/>
                    <a:pt x="3469" y="1202"/>
                    <a:pt x="3469" y="1202"/>
                  </a:cubicBezTo>
                  <a:cubicBezTo>
                    <a:pt x="3470" y="1202"/>
                    <a:pt x="3470" y="1202"/>
                    <a:pt x="3470" y="1202"/>
                  </a:cubicBezTo>
                  <a:cubicBezTo>
                    <a:pt x="3475" y="1201"/>
                    <a:pt x="3479" y="1204"/>
                    <a:pt x="3481" y="1208"/>
                  </a:cubicBezTo>
                  <a:cubicBezTo>
                    <a:pt x="3482" y="1213"/>
                    <a:pt x="3479" y="1217"/>
                    <a:pt x="3475" y="1218"/>
                  </a:cubicBezTo>
                  <a:cubicBezTo>
                    <a:pt x="3474" y="1219"/>
                    <a:pt x="3473" y="1219"/>
                    <a:pt x="3472" y="1219"/>
                  </a:cubicBezTo>
                  <a:close/>
                  <a:moveTo>
                    <a:pt x="3499" y="1210"/>
                  </a:moveTo>
                  <a:cubicBezTo>
                    <a:pt x="3496" y="1210"/>
                    <a:pt x="3493" y="1208"/>
                    <a:pt x="3491" y="1204"/>
                  </a:cubicBezTo>
                  <a:cubicBezTo>
                    <a:pt x="3490" y="1202"/>
                    <a:pt x="3490" y="1200"/>
                    <a:pt x="3491" y="1198"/>
                  </a:cubicBezTo>
                  <a:cubicBezTo>
                    <a:pt x="3492" y="1196"/>
                    <a:pt x="3494" y="1194"/>
                    <a:pt x="3496" y="1193"/>
                  </a:cubicBezTo>
                  <a:cubicBezTo>
                    <a:pt x="3499" y="1192"/>
                    <a:pt x="3502" y="1190"/>
                    <a:pt x="3506" y="1189"/>
                  </a:cubicBezTo>
                  <a:cubicBezTo>
                    <a:pt x="3517" y="1182"/>
                    <a:pt x="3517" y="1182"/>
                    <a:pt x="3517" y="1182"/>
                  </a:cubicBezTo>
                  <a:cubicBezTo>
                    <a:pt x="3518" y="1182"/>
                    <a:pt x="3519" y="1181"/>
                    <a:pt x="3520" y="1181"/>
                  </a:cubicBezTo>
                  <a:cubicBezTo>
                    <a:pt x="3523" y="1179"/>
                    <a:pt x="3525" y="1178"/>
                    <a:pt x="3527" y="1177"/>
                  </a:cubicBezTo>
                  <a:cubicBezTo>
                    <a:pt x="3546" y="1165"/>
                    <a:pt x="3546" y="1165"/>
                    <a:pt x="3546" y="1165"/>
                  </a:cubicBezTo>
                  <a:cubicBezTo>
                    <a:pt x="3550" y="1163"/>
                    <a:pt x="3554" y="1161"/>
                    <a:pt x="3558" y="1158"/>
                  </a:cubicBezTo>
                  <a:cubicBezTo>
                    <a:pt x="3560" y="1157"/>
                    <a:pt x="3562" y="1155"/>
                    <a:pt x="3564" y="1154"/>
                  </a:cubicBezTo>
                  <a:cubicBezTo>
                    <a:pt x="3570" y="1150"/>
                    <a:pt x="3577" y="1146"/>
                    <a:pt x="3582" y="1141"/>
                  </a:cubicBezTo>
                  <a:cubicBezTo>
                    <a:pt x="3582" y="1141"/>
                    <a:pt x="3582" y="1141"/>
                    <a:pt x="3582" y="1141"/>
                  </a:cubicBezTo>
                  <a:cubicBezTo>
                    <a:pt x="3600" y="1128"/>
                    <a:pt x="3600" y="1128"/>
                    <a:pt x="3600" y="1128"/>
                  </a:cubicBezTo>
                  <a:cubicBezTo>
                    <a:pt x="3618" y="1115"/>
                    <a:pt x="3618" y="1115"/>
                    <a:pt x="3618" y="1115"/>
                  </a:cubicBezTo>
                  <a:cubicBezTo>
                    <a:pt x="3626" y="1110"/>
                    <a:pt x="3633" y="1103"/>
                    <a:pt x="3641" y="1097"/>
                  </a:cubicBezTo>
                  <a:cubicBezTo>
                    <a:pt x="3645" y="1094"/>
                    <a:pt x="3648" y="1091"/>
                    <a:pt x="3652" y="1089"/>
                  </a:cubicBezTo>
                  <a:cubicBezTo>
                    <a:pt x="3660" y="1081"/>
                    <a:pt x="3669" y="1074"/>
                    <a:pt x="3679" y="1066"/>
                  </a:cubicBezTo>
                  <a:cubicBezTo>
                    <a:pt x="3683" y="1063"/>
                    <a:pt x="3688" y="1063"/>
                    <a:pt x="3691" y="1067"/>
                  </a:cubicBezTo>
                  <a:cubicBezTo>
                    <a:pt x="3692" y="1069"/>
                    <a:pt x="3693" y="1071"/>
                    <a:pt x="3693" y="1073"/>
                  </a:cubicBezTo>
                  <a:cubicBezTo>
                    <a:pt x="3693" y="1075"/>
                    <a:pt x="3692" y="1077"/>
                    <a:pt x="3690" y="1079"/>
                  </a:cubicBezTo>
                  <a:cubicBezTo>
                    <a:pt x="3681" y="1087"/>
                    <a:pt x="3671" y="1095"/>
                    <a:pt x="3662" y="1102"/>
                  </a:cubicBezTo>
                  <a:cubicBezTo>
                    <a:pt x="3662" y="1102"/>
                    <a:pt x="3662" y="1102"/>
                    <a:pt x="3662" y="1102"/>
                  </a:cubicBezTo>
                  <a:cubicBezTo>
                    <a:pt x="3659" y="1105"/>
                    <a:pt x="3655" y="1108"/>
                    <a:pt x="3652" y="1110"/>
                  </a:cubicBezTo>
                  <a:cubicBezTo>
                    <a:pt x="3644" y="1117"/>
                    <a:pt x="3636" y="1123"/>
                    <a:pt x="3628" y="1129"/>
                  </a:cubicBezTo>
                  <a:cubicBezTo>
                    <a:pt x="3610" y="1142"/>
                    <a:pt x="3610" y="1142"/>
                    <a:pt x="3610" y="1142"/>
                  </a:cubicBezTo>
                  <a:cubicBezTo>
                    <a:pt x="3592" y="1155"/>
                    <a:pt x="3592" y="1155"/>
                    <a:pt x="3592" y="1155"/>
                  </a:cubicBezTo>
                  <a:cubicBezTo>
                    <a:pt x="3586" y="1160"/>
                    <a:pt x="3579" y="1164"/>
                    <a:pt x="3574" y="1168"/>
                  </a:cubicBezTo>
                  <a:cubicBezTo>
                    <a:pt x="3572" y="1169"/>
                    <a:pt x="3570" y="1171"/>
                    <a:pt x="3567" y="1172"/>
                  </a:cubicBezTo>
                  <a:cubicBezTo>
                    <a:pt x="3563" y="1175"/>
                    <a:pt x="3559" y="1177"/>
                    <a:pt x="3555" y="1180"/>
                  </a:cubicBezTo>
                  <a:cubicBezTo>
                    <a:pt x="3535" y="1192"/>
                    <a:pt x="3535" y="1192"/>
                    <a:pt x="3535" y="1192"/>
                  </a:cubicBezTo>
                  <a:cubicBezTo>
                    <a:pt x="3533" y="1193"/>
                    <a:pt x="3531" y="1194"/>
                    <a:pt x="3529" y="1196"/>
                  </a:cubicBezTo>
                  <a:cubicBezTo>
                    <a:pt x="3527" y="1196"/>
                    <a:pt x="3526" y="1197"/>
                    <a:pt x="3525" y="1197"/>
                  </a:cubicBezTo>
                  <a:cubicBezTo>
                    <a:pt x="3525" y="1197"/>
                    <a:pt x="3525" y="1197"/>
                    <a:pt x="3525" y="1197"/>
                  </a:cubicBezTo>
                  <a:cubicBezTo>
                    <a:pt x="3514" y="1204"/>
                    <a:pt x="3514" y="1204"/>
                    <a:pt x="3514" y="1204"/>
                  </a:cubicBezTo>
                  <a:cubicBezTo>
                    <a:pt x="3510" y="1206"/>
                    <a:pt x="3506" y="1207"/>
                    <a:pt x="3503" y="1209"/>
                  </a:cubicBezTo>
                  <a:cubicBezTo>
                    <a:pt x="3501" y="1209"/>
                    <a:pt x="3500" y="1210"/>
                    <a:pt x="3499" y="1210"/>
                  </a:cubicBezTo>
                  <a:close/>
                  <a:moveTo>
                    <a:pt x="3225" y="1110"/>
                  </a:moveTo>
                  <a:cubicBezTo>
                    <a:pt x="3223" y="1110"/>
                    <a:pt x="3220" y="1109"/>
                    <a:pt x="3219" y="1108"/>
                  </a:cubicBezTo>
                  <a:cubicBezTo>
                    <a:pt x="3219" y="1107"/>
                    <a:pt x="3219" y="1107"/>
                    <a:pt x="3219" y="1107"/>
                  </a:cubicBezTo>
                  <a:cubicBezTo>
                    <a:pt x="3219" y="1107"/>
                    <a:pt x="3219" y="1107"/>
                    <a:pt x="3219" y="1107"/>
                  </a:cubicBezTo>
                  <a:cubicBezTo>
                    <a:pt x="3217" y="1106"/>
                    <a:pt x="3216" y="1104"/>
                    <a:pt x="3216" y="1102"/>
                  </a:cubicBezTo>
                  <a:cubicBezTo>
                    <a:pt x="3216" y="1099"/>
                    <a:pt x="3217" y="1097"/>
                    <a:pt x="3219" y="1096"/>
                  </a:cubicBezTo>
                  <a:cubicBezTo>
                    <a:pt x="3222" y="1092"/>
                    <a:pt x="3227" y="1092"/>
                    <a:pt x="3231" y="1096"/>
                  </a:cubicBezTo>
                  <a:cubicBezTo>
                    <a:pt x="3231" y="1096"/>
                    <a:pt x="3231" y="1096"/>
                    <a:pt x="3231" y="1096"/>
                  </a:cubicBezTo>
                  <a:cubicBezTo>
                    <a:pt x="3234" y="1099"/>
                    <a:pt x="3234" y="1104"/>
                    <a:pt x="3231" y="1108"/>
                  </a:cubicBezTo>
                  <a:cubicBezTo>
                    <a:pt x="3229" y="1109"/>
                    <a:pt x="3227" y="1110"/>
                    <a:pt x="3225" y="1110"/>
                  </a:cubicBezTo>
                  <a:close/>
                  <a:moveTo>
                    <a:pt x="3205" y="1090"/>
                  </a:moveTo>
                  <a:cubicBezTo>
                    <a:pt x="3203" y="1090"/>
                    <a:pt x="3200" y="1089"/>
                    <a:pt x="3199" y="1087"/>
                  </a:cubicBezTo>
                  <a:cubicBezTo>
                    <a:pt x="3181" y="1069"/>
                    <a:pt x="3163" y="1049"/>
                    <a:pt x="3143" y="1025"/>
                  </a:cubicBezTo>
                  <a:cubicBezTo>
                    <a:pt x="3126" y="1004"/>
                    <a:pt x="3108" y="982"/>
                    <a:pt x="3088" y="957"/>
                  </a:cubicBezTo>
                  <a:cubicBezTo>
                    <a:pt x="3080" y="946"/>
                    <a:pt x="3071" y="935"/>
                    <a:pt x="3061" y="922"/>
                  </a:cubicBezTo>
                  <a:cubicBezTo>
                    <a:pt x="3059" y="919"/>
                    <a:pt x="3056" y="916"/>
                    <a:pt x="3054" y="912"/>
                  </a:cubicBezTo>
                  <a:cubicBezTo>
                    <a:pt x="3051" y="909"/>
                    <a:pt x="3052" y="903"/>
                    <a:pt x="3056" y="901"/>
                  </a:cubicBezTo>
                  <a:cubicBezTo>
                    <a:pt x="3059" y="898"/>
                    <a:pt x="3065" y="899"/>
                    <a:pt x="3067" y="902"/>
                  </a:cubicBezTo>
                  <a:cubicBezTo>
                    <a:pt x="3070" y="905"/>
                    <a:pt x="3070" y="905"/>
                    <a:pt x="3070" y="905"/>
                  </a:cubicBezTo>
                  <a:cubicBezTo>
                    <a:pt x="3071" y="907"/>
                    <a:pt x="3073" y="909"/>
                    <a:pt x="3074" y="911"/>
                  </a:cubicBezTo>
                  <a:cubicBezTo>
                    <a:pt x="3085" y="925"/>
                    <a:pt x="3094" y="937"/>
                    <a:pt x="3102" y="947"/>
                  </a:cubicBezTo>
                  <a:cubicBezTo>
                    <a:pt x="3121" y="972"/>
                    <a:pt x="3139" y="993"/>
                    <a:pt x="3156" y="1014"/>
                  </a:cubicBezTo>
                  <a:cubicBezTo>
                    <a:pt x="3176" y="1037"/>
                    <a:pt x="3194" y="1057"/>
                    <a:pt x="3211" y="1076"/>
                  </a:cubicBezTo>
                  <a:cubicBezTo>
                    <a:pt x="3214" y="1079"/>
                    <a:pt x="3214" y="1084"/>
                    <a:pt x="3211" y="1088"/>
                  </a:cubicBezTo>
                  <a:cubicBezTo>
                    <a:pt x="3209" y="1089"/>
                    <a:pt x="3207" y="1090"/>
                    <a:pt x="3205" y="1090"/>
                  </a:cubicBezTo>
                  <a:close/>
                  <a:moveTo>
                    <a:pt x="3706" y="1062"/>
                  </a:moveTo>
                  <a:cubicBezTo>
                    <a:pt x="3704" y="1062"/>
                    <a:pt x="3701" y="1061"/>
                    <a:pt x="3700" y="1059"/>
                  </a:cubicBezTo>
                  <a:cubicBezTo>
                    <a:pt x="3698" y="1058"/>
                    <a:pt x="3697" y="1056"/>
                    <a:pt x="3698" y="1053"/>
                  </a:cubicBezTo>
                  <a:cubicBezTo>
                    <a:pt x="3698" y="1051"/>
                    <a:pt x="3699" y="1049"/>
                    <a:pt x="3700" y="1048"/>
                  </a:cubicBezTo>
                  <a:cubicBezTo>
                    <a:pt x="3700" y="1048"/>
                    <a:pt x="3700" y="1048"/>
                    <a:pt x="3700" y="1048"/>
                  </a:cubicBezTo>
                  <a:cubicBezTo>
                    <a:pt x="3700" y="1048"/>
                    <a:pt x="3700" y="1048"/>
                    <a:pt x="3700" y="1048"/>
                  </a:cubicBezTo>
                  <a:cubicBezTo>
                    <a:pt x="3704" y="1045"/>
                    <a:pt x="3709" y="1045"/>
                    <a:pt x="3712" y="1048"/>
                  </a:cubicBezTo>
                  <a:cubicBezTo>
                    <a:pt x="3715" y="1052"/>
                    <a:pt x="3715" y="1057"/>
                    <a:pt x="3712" y="1060"/>
                  </a:cubicBezTo>
                  <a:cubicBezTo>
                    <a:pt x="3710" y="1062"/>
                    <a:pt x="3708" y="1062"/>
                    <a:pt x="3706" y="1062"/>
                  </a:cubicBezTo>
                  <a:close/>
                  <a:moveTo>
                    <a:pt x="3727" y="1044"/>
                  </a:moveTo>
                  <a:cubicBezTo>
                    <a:pt x="3725" y="1044"/>
                    <a:pt x="3722" y="1043"/>
                    <a:pt x="3721" y="1041"/>
                  </a:cubicBezTo>
                  <a:cubicBezTo>
                    <a:pt x="3718" y="1037"/>
                    <a:pt x="3718" y="1032"/>
                    <a:pt x="3722" y="1029"/>
                  </a:cubicBezTo>
                  <a:cubicBezTo>
                    <a:pt x="3735" y="1017"/>
                    <a:pt x="3748" y="1004"/>
                    <a:pt x="3763" y="991"/>
                  </a:cubicBezTo>
                  <a:cubicBezTo>
                    <a:pt x="3769" y="985"/>
                    <a:pt x="3775" y="980"/>
                    <a:pt x="3780" y="975"/>
                  </a:cubicBezTo>
                  <a:cubicBezTo>
                    <a:pt x="3814" y="942"/>
                    <a:pt x="3849" y="908"/>
                    <a:pt x="3884" y="872"/>
                  </a:cubicBezTo>
                  <a:cubicBezTo>
                    <a:pt x="3884" y="872"/>
                    <a:pt x="3884" y="872"/>
                    <a:pt x="3884" y="872"/>
                  </a:cubicBezTo>
                  <a:cubicBezTo>
                    <a:pt x="3887" y="869"/>
                    <a:pt x="3892" y="869"/>
                    <a:pt x="3896" y="872"/>
                  </a:cubicBezTo>
                  <a:cubicBezTo>
                    <a:pt x="3899" y="875"/>
                    <a:pt x="3899" y="880"/>
                    <a:pt x="3896" y="884"/>
                  </a:cubicBezTo>
                  <a:cubicBezTo>
                    <a:pt x="3861" y="919"/>
                    <a:pt x="3826" y="954"/>
                    <a:pt x="3792" y="987"/>
                  </a:cubicBezTo>
                  <a:cubicBezTo>
                    <a:pt x="3785" y="993"/>
                    <a:pt x="3780" y="998"/>
                    <a:pt x="3775" y="1003"/>
                  </a:cubicBezTo>
                  <a:cubicBezTo>
                    <a:pt x="3760" y="1017"/>
                    <a:pt x="3746" y="1029"/>
                    <a:pt x="3733" y="1041"/>
                  </a:cubicBezTo>
                  <a:cubicBezTo>
                    <a:pt x="3731" y="1043"/>
                    <a:pt x="3729" y="1044"/>
                    <a:pt x="3727" y="1044"/>
                  </a:cubicBezTo>
                  <a:close/>
                  <a:moveTo>
                    <a:pt x="5801" y="934"/>
                  </a:moveTo>
                  <a:cubicBezTo>
                    <a:pt x="5791" y="934"/>
                    <a:pt x="5781" y="933"/>
                    <a:pt x="5771" y="932"/>
                  </a:cubicBezTo>
                  <a:cubicBezTo>
                    <a:pt x="5771" y="932"/>
                    <a:pt x="5771" y="932"/>
                    <a:pt x="5771" y="932"/>
                  </a:cubicBezTo>
                  <a:cubicBezTo>
                    <a:pt x="5758" y="931"/>
                    <a:pt x="5745" y="929"/>
                    <a:pt x="5732" y="926"/>
                  </a:cubicBezTo>
                  <a:cubicBezTo>
                    <a:pt x="5726" y="924"/>
                    <a:pt x="5720" y="923"/>
                    <a:pt x="5714" y="921"/>
                  </a:cubicBezTo>
                  <a:cubicBezTo>
                    <a:pt x="5710" y="920"/>
                    <a:pt x="5707" y="915"/>
                    <a:pt x="5709" y="910"/>
                  </a:cubicBezTo>
                  <a:cubicBezTo>
                    <a:pt x="5710" y="906"/>
                    <a:pt x="5715" y="903"/>
                    <a:pt x="5719" y="905"/>
                  </a:cubicBezTo>
                  <a:cubicBezTo>
                    <a:pt x="5725" y="906"/>
                    <a:pt x="5731" y="908"/>
                    <a:pt x="5736" y="909"/>
                  </a:cubicBezTo>
                  <a:cubicBezTo>
                    <a:pt x="5748" y="912"/>
                    <a:pt x="5760" y="914"/>
                    <a:pt x="5773" y="915"/>
                  </a:cubicBezTo>
                  <a:cubicBezTo>
                    <a:pt x="5791" y="917"/>
                    <a:pt x="5810" y="917"/>
                    <a:pt x="5829" y="916"/>
                  </a:cubicBezTo>
                  <a:cubicBezTo>
                    <a:pt x="5831" y="915"/>
                    <a:pt x="5832" y="915"/>
                    <a:pt x="5834" y="915"/>
                  </a:cubicBezTo>
                  <a:cubicBezTo>
                    <a:pt x="5836" y="915"/>
                    <a:pt x="5838" y="915"/>
                    <a:pt x="5840" y="915"/>
                  </a:cubicBezTo>
                  <a:cubicBezTo>
                    <a:pt x="5852" y="913"/>
                    <a:pt x="5852" y="913"/>
                    <a:pt x="5852" y="913"/>
                  </a:cubicBezTo>
                  <a:cubicBezTo>
                    <a:pt x="5854" y="912"/>
                    <a:pt x="5856" y="912"/>
                    <a:pt x="5857" y="912"/>
                  </a:cubicBezTo>
                  <a:cubicBezTo>
                    <a:pt x="5864" y="911"/>
                    <a:pt x="5869" y="910"/>
                    <a:pt x="5874" y="909"/>
                  </a:cubicBezTo>
                  <a:cubicBezTo>
                    <a:pt x="5875" y="909"/>
                    <a:pt x="5875" y="909"/>
                    <a:pt x="5875" y="909"/>
                  </a:cubicBezTo>
                  <a:cubicBezTo>
                    <a:pt x="5877" y="908"/>
                    <a:pt x="5879" y="908"/>
                    <a:pt x="5882" y="907"/>
                  </a:cubicBezTo>
                  <a:cubicBezTo>
                    <a:pt x="5887" y="906"/>
                    <a:pt x="5892" y="905"/>
                    <a:pt x="5897" y="904"/>
                  </a:cubicBezTo>
                  <a:cubicBezTo>
                    <a:pt x="5918" y="897"/>
                    <a:pt x="5918" y="897"/>
                    <a:pt x="5918" y="897"/>
                  </a:cubicBezTo>
                  <a:cubicBezTo>
                    <a:pt x="5924" y="896"/>
                    <a:pt x="5930" y="894"/>
                    <a:pt x="5936" y="892"/>
                  </a:cubicBezTo>
                  <a:cubicBezTo>
                    <a:pt x="5936" y="892"/>
                    <a:pt x="5936" y="892"/>
                    <a:pt x="5936" y="892"/>
                  </a:cubicBezTo>
                  <a:cubicBezTo>
                    <a:pt x="5936" y="892"/>
                    <a:pt x="5936" y="892"/>
                    <a:pt x="5936" y="892"/>
                  </a:cubicBezTo>
                  <a:cubicBezTo>
                    <a:pt x="5941" y="890"/>
                    <a:pt x="5945" y="893"/>
                    <a:pt x="5947" y="897"/>
                  </a:cubicBezTo>
                  <a:cubicBezTo>
                    <a:pt x="5948" y="901"/>
                    <a:pt x="5946" y="906"/>
                    <a:pt x="5942" y="908"/>
                  </a:cubicBezTo>
                  <a:cubicBezTo>
                    <a:pt x="5935" y="910"/>
                    <a:pt x="5929" y="912"/>
                    <a:pt x="5923" y="914"/>
                  </a:cubicBezTo>
                  <a:cubicBezTo>
                    <a:pt x="5923" y="914"/>
                    <a:pt x="5923" y="914"/>
                    <a:pt x="5923" y="914"/>
                  </a:cubicBezTo>
                  <a:cubicBezTo>
                    <a:pt x="5901" y="920"/>
                    <a:pt x="5901" y="920"/>
                    <a:pt x="5901" y="920"/>
                  </a:cubicBezTo>
                  <a:cubicBezTo>
                    <a:pt x="5896" y="921"/>
                    <a:pt x="5890" y="922"/>
                    <a:pt x="5885" y="924"/>
                  </a:cubicBezTo>
                  <a:cubicBezTo>
                    <a:pt x="5883" y="924"/>
                    <a:pt x="5881" y="925"/>
                    <a:pt x="5879" y="925"/>
                  </a:cubicBezTo>
                  <a:cubicBezTo>
                    <a:pt x="5879" y="925"/>
                    <a:pt x="5879" y="925"/>
                    <a:pt x="5879" y="925"/>
                  </a:cubicBezTo>
                  <a:cubicBezTo>
                    <a:pt x="5873" y="927"/>
                    <a:pt x="5866" y="928"/>
                    <a:pt x="5860" y="929"/>
                  </a:cubicBezTo>
                  <a:cubicBezTo>
                    <a:pt x="5859" y="929"/>
                    <a:pt x="5857" y="929"/>
                    <a:pt x="5855" y="929"/>
                  </a:cubicBezTo>
                  <a:cubicBezTo>
                    <a:pt x="5843" y="931"/>
                    <a:pt x="5843" y="931"/>
                    <a:pt x="5843" y="931"/>
                  </a:cubicBezTo>
                  <a:cubicBezTo>
                    <a:pt x="5840" y="932"/>
                    <a:pt x="5837" y="932"/>
                    <a:pt x="5835" y="932"/>
                  </a:cubicBezTo>
                  <a:cubicBezTo>
                    <a:pt x="5833" y="932"/>
                    <a:pt x="5832" y="932"/>
                    <a:pt x="5831" y="932"/>
                  </a:cubicBezTo>
                  <a:cubicBezTo>
                    <a:pt x="5821" y="933"/>
                    <a:pt x="5811" y="934"/>
                    <a:pt x="5801" y="934"/>
                  </a:cubicBezTo>
                  <a:close/>
                  <a:moveTo>
                    <a:pt x="5690" y="912"/>
                  </a:moveTo>
                  <a:cubicBezTo>
                    <a:pt x="5689" y="912"/>
                    <a:pt x="5688" y="912"/>
                    <a:pt x="5687" y="911"/>
                  </a:cubicBezTo>
                  <a:cubicBezTo>
                    <a:pt x="5687" y="911"/>
                    <a:pt x="5687" y="911"/>
                    <a:pt x="5687" y="911"/>
                  </a:cubicBezTo>
                  <a:cubicBezTo>
                    <a:pt x="5687" y="911"/>
                    <a:pt x="5687" y="911"/>
                    <a:pt x="5687" y="911"/>
                  </a:cubicBezTo>
                  <a:cubicBezTo>
                    <a:pt x="5685" y="910"/>
                    <a:pt x="5683" y="909"/>
                    <a:pt x="5682" y="907"/>
                  </a:cubicBezTo>
                  <a:cubicBezTo>
                    <a:pt x="5681" y="905"/>
                    <a:pt x="5681" y="902"/>
                    <a:pt x="5682" y="900"/>
                  </a:cubicBezTo>
                  <a:cubicBezTo>
                    <a:pt x="5684" y="896"/>
                    <a:pt x="5689" y="894"/>
                    <a:pt x="5693" y="896"/>
                  </a:cubicBezTo>
                  <a:cubicBezTo>
                    <a:pt x="5698" y="897"/>
                    <a:pt x="5700" y="902"/>
                    <a:pt x="5698" y="907"/>
                  </a:cubicBezTo>
                  <a:cubicBezTo>
                    <a:pt x="5697" y="910"/>
                    <a:pt x="5694" y="912"/>
                    <a:pt x="5690" y="912"/>
                  </a:cubicBezTo>
                  <a:close/>
                  <a:moveTo>
                    <a:pt x="5664" y="900"/>
                  </a:moveTo>
                  <a:cubicBezTo>
                    <a:pt x="5663" y="900"/>
                    <a:pt x="5662" y="900"/>
                    <a:pt x="5661" y="899"/>
                  </a:cubicBezTo>
                  <a:cubicBezTo>
                    <a:pt x="5654" y="896"/>
                    <a:pt x="5648" y="893"/>
                    <a:pt x="5642" y="889"/>
                  </a:cubicBezTo>
                  <a:cubicBezTo>
                    <a:pt x="5616" y="874"/>
                    <a:pt x="5590" y="855"/>
                    <a:pt x="5566" y="835"/>
                  </a:cubicBezTo>
                  <a:cubicBezTo>
                    <a:pt x="5552" y="822"/>
                    <a:pt x="5538" y="808"/>
                    <a:pt x="5524" y="795"/>
                  </a:cubicBezTo>
                  <a:cubicBezTo>
                    <a:pt x="5517" y="788"/>
                    <a:pt x="5510" y="780"/>
                    <a:pt x="5502" y="772"/>
                  </a:cubicBezTo>
                  <a:cubicBezTo>
                    <a:pt x="5497" y="766"/>
                    <a:pt x="5491" y="760"/>
                    <a:pt x="5485" y="754"/>
                  </a:cubicBezTo>
                  <a:cubicBezTo>
                    <a:pt x="5482" y="750"/>
                    <a:pt x="5482" y="745"/>
                    <a:pt x="5486" y="742"/>
                  </a:cubicBezTo>
                  <a:cubicBezTo>
                    <a:pt x="5489" y="739"/>
                    <a:pt x="5495" y="739"/>
                    <a:pt x="5498" y="742"/>
                  </a:cubicBezTo>
                  <a:cubicBezTo>
                    <a:pt x="5504" y="749"/>
                    <a:pt x="5509" y="755"/>
                    <a:pt x="5515" y="761"/>
                  </a:cubicBezTo>
                  <a:cubicBezTo>
                    <a:pt x="5521" y="768"/>
                    <a:pt x="5529" y="775"/>
                    <a:pt x="5536" y="783"/>
                  </a:cubicBezTo>
                  <a:cubicBezTo>
                    <a:pt x="5549" y="796"/>
                    <a:pt x="5563" y="809"/>
                    <a:pt x="5578" y="822"/>
                  </a:cubicBezTo>
                  <a:cubicBezTo>
                    <a:pt x="5601" y="842"/>
                    <a:pt x="5625" y="860"/>
                    <a:pt x="5651" y="874"/>
                  </a:cubicBezTo>
                  <a:cubicBezTo>
                    <a:pt x="5656" y="878"/>
                    <a:pt x="5662" y="881"/>
                    <a:pt x="5668" y="884"/>
                  </a:cubicBezTo>
                  <a:cubicBezTo>
                    <a:pt x="5669" y="884"/>
                    <a:pt x="5669" y="884"/>
                    <a:pt x="5669" y="884"/>
                  </a:cubicBezTo>
                  <a:cubicBezTo>
                    <a:pt x="5669" y="884"/>
                    <a:pt x="5669" y="884"/>
                    <a:pt x="5669" y="884"/>
                  </a:cubicBezTo>
                  <a:cubicBezTo>
                    <a:pt x="5673" y="887"/>
                    <a:pt x="5674" y="892"/>
                    <a:pt x="5672" y="896"/>
                  </a:cubicBezTo>
                  <a:cubicBezTo>
                    <a:pt x="5671" y="898"/>
                    <a:pt x="5668" y="900"/>
                    <a:pt x="5664" y="900"/>
                  </a:cubicBezTo>
                  <a:close/>
                  <a:moveTo>
                    <a:pt x="5965" y="898"/>
                  </a:moveTo>
                  <a:cubicBezTo>
                    <a:pt x="5962" y="898"/>
                    <a:pt x="5959" y="896"/>
                    <a:pt x="5957" y="893"/>
                  </a:cubicBezTo>
                  <a:cubicBezTo>
                    <a:pt x="5956" y="889"/>
                    <a:pt x="5958" y="884"/>
                    <a:pt x="5962" y="882"/>
                  </a:cubicBezTo>
                  <a:cubicBezTo>
                    <a:pt x="5967" y="880"/>
                    <a:pt x="5972" y="883"/>
                    <a:pt x="5973" y="887"/>
                  </a:cubicBezTo>
                  <a:cubicBezTo>
                    <a:pt x="5975" y="891"/>
                    <a:pt x="5973" y="896"/>
                    <a:pt x="5968" y="898"/>
                  </a:cubicBezTo>
                  <a:cubicBezTo>
                    <a:pt x="5967" y="898"/>
                    <a:pt x="5966" y="898"/>
                    <a:pt x="5965" y="898"/>
                  </a:cubicBezTo>
                  <a:close/>
                  <a:moveTo>
                    <a:pt x="3044" y="893"/>
                  </a:moveTo>
                  <a:cubicBezTo>
                    <a:pt x="3041" y="893"/>
                    <a:pt x="3038" y="892"/>
                    <a:pt x="3037" y="890"/>
                  </a:cubicBezTo>
                  <a:cubicBezTo>
                    <a:pt x="3035" y="888"/>
                    <a:pt x="3035" y="886"/>
                    <a:pt x="3035" y="884"/>
                  </a:cubicBezTo>
                  <a:cubicBezTo>
                    <a:pt x="3036" y="881"/>
                    <a:pt x="3037" y="879"/>
                    <a:pt x="3039" y="878"/>
                  </a:cubicBezTo>
                  <a:cubicBezTo>
                    <a:pt x="3042" y="875"/>
                    <a:pt x="3048" y="876"/>
                    <a:pt x="3050" y="880"/>
                  </a:cubicBezTo>
                  <a:cubicBezTo>
                    <a:pt x="3053" y="883"/>
                    <a:pt x="3052" y="889"/>
                    <a:pt x="3049" y="892"/>
                  </a:cubicBezTo>
                  <a:cubicBezTo>
                    <a:pt x="3047" y="893"/>
                    <a:pt x="3045" y="893"/>
                    <a:pt x="3044" y="893"/>
                  </a:cubicBezTo>
                  <a:close/>
                  <a:moveTo>
                    <a:pt x="5992" y="888"/>
                  </a:moveTo>
                  <a:cubicBezTo>
                    <a:pt x="5988" y="888"/>
                    <a:pt x="5985" y="886"/>
                    <a:pt x="5984" y="883"/>
                  </a:cubicBezTo>
                  <a:cubicBezTo>
                    <a:pt x="5983" y="881"/>
                    <a:pt x="5983" y="878"/>
                    <a:pt x="5984" y="876"/>
                  </a:cubicBezTo>
                  <a:cubicBezTo>
                    <a:pt x="5985" y="874"/>
                    <a:pt x="5986" y="872"/>
                    <a:pt x="5988" y="871"/>
                  </a:cubicBezTo>
                  <a:cubicBezTo>
                    <a:pt x="5992" y="870"/>
                    <a:pt x="5996" y="868"/>
                    <a:pt x="6001" y="866"/>
                  </a:cubicBezTo>
                  <a:cubicBezTo>
                    <a:pt x="6013" y="860"/>
                    <a:pt x="6026" y="854"/>
                    <a:pt x="6039" y="847"/>
                  </a:cubicBezTo>
                  <a:cubicBezTo>
                    <a:pt x="6075" y="828"/>
                    <a:pt x="6112" y="805"/>
                    <a:pt x="6151" y="778"/>
                  </a:cubicBezTo>
                  <a:cubicBezTo>
                    <a:pt x="6151" y="777"/>
                    <a:pt x="6151" y="777"/>
                    <a:pt x="6151" y="777"/>
                  </a:cubicBezTo>
                  <a:cubicBezTo>
                    <a:pt x="6159" y="772"/>
                    <a:pt x="6167" y="766"/>
                    <a:pt x="6175" y="761"/>
                  </a:cubicBezTo>
                  <a:cubicBezTo>
                    <a:pt x="6177" y="759"/>
                    <a:pt x="6178" y="758"/>
                    <a:pt x="6180" y="757"/>
                  </a:cubicBezTo>
                  <a:cubicBezTo>
                    <a:pt x="6184" y="754"/>
                    <a:pt x="6190" y="755"/>
                    <a:pt x="6192" y="758"/>
                  </a:cubicBezTo>
                  <a:cubicBezTo>
                    <a:pt x="6194" y="760"/>
                    <a:pt x="6194" y="762"/>
                    <a:pt x="6194" y="765"/>
                  </a:cubicBezTo>
                  <a:cubicBezTo>
                    <a:pt x="6193" y="767"/>
                    <a:pt x="6192" y="769"/>
                    <a:pt x="6190" y="770"/>
                  </a:cubicBezTo>
                  <a:cubicBezTo>
                    <a:pt x="6189" y="771"/>
                    <a:pt x="6187" y="773"/>
                    <a:pt x="6185" y="774"/>
                  </a:cubicBezTo>
                  <a:cubicBezTo>
                    <a:pt x="6177" y="780"/>
                    <a:pt x="6169" y="786"/>
                    <a:pt x="6161" y="791"/>
                  </a:cubicBezTo>
                  <a:cubicBezTo>
                    <a:pt x="6161" y="792"/>
                    <a:pt x="6161" y="792"/>
                    <a:pt x="6161" y="792"/>
                  </a:cubicBezTo>
                  <a:cubicBezTo>
                    <a:pt x="6121" y="819"/>
                    <a:pt x="6084" y="842"/>
                    <a:pt x="6046" y="862"/>
                  </a:cubicBezTo>
                  <a:cubicBezTo>
                    <a:pt x="6034" y="869"/>
                    <a:pt x="6021" y="875"/>
                    <a:pt x="6008" y="881"/>
                  </a:cubicBezTo>
                  <a:cubicBezTo>
                    <a:pt x="6003" y="883"/>
                    <a:pt x="5999" y="885"/>
                    <a:pt x="5995" y="887"/>
                  </a:cubicBezTo>
                  <a:cubicBezTo>
                    <a:pt x="5994" y="887"/>
                    <a:pt x="5993" y="888"/>
                    <a:pt x="5992" y="888"/>
                  </a:cubicBezTo>
                  <a:close/>
                  <a:moveTo>
                    <a:pt x="3027" y="871"/>
                  </a:moveTo>
                  <a:cubicBezTo>
                    <a:pt x="3027" y="871"/>
                    <a:pt x="3027" y="871"/>
                    <a:pt x="3027" y="871"/>
                  </a:cubicBezTo>
                  <a:cubicBezTo>
                    <a:pt x="3024" y="871"/>
                    <a:pt x="3022" y="869"/>
                    <a:pt x="3020" y="867"/>
                  </a:cubicBezTo>
                  <a:cubicBezTo>
                    <a:pt x="2995" y="834"/>
                    <a:pt x="2971" y="800"/>
                    <a:pt x="2947" y="768"/>
                  </a:cubicBezTo>
                  <a:cubicBezTo>
                    <a:pt x="2938" y="755"/>
                    <a:pt x="2929" y="742"/>
                    <a:pt x="2920" y="730"/>
                  </a:cubicBezTo>
                  <a:cubicBezTo>
                    <a:pt x="2916" y="724"/>
                    <a:pt x="2911" y="718"/>
                    <a:pt x="2907" y="713"/>
                  </a:cubicBezTo>
                  <a:cubicBezTo>
                    <a:pt x="2901" y="704"/>
                    <a:pt x="2894" y="694"/>
                    <a:pt x="2887" y="684"/>
                  </a:cubicBezTo>
                  <a:cubicBezTo>
                    <a:pt x="2884" y="681"/>
                    <a:pt x="2885" y="675"/>
                    <a:pt x="2888" y="672"/>
                  </a:cubicBezTo>
                  <a:cubicBezTo>
                    <a:pt x="2892" y="670"/>
                    <a:pt x="2898" y="671"/>
                    <a:pt x="2900" y="674"/>
                  </a:cubicBezTo>
                  <a:cubicBezTo>
                    <a:pt x="2906" y="683"/>
                    <a:pt x="2912" y="691"/>
                    <a:pt x="2919" y="699"/>
                  </a:cubicBezTo>
                  <a:cubicBezTo>
                    <a:pt x="2923" y="705"/>
                    <a:pt x="2923" y="705"/>
                    <a:pt x="2923" y="705"/>
                  </a:cubicBezTo>
                  <a:cubicBezTo>
                    <a:pt x="2926" y="710"/>
                    <a:pt x="2930" y="715"/>
                    <a:pt x="2934" y="720"/>
                  </a:cubicBezTo>
                  <a:cubicBezTo>
                    <a:pt x="2942" y="732"/>
                    <a:pt x="2951" y="744"/>
                    <a:pt x="2960" y="757"/>
                  </a:cubicBezTo>
                  <a:cubicBezTo>
                    <a:pt x="2984" y="790"/>
                    <a:pt x="3009" y="824"/>
                    <a:pt x="3034" y="857"/>
                  </a:cubicBezTo>
                  <a:cubicBezTo>
                    <a:pt x="3035" y="859"/>
                    <a:pt x="3035" y="861"/>
                    <a:pt x="3035" y="863"/>
                  </a:cubicBezTo>
                  <a:cubicBezTo>
                    <a:pt x="3035" y="866"/>
                    <a:pt x="3034" y="868"/>
                    <a:pt x="3032" y="869"/>
                  </a:cubicBezTo>
                  <a:cubicBezTo>
                    <a:pt x="3030" y="870"/>
                    <a:pt x="3029" y="871"/>
                    <a:pt x="3027" y="871"/>
                  </a:cubicBezTo>
                  <a:close/>
                  <a:moveTo>
                    <a:pt x="3909" y="866"/>
                  </a:moveTo>
                  <a:cubicBezTo>
                    <a:pt x="3907" y="866"/>
                    <a:pt x="3905" y="865"/>
                    <a:pt x="3903" y="864"/>
                  </a:cubicBezTo>
                  <a:cubicBezTo>
                    <a:pt x="3900" y="860"/>
                    <a:pt x="3900" y="855"/>
                    <a:pt x="3903" y="852"/>
                  </a:cubicBezTo>
                  <a:cubicBezTo>
                    <a:pt x="3906" y="848"/>
                    <a:pt x="3912" y="848"/>
                    <a:pt x="3915" y="851"/>
                  </a:cubicBezTo>
                  <a:cubicBezTo>
                    <a:pt x="3919" y="854"/>
                    <a:pt x="3919" y="860"/>
                    <a:pt x="3915" y="863"/>
                  </a:cubicBezTo>
                  <a:cubicBezTo>
                    <a:pt x="3914" y="865"/>
                    <a:pt x="3912" y="866"/>
                    <a:pt x="3909" y="866"/>
                  </a:cubicBezTo>
                  <a:close/>
                  <a:moveTo>
                    <a:pt x="3929" y="845"/>
                  </a:moveTo>
                  <a:cubicBezTo>
                    <a:pt x="3927" y="845"/>
                    <a:pt x="3925" y="845"/>
                    <a:pt x="3923" y="843"/>
                  </a:cubicBezTo>
                  <a:cubicBezTo>
                    <a:pt x="3920" y="840"/>
                    <a:pt x="3919" y="834"/>
                    <a:pt x="3923" y="831"/>
                  </a:cubicBezTo>
                  <a:cubicBezTo>
                    <a:pt x="3936" y="817"/>
                    <a:pt x="3948" y="803"/>
                    <a:pt x="3961" y="790"/>
                  </a:cubicBezTo>
                  <a:cubicBezTo>
                    <a:pt x="3980" y="769"/>
                    <a:pt x="3998" y="748"/>
                    <a:pt x="4017" y="728"/>
                  </a:cubicBezTo>
                  <a:cubicBezTo>
                    <a:pt x="4036" y="706"/>
                    <a:pt x="4055" y="684"/>
                    <a:pt x="4073" y="663"/>
                  </a:cubicBezTo>
                  <a:cubicBezTo>
                    <a:pt x="4076" y="659"/>
                    <a:pt x="4082" y="659"/>
                    <a:pt x="4085" y="662"/>
                  </a:cubicBezTo>
                  <a:cubicBezTo>
                    <a:pt x="4089" y="665"/>
                    <a:pt x="4089" y="670"/>
                    <a:pt x="4086" y="674"/>
                  </a:cubicBezTo>
                  <a:cubicBezTo>
                    <a:pt x="4068" y="695"/>
                    <a:pt x="4049" y="717"/>
                    <a:pt x="4030" y="739"/>
                  </a:cubicBezTo>
                  <a:cubicBezTo>
                    <a:pt x="4011" y="760"/>
                    <a:pt x="3992" y="781"/>
                    <a:pt x="3973" y="801"/>
                  </a:cubicBezTo>
                  <a:cubicBezTo>
                    <a:pt x="3973" y="801"/>
                    <a:pt x="3973" y="801"/>
                    <a:pt x="3973" y="801"/>
                  </a:cubicBezTo>
                  <a:cubicBezTo>
                    <a:pt x="3961" y="815"/>
                    <a:pt x="3948" y="829"/>
                    <a:pt x="3935" y="843"/>
                  </a:cubicBezTo>
                  <a:cubicBezTo>
                    <a:pt x="3933" y="844"/>
                    <a:pt x="3931" y="845"/>
                    <a:pt x="3929" y="845"/>
                  </a:cubicBezTo>
                  <a:close/>
                  <a:moveTo>
                    <a:pt x="6208" y="755"/>
                  </a:moveTo>
                  <a:cubicBezTo>
                    <a:pt x="6205" y="755"/>
                    <a:pt x="6203" y="754"/>
                    <a:pt x="6201" y="752"/>
                  </a:cubicBezTo>
                  <a:cubicBezTo>
                    <a:pt x="6198" y="748"/>
                    <a:pt x="6199" y="742"/>
                    <a:pt x="6203" y="740"/>
                  </a:cubicBezTo>
                  <a:cubicBezTo>
                    <a:pt x="6206" y="737"/>
                    <a:pt x="6212" y="738"/>
                    <a:pt x="6215" y="741"/>
                  </a:cubicBezTo>
                  <a:cubicBezTo>
                    <a:pt x="6217" y="745"/>
                    <a:pt x="6217" y="750"/>
                    <a:pt x="6214" y="753"/>
                  </a:cubicBezTo>
                  <a:cubicBezTo>
                    <a:pt x="6214" y="753"/>
                    <a:pt x="6214" y="753"/>
                    <a:pt x="6214" y="753"/>
                  </a:cubicBezTo>
                  <a:cubicBezTo>
                    <a:pt x="6213" y="753"/>
                    <a:pt x="6213" y="753"/>
                    <a:pt x="6213" y="753"/>
                  </a:cubicBezTo>
                  <a:cubicBezTo>
                    <a:pt x="6212" y="754"/>
                    <a:pt x="6210" y="755"/>
                    <a:pt x="6208" y="755"/>
                  </a:cubicBezTo>
                  <a:close/>
                  <a:moveTo>
                    <a:pt x="6230" y="737"/>
                  </a:moveTo>
                  <a:cubicBezTo>
                    <a:pt x="6228" y="737"/>
                    <a:pt x="6225" y="736"/>
                    <a:pt x="6224" y="734"/>
                  </a:cubicBezTo>
                  <a:cubicBezTo>
                    <a:pt x="6222" y="732"/>
                    <a:pt x="6222" y="730"/>
                    <a:pt x="6222" y="728"/>
                  </a:cubicBezTo>
                  <a:cubicBezTo>
                    <a:pt x="6222" y="726"/>
                    <a:pt x="6223" y="724"/>
                    <a:pt x="6225" y="722"/>
                  </a:cubicBezTo>
                  <a:cubicBezTo>
                    <a:pt x="6238" y="712"/>
                    <a:pt x="6252" y="701"/>
                    <a:pt x="6269" y="687"/>
                  </a:cubicBezTo>
                  <a:cubicBezTo>
                    <a:pt x="6275" y="681"/>
                    <a:pt x="6281" y="676"/>
                    <a:pt x="6287" y="671"/>
                  </a:cubicBezTo>
                  <a:cubicBezTo>
                    <a:pt x="6320" y="643"/>
                    <a:pt x="6354" y="612"/>
                    <a:pt x="6395" y="574"/>
                  </a:cubicBezTo>
                  <a:cubicBezTo>
                    <a:pt x="6399" y="571"/>
                    <a:pt x="6404" y="572"/>
                    <a:pt x="6407" y="575"/>
                  </a:cubicBezTo>
                  <a:cubicBezTo>
                    <a:pt x="6411" y="578"/>
                    <a:pt x="6410" y="584"/>
                    <a:pt x="6407" y="587"/>
                  </a:cubicBezTo>
                  <a:cubicBezTo>
                    <a:pt x="6365" y="625"/>
                    <a:pt x="6331" y="656"/>
                    <a:pt x="6298" y="684"/>
                  </a:cubicBezTo>
                  <a:cubicBezTo>
                    <a:pt x="6292" y="689"/>
                    <a:pt x="6286" y="695"/>
                    <a:pt x="6280" y="700"/>
                  </a:cubicBezTo>
                  <a:cubicBezTo>
                    <a:pt x="6280" y="700"/>
                    <a:pt x="6279" y="700"/>
                    <a:pt x="6279" y="700"/>
                  </a:cubicBezTo>
                  <a:cubicBezTo>
                    <a:pt x="6279" y="700"/>
                    <a:pt x="6279" y="700"/>
                    <a:pt x="6279" y="700"/>
                  </a:cubicBezTo>
                  <a:cubicBezTo>
                    <a:pt x="6262" y="714"/>
                    <a:pt x="6248" y="725"/>
                    <a:pt x="6236" y="736"/>
                  </a:cubicBezTo>
                  <a:cubicBezTo>
                    <a:pt x="6234" y="737"/>
                    <a:pt x="6232" y="737"/>
                    <a:pt x="6230" y="737"/>
                  </a:cubicBezTo>
                  <a:close/>
                  <a:moveTo>
                    <a:pt x="5473" y="735"/>
                  </a:moveTo>
                  <a:cubicBezTo>
                    <a:pt x="5470" y="735"/>
                    <a:pt x="5468" y="734"/>
                    <a:pt x="5466" y="732"/>
                  </a:cubicBezTo>
                  <a:cubicBezTo>
                    <a:pt x="5463" y="729"/>
                    <a:pt x="5463" y="723"/>
                    <a:pt x="5467" y="720"/>
                  </a:cubicBezTo>
                  <a:cubicBezTo>
                    <a:pt x="5470" y="717"/>
                    <a:pt x="5476" y="718"/>
                    <a:pt x="5479" y="721"/>
                  </a:cubicBezTo>
                  <a:cubicBezTo>
                    <a:pt x="5482" y="725"/>
                    <a:pt x="5482" y="730"/>
                    <a:pt x="5478" y="733"/>
                  </a:cubicBezTo>
                  <a:cubicBezTo>
                    <a:pt x="5477" y="735"/>
                    <a:pt x="5475" y="735"/>
                    <a:pt x="5473" y="735"/>
                  </a:cubicBezTo>
                  <a:close/>
                  <a:moveTo>
                    <a:pt x="5454" y="714"/>
                  </a:moveTo>
                  <a:cubicBezTo>
                    <a:pt x="5452" y="714"/>
                    <a:pt x="5449" y="713"/>
                    <a:pt x="5448" y="711"/>
                  </a:cubicBezTo>
                  <a:cubicBezTo>
                    <a:pt x="5428" y="688"/>
                    <a:pt x="5410" y="666"/>
                    <a:pt x="5390" y="641"/>
                  </a:cubicBezTo>
                  <a:cubicBezTo>
                    <a:pt x="5375" y="622"/>
                    <a:pt x="5359" y="603"/>
                    <a:pt x="5344" y="585"/>
                  </a:cubicBezTo>
                  <a:cubicBezTo>
                    <a:pt x="5340" y="579"/>
                    <a:pt x="5340" y="579"/>
                    <a:pt x="5340" y="579"/>
                  </a:cubicBezTo>
                  <a:cubicBezTo>
                    <a:pt x="5328" y="564"/>
                    <a:pt x="5316" y="549"/>
                    <a:pt x="5305" y="535"/>
                  </a:cubicBezTo>
                  <a:cubicBezTo>
                    <a:pt x="5302" y="532"/>
                    <a:pt x="5302" y="526"/>
                    <a:pt x="5306" y="523"/>
                  </a:cubicBezTo>
                  <a:cubicBezTo>
                    <a:pt x="5309" y="520"/>
                    <a:pt x="5315" y="521"/>
                    <a:pt x="5318" y="525"/>
                  </a:cubicBezTo>
                  <a:cubicBezTo>
                    <a:pt x="5329" y="539"/>
                    <a:pt x="5341" y="554"/>
                    <a:pt x="5353" y="568"/>
                  </a:cubicBezTo>
                  <a:cubicBezTo>
                    <a:pt x="5362" y="579"/>
                    <a:pt x="5362" y="579"/>
                    <a:pt x="5362" y="579"/>
                  </a:cubicBezTo>
                  <a:cubicBezTo>
                    <a:pt x="5375" y="596"/>
                    <a:pt x="5389" y="613"/>
                    <a:pt x="5403" y="630"/>
                  </a:cubicBezTo>
                  <a:cubicBezTo>
                    <a:pt x="5422" y="654"/>
                    <a:pt x="5441" y="677"/>
                    <a:pt x="5460" y="700"/>
                  </a:cubicBezTo>
                  <a:cubicBezTo>
                    <a:pt x="5462" y="702"/>
                    <a:pt x="5463" y="704"/>
                    <a:pt x="5462" y="706"/>
                  </a:cubicBezTo>
                  <a:cubicBezTo>
                    <a:pt x="5462" y="708"/>
                    <a:pt x="5461" y="710"/>
                    <a:pt x="5460" y="712"/>
                  </a:cubicBezTo>
                  <a:cubicBezTo>
                    <a:pt x="5458" y="713"/>
                    <a:pt x="5456" y="714"/>
                    <a:pt x="5454" y="714"/>
                  </a:cubicBezTo>
                  <a:close/>
                  <a:moveTo>
                    <a:pt x="1202" y="704"/>
                  </a:moveTo>
                  <a:cubicBezTo>
                    <a:pt x="1201" y="704"/>
                    <a:pt x="1200" y="704"/>
                    <a:pt x="1199" y="704"/>
                  </a:cubicBezTo>
                  <a:cubicBezTo>
                    <a:pt x="1197" y="704"/>
                    <a:pt x="1197" y="704"/>
                    <a:pt x="1197" y="704"/>
                  </a:cubicBezTo>
                  <a:cubicBezTo>
                    <a:pt x="1193" y="704"/>
                    <a:pt x="1189" y="704"/>
                    <a:pt x="1185" y="703"/>
                  </a:cubicBezTo>
                  <a:cubicBezTo>
                    <a:pt x="1180" y="703"/>
                    <a:pt x="1177" y="699"/>
                    <a:pt x="1177" y="694"/>
                  </a:cubicBezTo>
                  <a:cubicBezTo>
                    <a:pt x="1177" y="690"/>
                    <a:pt x="1182" y="686"/>
                    <a:pt x="1186" y="686"/>
                  </a:cubicBezTo>
                  <a:cubicBezTo>
                    <a:pt x="1190" y="687"/>
                    <a:pt x="1194" y="687"/>
                    <a:pt x="1198" y="687"/>
                  </a:cubicBezTo>
                  <a:cubicBezTo>
                    <a:pt x="1198" y="687"/>
                    <a:pt x="1198" y="687"/>
                    <a:pt x="1198" y="687"/>
                  </a:cubicBezTo>
                  <a:cubicBezTo>
                    <a:pt x="1199" y="687"/>
                    <a:pt x="1201" y="687"/>
                    <a:pt x="1202" y="687"/>
                  </a:cubicBezTo>
                  <a:cubicBezTo>
                    <a:pt x="1213" y="687"/>
                    <a:pt x="1224" y="686"/>
                    <a:pt x="1235" y="685"/>
                  </a:cubicBezTo>
                  <a:cubicBezTo>
                    <a:pt x="1237" y="684"/>
                    <a:pt x="1239" y="684"/>
                    <a:pt x="1240" y="684"/>
                  </a:cubicBezTo>
                  <a:cubicBezTo>
                    <a:pt x="1259" y="680"/>
                    <a:pt x="1279" y="676"/>
                    <a:pt x="1301" y="669"/>
                  </a:cubicBezTo>
                  <a:cubicBezTo>
                    <a:pt x="1332" y="659"/>
                    <a:pt x="1363" y="648"/>
                    <a:pt x="1400" y="632"/>
                  </a:cubicBezTo>
                  <a:cubicBezTo>
                    <a:pt x="1404" y="631"/>
                    <a:pt x="1409" y="633"/>
                    <a:pt x="1411" y="637"/>
                  </a:cubicBezTo>
                  <a:cubicBezTo>
                    <a:pt x="1413" y="641"/>
                    <a:pt x="1411" y="646"/>
                    <a:pt x="1406" y="648"/>
                  </a:cubicBezTo>
                  <a:cubicBezTo>
                    <a:pt x="1369" y="664"/>
                    <a:pt x="1337" y="675"/>
                    <a:pt x="1306" y="685"/>
                  </a:cubicBezTo>
                  <a:cubicBezTo>
                    <a:pt x="1283" y="692"/>
                    <a:pt x="1263" y="697"/>
                    <a:pt x="1243" y="700"/>
                  </a:cubicBezTo>
                  <a:cubicBezTo>
                    <a:pt x="1241" y="701"/>
                    <a:pt x="1240" y="701"/>
                    <a:pt x="1238" y="701"/>
                  </a:cubicBezTo>
                  <a:cubicBezTo>
                    <a:pt x="1226" y="703"/>
                    <a:pt x="1214" y="704"/>
                    <a:pt x="1202" y="704"/>
                  </a:cubicBezTo>
                  <a:close/>
                  <a:moveTo>
                    <a:pt x="1158" y="699"/>
                  </a:moveTo>
                  <a:cubicBezTo>
                    <a:pt x="1157" y="699"/>
                    <a:pt x="1157" y="699"/>
                    <a:pt x="1156" y="699"/>
                  </a:cubicBezTo>
                  <a:cubicBezTo>
                    <a:pt x="1156" y="699"/>
                    <a:pt x="1156" y="699"/>
                    <a:pt x="1156" y="699"/>
                  </a:cubicBezTo>
                  <a:cubicBezTo>
                    <a:pt x="1156" y="699"/>
                    <a:pt x="1156" y="699"/>
                    <a:pt x="1156" y="699"/>
                  </a:cubicBezTo>
                  <a:cubicBezTo>
                    <a:pt x="1151" y="698"/>
                    <a:pt x="1148" y="694"/>
                    <a:pt x="1149" y="689"/>
                  </a:cubicBezTo>
                  <a:cubicBezTo>
                    <a:pt x="1150" y="685"/>
                    <a:pt x="1155" y="682"/>
                    <a:pt x="1159" y="683"/>
                  </a:cubicBezTo>
                  <a:cubicBezTo>
                    <a:pt x="1164" y="684"/>
                    <a:pt x="1167" y="688"/>
                    <a:pt x="1166" y="693"/>
                  </a:cubicBezTo>
                  <a:cubicBezTo>
                    <a:pt x="1165" y="697"/>
                    <a:pt x="1162" y="699"/>
                    <a:pt x="1158" y="699"/>
                  </a:cubicBezTo>
                  <a:close/>
                  <a:moveTo>
                    <a:pt x="1130" y="692"/>
                  </a:moveTo>
                  <a:cubicBezTo>
                    <a:pt x="1129" y="692"/>
                    <a:pt x="1128" y="692"/>
                    <a:pt x="1128" y="692"/>
                  </a:cubicBezTo>
                  <a:cubicBezTo>
                    <a:pt x="1115" y="688"/>
                    <a:pt x="1101" y="683"/>
                    <a:pt x="1087" y="677"/>
                  </a:cubicBezTo>
                  <a:cubicBezTo>
                    <a:pt x="1087" y="677"/>
                    <a:pt x="1087" y="677"/>
                    <a:pt x="1087" y="677"/>
                  </a:cubicBezTo>
                  <a:cubicBezTo>
                    <a:pt x="1067" y="668"/>
                    <a:pt x="1047" y="657"/>
                    <a:pt x="1025" y="643"/>
                  </a:cubicBezTo>
                  <a:cubicBezTo>
                    <a:pt x="1009" y="633"/>
                    <a:pt x="993" y="623"/>
                    <a:pt x="976" y="611"/>
                  </a:cubicBezTo>
                  <a:cubicBezTo>
                    <a:pt x="962" y="601"/>
                    <a:pt x="948" y="590"/>
                    <a:pt x="931" y="577"/>
                  </a:cubicBezTo>
                  <a:cubicBezTo>
                    <a:pt x="929" y="575"/>
                    <a:pt x="928" y="573"/>
                    <a:pt x="928" y="571"/>
                  </a:cubicBezTo>
                  <a:cubicBezTo>
                    <a:pt x="927" y="569"/>
                    <a:pt x="928" y="566"/>
                    <a:pt x="929" y="565"/>
                  </a:cubicBezTo>
                  <a:cubicBezTo>
                    <a:pt x="932" y="561"/>
                    <a:pt x="938" y="560"/>
                    <a:pt x="941" y="563"/>
                  </a:cubicBezTo>
                  <a:cubicBezTo>
                    <a:pt x="958" y="576"/>
                    <a:pt x="972" y="587"/>
                    <a:pt x="986" y="597"/>
                  </a:cubicBezTo>
                  <a:cubicBezTo>
                    <a:pt x="1003" y="609"/>
                    <a:pt x="1018" y="619"/>
                    <a:pt x="1034" y="629"/>
                  </a:cubicBezTo>
                  <a:cubicBezTo>
                    <a:pt x="1055" y="642"/>
                    <a:pt x="1075" y="652"/>
                    <a:pt x="1094" y="661"/>
                  </a:cubicBezTo>
                  <a:cubicBezTo>
                    <a:pt x="1108" y="667"/>
                    <a:pt x="1121" y="672"/>
                    <a:pt x="1133" y="676"/>
                  </a:cubicBezTo>
                  <a:cubicBezTo>
                    <a:pt x="1134" y="676"/>
                    <a:pt x="1134" y="676"/>
                    <a:pt x="1134" y="676"/>
                  </a:cubicBezTo>
                  <a:cubicBezTo>
                    <a:pt x="1134" y="676"/>
                    <a:pt x="1134" y="676"/>
                    <a:pt x="1134" y="676"/>
                  </a:cubicBezTo>
                  <a:cubicBezTo>
                    <a:pt x="1138" y="678"/>
                    <a:pt x="1140" y="682"/>
                    <a:pt x="1138" y="686"/>
                  </a:cubicBezTo>
                  <a:cubicBezTo>
                    <a:pt x="1137" y="690"/>
                    <a:pt x="1134" y="692"/>
                    <a:pt x="1130" y="692"/>
                  </a:cubicBezTo>
                  <a:close/>
                  <a:moveTo>
                    <a:pt x="2877" y="665"/>
                  </a:moveTo>
                  <a:cubicBezTo>
                    <a:pt x="2874" y="665"/>
                    <a:pt x="2871" y="664"/>
                    <a:pt x="2870" y="662"/>
                  </a:cubicBezTo>
                  <a:cubicBezTo>
                    <a:pt x="2870" y="661"/>
                    <a:pt x="2870" y="661"/>
                    <a:pt x="2870" y="661"/>
                  </a:cubicBezTo>
                  <a:cubicBezTo>
                    <a:pt x="2868" y="660"/>
                    <a:pt x="2868" y="657"/>
                    <a:pt x="2868" y="655"/>
                  </a:cubicBezTo>
                  <a:cubicBezTo>
                    <a:pt x="2869" y="653"/>
                    <a:pt x="2870" y="651"/>
                    <a:pt x="2872" y="650"/>
                  </a:cubicBezTo>
                  <a:cubicBezTo>
                    <a:pt x="2875" y="647"/>
                    <a:pt x="2881" y="648"/>
                    <a:pt x="2883" y="651"/>
                  </a:cubicBezTo>
                  <a:cubicBezTo>
                    <a:pt x="2883" y="651"/>
                    <a:pt x="2883" y="651"/>
                    <a:pt x="2883" y="651"/>
                  </a:cubicBezTo>
                  <a:cubicBezTo>
                    <a:pt x="2886" y="655"/>
                    <a:pt x="2885" y="661"/>
                    <a:pt x="2882" y="663"/>
                  </a:cubicBezTo>
                  <a:cubicBezTo>
                    <a:pt x="2880" y="664"/>
                    <a:pt x="2878" y="665"/>
                    <a:pt x="2877" y="665"/>
                  </a:cubicBezTo>
                  <a:close/>
                  <a:moveTo>
                    <a:pt x="4098" y="655"/>
                  </a:moveTo>
                  <a:cubicBezTo>
                    <a:pt x="4096" y="655"/>
                    <a:pt x="4094" y="654"/>
                    <a:pt x="4092" y="653"/>
                  </a:cubicBezTo>
                  <a:cubicBezTo>
                    <a:pt x="4089" y="650"/>
                    <a:pt x="4088" y="645"/>
                    <a:pt x="4091" y="641"/>
                  </a:cubicBezTo>
                  <a:cubicBezTo>
                    <a:pt x="4091" y="641"/>
                    <a:pt x="4091" y="641"/>
                    <a:pt x="4091" y="641"/>
                  </a:cubicBezTo>
                  <a:cubicBezTo>
                    <a:pt x="4091" y="641"/>
                    <a:pt x="4091" y="641"/>
                    <a:pt x="4091" y="641"/>
                  </a:cubicBezTo>
                  <a:cubicBezTo>
                    <a:pt x="4094" y="638"/>
                    <a:pt x="4100" y="637"/>
                    <a:pt x="4103" y="640"/>
                  </a:cubicBezTo>
                  <a:cubicBezTo>
                    <a:pt x="4107" y="643"/>
                    <a:pt x="4107" y="649"/>
                    <a:pt x="4104" y="652"/>
                  </a:cubicBezTo>
                  <a:cubicBezTo>
                    <a:pt x="4103" y="654"/>
                    <a:pt x="4100" y="655"/>
                    <a:pt x="4098" y="655"/>
                  </a:cubicBezTo>
                  <a:close/>
                  <a:moveTo>
                    <a:pt x="2860" y="642"/>
                  </a:moveTo>
                  <a:cubicBezTo>
                    <a:pt x="2857" y="642"/>
                    <a:pt x="2855" y="641"/>
                    <a:pt x="2853" y="639"/>
                  </a:cubicBezTo>
                  <a:cubicBezTo>
                    <a:pt x="2815" y="588"/>
                    <a:pt x="2783" y="547"/>
                    <a:pt x="2752" y="508"/>
                  </a:cubicBezTo>
                  <a:cubicBezTo>
                    <a:pt x="2750" y="505"/>
                    <a:pt x="2750" y="505"/>
                    <a:pt x="2750" y="505"/>
                  </a:cubicBezTo>
                  <a:cubicBezTo>
                    <a:pt x="2750" y="505"/>
                    <a:pt x="2749" y="505"/>
                    <a:pt x="2749" y="505"/>
                  </a:cubicBezTo>
                  <a:cubicBezTo>
                    <a:pt x="2737" y="490"/>
                    <a:pt x="2725" y="475"/>
                    <a:pt x="2713" y="461"/>
                  </a:cubicBezTo>
                  <a:cubicBezTo>
                    <a:pt x="2710" y="458"/>
                    <a:pt x="2711" y="452"/>
                    <a:pt x="2714" y="449"/>
                  </a:cubicBezTo>
                  <a:cubicBezTo>
                    <a:pt x="2718" y="447"/>
                    <a:pt x="2723" y="447"/>
                    <a:pt x="2726" y="450"/>
                  </a:cubicBezTo>
                  <a:cubicBezTo>
                    <a:pt x="2738" y="465"/>
                    <a:pt x="2751" y="479"/>
                    <a:pt x="2763" y="494"/>
                  </a:cubicBezTo>
                  <a:cubicBezTo>
                    <a:pt x="2763" y="495"/>
                    <a:pt x="2764" y="497"/>
                    <a:pt x="2765" y="498"/>
                  </a:cubicBezTo>
                  <a:cubicBezTo>
                    <a:pt x="2797" y="536"/>
                    <a:pt x="2829" y="578"/>
                    <a:pt x="2867" y="629"/>
                  </a:cubicBezTo>
                  <a:cubicBezTo>
                    <a:pt x="2868" y="631"/>
                    <a:pt x="2868" y="633"/>
                    <a:pt x="2868" y="635"/>
                  </a:cubicBezTo>
                  <a:cubicBezTo>
                    <a:pt x="2868" y="637"/>
                    <a:pt x="2867" y="639"/>
                    <a:pt x="2865" y="641"/>
                  </a:cubicBezTo>
                  <a:cubicBezTo>
                    <a:pt x="2863" y="642"/>
                    <a:pt x="2862" y="642"/>
                    <a:pt x="2860" y="642"/>
                  </a:cubicBezTo>
                  <a:close/>
                  <a:moveTo>
                    <a:pt x="1429" y="638"/>
                  </a:moveTo>
                  <a:cubicBezTo>
                    <a:pt x="1426" y="638"/>
                    <a:pt x="1423" y="636"/>
                    <a:pt x="1421" y="632"/>
                  </a:cubicBezTo>
                  <a:cubicBezTo>
                    <a:pt x="1419" y="628"/>
                    <a:pt x="1421" y="623"/>
                    <a:pt x="1426" y="621"/>
                  </a:cubicBezTo>
                  <a:cubicBezTo>
                    <a:pt x="1430" y="619"/>
                    <a:pt x="1435" y="621"/>
                    <a:pt x="1437" y="626"/>
                  </a:cubicBezTo>
                  <a:cubicBezTo>
                    <a:pt x="1439" y="630"/>
                    <a:pt x="1437" y="635"/>
                    <a:pt x="1433" y="637"/>
                  </a:cubicBezTo>
                  <a:cubicBezTo>
                    <a:pt x="1431" y="637"/>
                    <a:pt x="1430" y="638"/>
                    <a:pt x="1429" y="638"/>
                  </a:cubicBezTo>
                  <a:close/>
                  <a:moveTo>
                    <a:pt x="4116" y="633"/>
                  </a:moveTo>
                  <a:cubicBezTo>
                    <a:pt x="4114" y="633"/>
                    <a:pt x="4112" y="633"/>
                    <a:pt x="4111" y="631"/>
                  </a:cubicBezTo>
                  <a:cubicBezTo>
                    <a:pt x="4107" y="628"/>
                    <a:pt x="4106" y="623"/>
                    <a:pt x="4109" y="620"/>
                  </a:cubicBezTo>
                  <a:cubicBezTo>
                    <a:pt x="4121" y="605"/>
                    <a:pt x="4133" y="591"/>
                    <a:pt x="4145" y="576"/>
                  </a:cubicBezTo>
                  <a:cubicBezTo>
                    <a:pt x="4175" y="538"/>
                    <a:pt x="4205" y="500"/>
                    <a:pt x="4233" y="463"/>
                  </a:cubicBezTo>
                  <a:cubicBezTo>
                    <a:pt x="4239" y="455"/>
                    <a:pt x="4244" y="448"/>
                    <a:pt x="4249" y="442"/>
                  </a:cubicBezTo>
                  <a:cubicBezTo>
                    <a:pt x="4252" y="438"/>
                    <a:pt x="4257" y="437"/>
                    <a:pt x="4261" y="440"/>
                  </a:cubicBezTo>
                  <a:cubicBezTo>
                    <a:pt x="4263" y="441"/>
                    <a:pt x="4264" y="443"/>
                    <a:pt x="4264" y="446"/>
                  </a:cubicBezTo>
                  <a:cubicBezTo>
                    <a:pt x="4264" y="448"/>
                    <a:pt x="4264" y="450"/>
                    <a:pt x="4262" y="452"/>
                  </a:cubicBezTo>
                  <a:cubicBezTo>
                    <a:pt x="4258" y="459"/>
                    <a:pt x="4252" y="466"/>
                    <a:pt x="4247" y="473"/>
                  </a:cubicBezTo>
                  <a:cubicBezTo>
                    <a:pt x="4219" y="511"/>
                    <a:pt x="4189" y="549"/>
                    <a:pt x="4158" y="586"/>
                  </a:cubicBezTo>
                  <a:cubicBezTo>
                    <a:pt x="4158" y="587"/>
                    <a:pt x="4158" y="587"/>
                    <a:pt x="4158" y="587"/>
                  </a:cubicBezTo>
                  <a:cubicBezTo>
                    <a:pt x="4147" y="601"/>
                    <a:pt x="4135" y="616"/>
                    <a:pt x="4122" y="630"/>
                  </a:cubicBezTo>
                  <a:cubicBezTo>
                    <a:pt x="4121" y="632"/>
                    <a:pt x="4118" y="633"/>
                    <a:pt x="4116" y="633"/>
                  </a:cubicBezTo>
                  <a:close/>
                  <a:moveTo>
                    <a:pt x="1455" y="626"/>
                  </a:moveTo>
                  <a:cubicBezTo>
                    <a:pt x="1452" y="626"/>
                    <a:pt x="1449" y="624"/>
                    <a:pt x="1447" y="621"/>
                  </a:cubicBezTo>
                  <a:cubicBezTo>
                    <a:pt x="1446" y="619"/>
                    <a:pt x="1446" y="617"/>
                    <a:pt x="1447" y="614"/>
                  </a:cubicBezTo>
                  <a:cubicBezTo>
                    <a:pt x="1448" y="612"/>
                    <a:pt x="1449" y="611"/>
                    <a:pt x="1451" y="610"/>
                  </a:cubicBezTo>
                  <a:cubicBezTo>
                    <a:pt x="1468" y="602"/>
                    <a:pt x="1484" y="594"/>
                    <a:pt x="1502" y="586"/>
                  </a:cubicBezTo>
                  <a:cubicBezTo>
                    <a:pt x="1550" y="563"/>
                    <a:pt x="1599" y="538"/>
                    <a:pt x="1645" y="514"/>
                  </a:cubicBezTo>
                  <a:cubicBezTo>
                    <a:pt x="1654" y="510"/>
                    <a:pt x="1654" y="510"/>
                    <a:pt x="1654" y="510"/>
                  </a:cubicBezTo>
                  <a:cubicBezTo>
                    <a:pt x="1654" y="510"/>
                    <a:pt x="1654" y="510"/>
                    <a:pt x="1654" y="510"/>
                  </a:cubicBezTo>
                  <a:cubicBezTo>
                    <a:pt x="1658" y="508"/>
                    <a:pt x="1663" y="509"/>
                    <a:pt x="1665" y="513"/>
                  </a:cubicBezTo>
                  <a:cubicBezTo>
                    <a:pt x="1666" y="515"/>
                    <a:pt x="1667" y="518"/>
                    <a:pt x="1666" y="520"/>
                  </a:cubicBezTo>
                  <a:cubicBezTo>
                    <a:pt x="1665" y="522"/>
                    <a:pt x="1664" y="524"/>
                    <a:pt x="1662" y="525"/>
                  </a:cubicBezTo>
                  <a:cubicBezTo>
                    <a:pt x="1653" y="529"/>
                    <a:pt x="1653" y="529"/>
                    <a:pt x="1653" y="529"/>
                  </a:cubicBezTo>
                  <a:cubicBezTo>
                    <a:pt x="1606" y="553"/>
                    <a:pt x="1558" y="578"/>
                    <a:pt x="1510" y="601"/>
                  </a:cubicBezTo>
                  <a:cubicBezTo>
                    <a:pt x="1492" y="609"/>
                    <a:pt x="1475" y="618"/>
                    <a:pt x="1458" y="625"/>
                  </a:cubicBezTo>
                  <a:cubicBezTo>
                    <a:pt x="1457" y="626"/>
                    <a:pt x="1456" y="626"/>
                    <a:pt x="1455" y="626"/>
                  </a:cubicBezTo>
                  <a:close/>
                  <a:moveTo>
                    <a:pt x="6422" y="570"/>
                  </a:moveTo>
                  <a:cubicBezTo>
                    <a:pt x="6420" y="570"/>
                    <a:pt x="6417" y="569"/>
                    <a:pt x="6416" y="567"/>
                  </a:cubicBezTo>
                  <a:cubicBezTo>
                    <a:pt x="6414" y="566"/>
                    <a:pt x="6413" y="563"/>
                    <a:pt x="6413" y="561"/>
                  </a:cubicBezTo>
                  <a:cubicBezTo>
                    <a:pt x="6413" y="559"/>
                    <a:pt x="6414" y="557"/>
                    <a:pt x="6416" y="556"/>
                  </a:cubicBezTo>
                  <a:cubicBezTo>
                    <a:pt x="6416" y="556"/>
                    <a:pt x="6416" y="556"/>
                    <a:pt x="6416" y="556"/>
                  </a:cubicBezTo>
                  <a:cubicBezTo>
                    <a:pt x="6416" y="555"/>
                    <a:pt x="6416" y="555"/>
                    <a:pt x="6416" y="555"/>
                  </a:cubicBezTo>
                  <a:cubicBezTo>
                    <a:pt x="6419" y="552"/>
                    <a:pt x="6425" y="552"/>
                    <a:pt x="6428" y="556"/>
                  </a:cubicBezTo>
                  <a:cubicBezTo>
                    <a:pt x="6431" y="559"/>
                    <a:pt x="6431" y="565"/>
                    <a:pt x="6428" y="568"/>
                  </a:cubicBezTo>
                  <a:cubicBezTo>
                    <a:pt x="6426" y="569"/>
                    <a:pt x="6424" y="570"/>
                    <a:pt x="6422" y="570"/>
                  </a:cubicBezTo>
                  <a:close/>
                  <a:moveTo>
                    <a:pt x="914" y="561"/>
                  </a:moveTo>
                  <a:cubicBezTo>
                    <a:pt x="912" y="561"/>
                    <a:pt x="910" y="560"/>
                    <a:pt x="909" y="559"/>
                  </a:cubicBezTo>
                  <a:cubicBezTo>
                    <a:pt x="907" y="558"/>
                    <a:pt x="906" y="556"/>
                    <a:pt x="906" y="553"/>
                  </a:cubicBezTo>
                  <a:cubicBezTo>
                    <a:pt x="905" y="551"/>
                    <a:pt x="906" y="549"/>
                    <a:pt x="907" y="547"/>
                  </a:cubicBezTo>
                  <a:cubicBezTo>
                    <a:pt x="910" y="544"/>
                    <a:pt x="916" y="543"/>
                    <a:pt x="919" y="546"/>
                  </a:cubicBezTo>
                  <a:cubicBezTo>
                    <a:pt x="921" y="547"/>
                    <a:pt x="922" y="549"/>
                    <a:pt x="922" y="551"/>
                  </a:cubicBezTo>
                  <a:cubicBezTo>
                    <a:pt x="923" y="554"/>
                    <a:pt x="922" y="556"/>
                    <a:pt x="921" y="558"/>
                  </a:cubicBezTo>
                  <a:cubicBezTo>
                    <a:pt x="919" y="560"/>
                    <a:pt x="917" y="561"/>
                    <a:pt x="914" y="561"/>
                  </a:cubicBezTo>
                  <a:close/>
                  <a:moveTo>
                    <a:pt x="6443" y="551"/>
                  </a:moveTo>
                  <a:cubicBezTo>
                    <a:pt x="6440" y="551"/>
                    <a:pt x="6438" y="550"/>
                    <a:pt x="6436" y="548"/>
                  </a:cubicBezTo>
                  <a:cubicBezTo>
                    <a:pt x="6435" y="546"/>
                    <a:pt x="6434" y="544"/>
                    <a:pt x="6434" y="542"/>
                  </a:cubicBezTo>
                  <a:cubicBezTo>
                    <a:pt x="6434" y="540"/>
                    <a:pt x="6435" y="538"/>
                    <a:pt x="6437" y="536"/>
                  </a:cubicBezTo>
                  <a:cubicBezTo>
                    <a:pt x="6447" y="526"/>
                    <a:pt x="6457" y="517"/>
                    <a:pt x="6468" y="507"/>
                  </a:cubicBezTo>
                  <a:cubicBezTo>
                    <a:pt x="6478" y="497"/>
                    <a:pt x="6478" y="497"/>
                    <a:pt x="6478" y="497"/>
                  </a:cubicBezTo>
                  <a:cubicBezTo>
                    <a:pt x="6496" y="481"/>
                    <a:pt x="6517" y="461"/>
                    <a:pt x="6538" y="441"/>
                  </a:cubicBezTo>
                  <a:cubicBezTo>
                    <a:pt x="6557" y="424"/>
                    <a:pt x="6577" y="406"/>
                    <a:pt x="6601" y="384"/>
                  </a:cubicBezTo>
                  <a:cubicBezTo>
                    <a:pt x="6601" y="384"/>
                    <a:pt x="6601" y="384"/>
                    <a:pt x="6601" y="384"/>
                  </a:cubicBezTo>
                  <a:cubicBezTo>
                    <a:pt x="6601" y="384"/>
                    <a:pt x="6602" y="384"/>
                    <a:pt x="6602" y="383"/>
                  </a:cubicBezTo>
                  <a:cubicBezTo>
                    <a:pt x="6602" y="383"/>
                    <a:pt x="6603" y="383"/>
                    <a:pt x="6603" y="382"/>
                  </a:cubicBezTo>
                  <a:cubicBezTo>
                    <a:pt x="6606" y="379"/>
                    <a:pt x="6612" y="380"/>
                    <a:pt x="6615" y="383"/>
                  </a:cubicBezTo>
                  <a:cubicBezTo>
                    <a:pt x="6617" y="385"/>
                    <a:pt x="6617" y="387"/>
                    <a:pt x="6617" y="389"/>
                  </a:cubicBezTo>
                  <a:cubicBezTo>
                    <a:pt x="6617" y="391"/>
                    <a:pt x="6616" y="393"/>
                    <a:pt x="6614" y="395"/>
                  </a:cubicBezTo>
                  <a:cubicBezTo>
                    <a:pt x="6612" y="397"/>
                    <a:pt x="6612" y="397"/>
                    <a:pt x="6612" y="397"/>
                  </a:cubicBezTo>
                  <a:cubicBezTo>
                    <a:pt x="6589" y="418"/>
                    <a:pt x="6569" y="436"/>
                    <a:pt x="6550" y="454"/>
                  </a:cubicBezTo>
                  <a:cubicBezTo>
                    <a:pt x="6530" y="472"/>
                    <a:pt x="6510" y="491"/>
                    <a:pt x="6490" y="510"/>
                  </a:cubicBezTo>
                  <a:cubicBezTo>
                    <a:pt x="6490" y="510"/>
                    <a:pt x="6490" y="510"/>
                    <a:pt x="6490" y="510"/>
                  </a:cubicBezTo>
                  <a:cubicBezTo>
                    <a:pt x="6478" y="521"/>
                    <a:pt x="6478" y="521"/>
                    <a:pt x="6478" y="521"/>
                  </a:cubicBezTo>
                  <a:cubicBezTo>
                    <a:pt x="6468" y="530"/>
                    <a:pt x="6458" y="539"/>
                    <a:pt x="6448" y="548"/>
                  </a:cubicBezTo>
                  <a:cubicBezTo>
                    <a:pt x="6447" y="550"/>
                    <a:pt x="6445" y="551"/>
                    <a:pt x="6443" y="551"/>
                  </a:cubicBezTo>
                  <a:close/>
                  <a:moveTo>
                    <a:pt x="892" y="543"/>
                  </a:moveTo>
                  <a:cubicBezTo>
                    <a:pt x="890" y="543"/>
                    <a:pt x="888" y="542"/>
                    <a:pt x="887" y="541"/>
                  </a:cubicBezTo>
                  <a:cubicBezTo>
                    <a:pt x="868" y="526"/>
                    <a:pt x="850" y="510"/>
                    <a:pt x="832" y="495"/>
                  </a:cubicBezTo>
                  <a:cubicBezTo>
                    <a:pt x="807" y="475"/>
                    <a:pt x="781" y="454"/>
                    <a:pt x="756" y="433"/>
                  </a:cubicBezTo>
                  <a:cubicBezTo>
                    <a:pt x="756" y="433"/>
                    <a:pt x="756" y="433"/>
                    <a:pt x="756" y="433"/>
                  </a:cubicBezTo>
                  <a:cubicBezTo>
                    <a:pt x="756" y="433"/>
                    <a:pt x="756" y="433"/>
                    <a:pt x="756" y="433"/>
                  </a:cubicBezTo>
                  <a:cubicBezTo>
                    <a:pt x="741" y="421"/>
                    <a:pt x="728" y="411"/>
                    <a:pt x="716" y="402"/>
                  </a:cubicBezTo>
                  <a:cubicBezTo>
                    <a:pt x="714" y="400"/>
                    <a:pt x="713" y="399"/>
                    <a:pt x="712" y="398"/>
                  </a:cubicBezTo>
                  <a:cubicBezTo>
                    <a:pt x="710" y="397"/>
                    <a:pt x="709" y="395"/>
                    <a:pt x="708" y="393"/>
                  </a:cubicBezTo>
                  <a:cubicBezTo>
                    <a:pt x="708" y="390"/>
                    <a:pt x="709" y="388"/>
                    <a:pt x="710" y="386"/>
                  </a:cubicBezTo>
                  <a:cubicBezTo>
                    <a:pt x="713" y="383"/>
                    <a:pt x="718" y="382"/>
                    <a:pt x="722" y="385"/>
                  </a:cubicBezTo>
                  <a:cubicBezTo>
                    <a:pt x="723" y="386"/>
                    <a:pt x="724" y="387"/>
                    <a:pt x="726" y="388"/>
                  </a:cubicBezTo>
                  <a:cubicBezTo>
                    <a:pt x="726" y="388"/>
                    <a:pt x="726" y="388"/>
                    <a:pt x="726" y="388"/>
                  </a:cubicBezTo>
                  <a:cubicBezTo>
                    <a:pt x="739" y="398"/>
                    <a:pt x="752" y="408"/>
                    <a:pt x="767" y="420"/>
                  </a:cubicBezTo>
                  <a:cubicBezTo>
                    <a:pt x="792" y="440"/>
                    <a:pt x="818" y="462"/>
                    <a:pt x="842" y="482"/>
                  </a:cubicBezTo>
                  <a:cubicBezTo>
                    <a:pt x="860" y="497"/>
                    <a:pt x="879" y="513"/>
                    <a:pt x="897" y="528"/>
                  </a:cubicBezTo>
                  <a:cubicBezTo>
                    <a:pt x="899" y="529"/>
                    <a:pt x="900" y="531"/>
                    <a:pt x="900" y="534"/>
                  </a:cubicBezTo>
                  <a:cubicBezTo>
                    <a:pt x="901" y="536"/>
                    <a:pt x="900" y="538"/>
                    <a:pt x="899" y="540"/>
                  </a:cubicBezTo>
                  <a:cubicBezTo>
                    <a:pt x="897" y="542"/>
                    <a:pt x="895" y="543"/>
                    <a:pt x="892" y="543"/>
                  </a:cubicBezTo>
                  <a:close/>
                  <a:moveTo>
                    <a:pt x="5293" y="516"/>
                  </a:moveTo>
                  <a:cubicBezTo>
                    <a:pt x="5291" y="516"/>
                    <a:pt x="5288" y="515"/>
                    <a:pt x="5287" y="513"/>
                  </a:cubicBezTo>
                  <a:cubicBezTo>
                    <a:pt x="5284" y="510"/>
                    <a:pt x="5284" y="504"/>
                    <a:pt x="5288" y="501"/>
                  </a:cubicBezTo>
                  <a:cubicBezTo>
                    <a:pt x="5291" y="499"/>
                    <a:pt x="5297" y="499"/>
                    <a:pt x="5300" y="503"/>
                  </a:cubicBezTo>
                  <a:cubicBezTo>
                    <a:pt x="5303" y="506"/>
                    <a:pt x="5302" y="512"/>
                    <a:pt x="5299" y="515"/>
                  </a:cubicBezTo>
                  <a:cubicBezTo>
                    <a:pt x="5297" y="516"/>
                    <a:pt x="5295" y="516"/>
                    <a:pt x="5293" y="516"/>
                  </a:cubicBezTo>
                  <a:close/>
                  <a:moveTo>
                    <a:pt x="1683" y="513"/>
                  </a:moveTo>
                  <a:cubicBezTo>
                    <a:pt x="1680" y="513"/>
                    <a:pt x="1677" y="511"/>
                    <a:pt x="1675" y="508"/>
                  </a:cubicBezTo>
                  <a:cubicBezTo>
                    <a:pt x="1673" y="504"/>
                    <a:pt x="1675" y="499"/>
                    <a:pt x="1679" y="497"/>
                  </a:cubicBezTo>
                  <a:cubicBezTo>
                    <a:pt x="1683" y="495"/>
                    <a:pt x="1688" y="496"/>
                    <a:pt x="1690" y="501"/>
                  </a:cubicBezTo>
                  <a:cubicBezTo>
                    <a:pt x="1693" y="505"/>
                    <a:pt x="1691" y="510"/>
                    <a:pt x="1687" y="512"/>
                  </a:cubicBezTo>
                  <a:cubicBezTo>
                    <a:pt x="1686" y="513"/>
                    <a:pt x="1684" y="513"/>
                    <a:pt x="1683" y="513"/>
                  </a:cubicBezTo>
                  <a:close/>
                  <a:moveTo>
                    <a:pt x="1708" y="500"/>
                  </a:moveTo>
                  <a:cubicBezTo>
                    <a:pt x="1705" y="500"/>
                    <a:pt x="1702" y="498"/>
                    <a:pt x="1701" y="495"/>
                  </a:cubicBezTo>
                  <a:cubicBezTo>
                    <a:pt x="1698" y="491"/>
                    <a:pt x="1700" y="486"/>
                    <a:pt x="1704" y="484"/>
                  </a:cubicBezTo>
                  <a:cubicBezTo>
                    <a:pt x="1721" y="475"/>
                    <a:pt x="1738" y="467"/>
                    <a:pt x="1755" y="458"/>
                  </a:cubicBezTo>
                  <a:cubicBezTo>
                    <a:pt x="1807" y="432"/>
                    <a:pt x="1850" y="411"/>
                    <a:pt x="1889" y="392"/>
                  </a:cubicBezTo>
                  <a:cubicBezTo>
                    <a:pt x="1895" y="389"/>
                    <a:pt x="1901" y="387"/>
                    <a:pt x="1907" y="384"/>
                  </a:cubicBezTo>
                  <a:cubicBezTo>
                    <a:pt x="1912" y="382"/>
                    <a:pt x="1917" y="384"/>
                    <a:pt x="1919" y="388"/>
                  </a:cubicBezTo>
                  <a:cubicBezTo>
                    <a:pt x="1921" y="392"/>
                    <a:pt x="1919" y="397"/>
                    <a:pt x="1915" y="399"/>
                  </a:cubicBezTo>
                  <a:cubicBezTo>
                    <a:pt x="1909" y="402"/>
                    <a:pt x="1903" y="404"/>
                    <a:pt x="1897" y="407"/>
                  </a:cubicBezTo>
                  <a:cubicBezTo>
                    <a:pt x="1857" y="426"/>
                    <a:pt x="1815" y="447"/>
                    <a:pt x="1762" y="473"/>
                  </a:cubicBezTo>
                  <a:cubicBezTo>
                    <a:pt x="1745" y="482"/>
                    <a:pt x="1727" y="491"/>
                    <a:pt x="1712" y="499"/>
                  </a:cubicBezTo>
                  <a:cubicBezTo>
                    <a:pt x="1711" y="500"/>
                    <a:pt x="1709" y="500"/>
                    <a:pt x="1708" y="500"/>
                  </a:cubicBezTo>
                  <a:close/>
                  <a:moveTo>
                    <a:pt x="5275" y="495"/>
                  </a:moveTo>
                  <a:cubicBezTo>
                    <a:pt x="5273" y="495"/>
                    <a:pt x="5270" y="493"/>
                    <a:pt x="5269" y="492"/>
                  </a:cubicBezTo>
                  <a:cubicBezTo>
                    <a:pt x="5235" y="451"/>
                    <a:pt x="5204" y="414"/>
                    <a:pt x="5174" y="381"/>
                  </a:cubicBezTo>
                  <a:cubicBezTo>
                    <a:pt x="5169" y="374"/>
                    <a:pt x="5164" y="368"/>
                    <a:pt x="5159" y="363"/>
                  </a:cubicBezTo>
                  <a:cubicBezTo>
                    <a:pt x="5146" y="349"/>
                    <a:pt x="5133" y="335"/>
                    <a:pt x="5121" y="321"/>
                  </a:cubicBezTo>
                  <a:cubicBezTo>
                    <a:pt x="5118" y="318"/>
                    <a:pt x="5118" y="312"/>
                    <a:pt x="5121" y="309"/>
                  </a:cubicBezTo>
                  <a:cubicBezTo>
                    <a:pt x="5124" y="306"/>
                    <a:pt x="5130" y="306"/>
                    <a:pt x="5133" y="310"/>
                  </a:cubicBezTo>
                  <a:cubicBezTo>
                    <a:pt x="5146" y="324"/>
                    <a:pt x="5159" y="338"/>
                    <a:pt x="5171" y="352"/>
                  </a:cubicBezTo>
                  <a:cubicBezTo>
                    <a:pt x="5177" y="357"/>
                    <a:pt x="5182" y="363"/>
                    <a:pt x="5187" y="369"/>
                  </a:cubicBezTo>
                  <a:cubicBezTo>
                    <a:pt x="5217" y="403"/>
                    <a:pt x="5248" y="439"/>
                    <a:pt x="5282" y="481"/>
                  </a:cubicBezTo>
                  <a:cubicBezTo>
                    <a:pt x="5282" y="481"/>
                    <a:pt x="5282" y="481"/>
                    <a:pt x="5282" y="481"/>
                  </a:cubicBezTo>
                  <a:cubicBezTo>
                    <a:pt x="5283" y="482"/>
                    <a:pt x="5284" y="485"/>
                    <a:pt x="5284" y="487"/>
                  </a:cubicBezTo>
                  <a:cubicBezTo>
                    <a:pt x="5284" y="489"/>
                    <a:pt x="5282" y="491"/>
                    <a:pt x="5281" y="493"/>
                  </a:cubicBezTo>
                  <a:cubicBezTo>
                    <a:pt x="5279" y="494"/>
                    <a:pt x="5277" y="495"/>
                    <a:pt x="5275" y="495"/>
                  </a:cubicBezTo>
                  <a:close/>
                  <a:moveTo>
                    <a:pt x="2701" y="443"/>
                  </a:moveTo>
                  <a:cubicBezTo>
                    <a:pt x="2699" y="443"/>
                    <a:pt x="2697" y="442"/>
                    <a:pt x="2695" y="440"/>
                  </a:cubicBezTo>
                  <a:cubicBezTo>
                    <a:pt x="2694" y="438"/>
                    <a:pt x="2693" y="436"/>
                    <a:pt x="2693" y="434"/>
                  </a:cubicBezTo>
                  <a:cubicBezTo>
                    <a:pt x="2693" y="432"/>
                    <a:pt x="2694" y="430"/>
                    <a:pt x="2696" y="428"/>
                  </a:cubicBezTo>
                  <a:cubicBezTo>
                    <a:pt x="2699" y="425"/>
                    <a:pt x="2705" y="426"/>
                    <a:pt x="2708" y="429"/>
                  </a:cubicBezTo>
                  <a:cubicBezTo>
                    <a:pt x="2709" y="431"/>
                    <a:pt x="2710" y="433"/>
                    <a:pt x="2710" y="435"/>
                  </a:cubicBezTo>
                  <a:cubicBezTo>
                    <a:pt x="2710" y="437"/>
                    <a:pt x="2709" y="439"/>
                    <a:pt x="2707" y="441"/>
                  </a:cubicBezTo>
                  <a:cubicBezTo>
                    <a:pt x="2705" y="442"/>
                    <a:pt x="2704" y="443"/>
                    <a:pt x="2701" y="443"/>
                  </a:cubicBezTo>
                  <a:close/>
                  <a:moveTo>
                    <a:pt x="4272" y="433"/>
                  </a:moveTo>
                  <a:cubicBezTo>
                    <a:pt x="4271" y="433"/>
                    <a:pt x="4269" y="432"/>
                    <a:pt x="4267" y="431"/>
                  </a:cubicBezTo>
                  <a:cubicBezTo>
                    <a:pt x="4264" y="428"/>
                    <a:pt x="4263" y="423"/>
                    <a:pt x="4265" y="419"/>
                  </a:cubicBezTo>
                  <a:cubicBezTo>
                    <a:pt x="4268" y="415"/>
                    <a:pt x="4274" y="415"/>
                    <a:pt x="4277" y="417"/>
                  </a:cubicBezTo>
                  <a:cubicBezTo>
                    <a:pt x="4279" y="419"/>
                    <a:pt x="4280" y="421"/>
                    <a:pt x="4281" y="423"/>
                  </a:cubicBezTo>
                  <a:cubicBezTo>
                    <a:pt x="4281" y="425"/>
                    <a:pt x="4281" y="427"/>
                    <a:pt x="4279" y="429"/>
                  </a:cubicBezTo>
                  <a:cubicBezTo>
                    <a:pt x="4279" y="429"/>
                    <a:pt x="4279" y="429"/>
                    <a:pt x="4279" y="429"/>
                  </a:cubicBezTo>
                  <a:cubicBezTo>
                    <a:pt x="4278" y="431"/>
                    <a:pt x="4275" y="433"/>
                    <a:pt x="4272" y="433"/>
                  </a:cubicBezTo>
                  <a:close/>
                  <a:moveTo>
                    <a:pt x="2683" y="422"/>
                  </a:moveTo>
                  <a:cubicBezTo>
                    <a:pt x="2680" y="422"/>
                    <a:pt x="2678" y="421"/>
                    <a:pt x="2676" y="419"/>
                  </a:cubicBezTo>
                  <a:cubicBezTo>
                    <a:pt x="2674" y="417"/>
                    <a:pt x="2672" y="414"/>
                    <a:pt x="2670" y="412"/>
                  </a:cubicBezTo>
                  <a:cubicBezTo>
                    <a:pt x="2658" y="398"/>
                    <a:pt x="2643" y="383"/>
                    <a:pt x="2627" y="366"/>
                  </a:cubicBezTo>
                  <a:cubicBezTo>
                    <a:pt x="2616" y="355"/>
                    <a:pt x="2616" y="355"/>
                    <a:pt x="2616" y="355"/>
                  </a:cubicBezTo>
                  <a:cubicBezTo>
                    <a:pt x="2615" y="354"/>
                    <a:pt x="2615" y="353"/>
                    <a:pt x="2614" y="352"/>
                  </a:cubicBezTo>
                  <a:cubicBezTo>
                    <a:pt x="2613" y="351"/>
                    <a:pt x="2612" y="350"/>
                    <a:pt x="2611" y="349"/>
                  </a:cubicBezTo>
                  <a:cubicBezTo>
                    <a:pt x="2606" y="344"/>
                    <a:pt x="2606" y="344"/>
                    <a:pt x="2606" y="344"/>
                  </a:cubicBezTo>
                  <a:cubicBezTo>
                    <a:pt x="2604" y="343"/>
                    <a:pt x="2603" y="342"/>
                    <a:pt x="2601" y="340"/>
                  </a:cubicBezTo>
                  <a:cubicBezTo>
                    <a:pt x="2599" y="338"/>
                    <a:pt x="2597" y="337"/>
                    <a:pt x="2596" y="335"/>
                  </a:cubicBezTo>
                  <a:cubicBezTo>
                    <a:pt x="2595" y="335"/>
                    <a:pt x="2595" y="335"/>
                    <a:pt x="2595" y="335"/>
                  </a:cubicBezTo>
                  <a:cubicBezTo>
                    <a:pt x="2584" y="326"/>
                    <a:pt x="2584" y="326"/>
                    <a:pt x="2584" y="326"/>
                  </a:cubicBezTo>
                  <a:cubicBezTo>
                    <a:pt x="2575" y="318"/>
                    <a:pt x="2565" y="312"/>
                    <a:pt x="2555" y="306"/>
                  </a:cubicBezTo>
                  <a:cubicBezTo>
                    <a:pt x="2549" y="302"/>
                    <a:pt x="2543" y="299"/>
                    <a:pt x="2537" y="296"/>
                  </a:cubicBezTo>
                  <a:cubicBezTo>
                    <a:pt x="2537" y="296"/>
                    <a:pt x="2537" y="296"/>
                    <a:pt x="2537" y="296"/>
                  </a:cubicBezTo>
                  <a:cubicBezTo>
                    <a:pt x="2527" y="291"/>
                    <a:pt x="2516" y="286"/>
                    <a:pt x="2505" y="282"/>
                  </a:cubicBezTo>
                  <a:cubicBezTo>
                    <a:pt x="2503" y="282"/>
                    <a:pt x="2501" y="280"/>
                    <a:pt x="2500" y="278"/>
                  </a:cubicBezTo>
                  <a:cubicBezTo>
                    <a:pt x="2499" y="276"/>
                    <a:pt x="2499" y="274"/>
                    <a:pt x="2500" y="271"/>
                  </a:cubicBezTo>
                  <a:cubicBezTo>
                    <a:pt x="2501" y="267"/>
                    <a:pt x="2506" y="265"/>
                    <a:pt x="2511" y="266"/>
                  </a:cubicBezTo>
                  <a:cubicBezTo>
                    <a:pt x="2522" y="271"/>
                    <a:pt x="2534" y="275"/>
                    <a:pt x="2545" y="281"/>
                  </a:cubicBezTo>
                  <a:cubicBezTo>
                    <a:pt x="2545" y="281"/>
                    <a:pt x="2545" y="281"/>
                    <a:pt x="2545" y="281"/>
                  </a:cubicBezTo>
                  <a:cubicBezTo>
                    <a:pt x="2551" y="284"/>
                    <a:pt x="2557" y="287"/>
                    <a:pt x="2563" y="291"/>
                  </a:cubicBezTo>
                  <a:cubicBezTo>
                    <a:pt x="2574" y="297"/>
                    <a:pt x="2585" y="305"/>
                    <a:pt x="2595" y="312"/>
                  </a:cubicBezTo>
                  <a:cubicBezTo>
                    <a:pt x="2595" y="313"/>
                    <a:pt x="2595" y="313"/>
                    <a:pt x="2595" y="313"/>
                  </a:cubicBezTo>
                  <a:cubicBezTo>
                    <a:pt x="2606" y="322"/>
                    <a:pt x="2606" y="322"/>
                    <a:pt x="2606" y="322"/>
                  </a:cubicBezTo>
                  <a:cubicBezTo>
                    <a:pt x="2609" y="324"/>
                    <a:pt x="2611" y="326"/>
                    <a:pt x="2614" y="329"/>
                  </a:cubicBezTo>
                  <a:cubicBezTo>
                    <a:pt x="2615" y="330"/>
                    <a:pt x="2616" y="331"/>
                    <a:pt x="2617" y="332"/>
                  </a:cubicBezTo>
                  <a:cubicBezTo>
                    <a:pt x="2617" y="332"/>
                    <a:pt x="2617" y="332"/>
                    <a:pt x="2617" y="332"/>
                  </a:cubicBezTo>
                  <a:cubicBezTo>
                    <a:pt x="2622" y="337"/>
                    <a:pt x="2622" y="337"/>
                    <a:pt x="2622" y="337"/>
                  </a:cubicBezTo>
                  <a:cubicBezTo>
                    <a:pt x="2624" y="338"/>
                    <a:pt x="2625" y="339"/>
                    <a:pt x="2626" y="341"/>
                  </a:cubicBezTo>
                  <a:cubicBezTo>
                    <a:pt x="2627" y="341"/>
                    <a:pt x="2628" y="342"/>
                    <a:pt x="2628" y="343"/>
                  </a:cubicBezTo>
                  <a:cubicBezTo>
                    <a:pt x="2628" y="343"/>
                    <a:pt x="2628" y="343"/>
                    <a:pt x="2628" y="343"/>
                  </a:cubicBezTo>
                  <a:cubicBezTo>
                    <a:pt x="2639" y="354"/>
                    <a:pt x="2639" y="354"/>
                    <a:pt x="2639" y="354"/>
                  </a:cubicBezTo>
                  <a:cubicBezTo>
                    <a:pt x="2656" y="371"/>
                    <a:pt x="2670" y="386"/>
                    <a:pt x="2683" y="400"/>
                  </a:cubicBezTo>
                  <a:cubicBezTo>
                    <a:pt x="2684" y="402"/>
                    <a:pt x="2686" y="404"/>
                    <a:pt x="2687" y="406"/>
                  </a:cubicBezTo>
                  <a:cubicBezTo>
                    <a:pt x="2689" y="408"/>
                    <a:pt x="2689" y="408"/>
                    <a:pt x="2689" y="408"/>
                  </a:cubicBezTo>
                  <a:cubicBezTo>
                    <a:pt x="2691" y="409"/>
                    <a:pt x="2691" y="411"/>
                    <a:pt x="2691" y="414"/>
                  </a:cubicBezTo>
                  <a:cubicBezTo>
                    <a:pt x="2691" y="416"/>
                    <a:pt x="2690" y="418"/>
                    <a:pt x="2688" y="420"/>
                  </a:cubicBezTo>
                  <a:cubicBezTo>
                    <a:pt x="2687" y="421"/>
                    <a:pt x="2685" y="422"/>
                    <a:pt x="2683" y="422"/>
                  </a:cubicBezTo>
                  <a:close/>
                  <a:moveTo>
                    <a:pt x="4289" y="410"/>
                  </a:moveTo>
                  <a:cubicBezTo>
                    <a:pt x="4287" y="410"/>
                    <a:pt x="4285" y="409"/>
                    <a:pt x="4284" y="408"/>
                  </a:cubicBezTo>
                  <a:cubicBezTo>
                    <a:pt x="4282" y="407"/>
                    <a:pt x="4281" y="405"/>
                    <a:pt x="4280" y="403"/>
                  </a:cubicBezTo>
                  <a:cubicBezTo>
                    <a:pt x="4280" y="400"/>
                    <a:pt x="4281" y="398"/>
                    <a:pt x="4282" y="396"/>
                  </a:cubicBezTo>
                  <a:cubicBezTo>
                    <a:pt x="4293" y="380"/>
                    <a:pt x="4304" y="365"/>
                    <a:pt x="4314" y="350"/>
                  </a:cubicBezTo>
                  <a:cubicBezTo>
                    <a:pt x="4320" y="340"/>
                    <a:pt x="4326" y="331"/>
                    <a:pt x="4332" y="323"/>
                  </a:cubicBezTo>
                  <a:cubicBezTo>
                    <a:pt x="4343" y="305"/>
                    <a:pt x="4343" y="305"/>
                    <a:pt x="4343" y="305"/>
                  </a:cubicBezTo>
                  <a:cubicBezTo>
                    <a:pt x="4355" y="286"/>
                    <a:pt x="4355" y="286"/>
                    <a:pt x="4355" y="286"/>
                  </a:cubicBezTo>
                  <a:cubicBezTo>
                    <a:pt x="4377" y="250"/>
                    <a:pt x="4377" y="250"/>
                    <a:pt x="4377" y="250"/>
                  </a:cubicBezTo>
                  <a:cubicBezTo>
                    <a:pt x="4387" y="234"/>
                    <a:pt x="4396" y="219"/>
                    <a:pt x="4405" y="207"/>
                  </a:cubicBezTo>
                  <a:cubicBezTo>
                    <a:pt x="4407" y="203"/>
                    <a:pt x="4413" y="202"/>
                    <a:pt x="4416" y="204"/>
                  </a:cubicBezTo>
                  <a:cubicBezTo>
                    <a:pt x="4420" y="207"/>
                    <a:pt x="4421" y="212"/>
                    <a:pt x="4419" y="216"/>
                  </a:cubicBezTo>
                  <a:cubicBezTo>
                    <a:pt x="4410" y="229"/>
                    <a:pt x="4401" y="243"/>
                    <a:pt x="4391" y="259"/>
                  </a:cubicBezTo>
                  <a:cubicBezTo>
                    <a:pt x="4358" y="313"/>
                    <a:pt x="4358" y="313"/>
                    <a:pt x="4358" y="313"/>
                  </a:cubicBezTo>
                  <a:cubicBezTo>
                    <a:pt x="4346" y="332"/>
                    <a:pt x="4346" y="332"/>
                    <a:pt x="4346" y="332"/>
                  </a:cubicBezTo>
                  <a:cubicBezTo>
                    <a:pt x="4340" y="341"/>
                    <a:pt x="4334" y="350"/>
                    <a:pt x="4328" y="359"/>
                  </a:cubicBezTo>
                  <a:cubicBezTo>
                    <a:pt x="4318" y="374"/>
                    <a:pt x="4307" y="390"/>
                    <a:pt x="4296" y="406"/>
                  </a:cubicBezTo>
                  <a:cubicBezTo>
                    <a:pt x="4294" y="408"/>
                    <a:pt x="4292" y="410"/>
                    <a:pt x="4289" y="410"/>
                  </a:cubicBezTo>
                  <a:close/>
                  <a:moveTo>
                    <a:pt x="1937" y="388"/>
                  </a:moveTo>
                  <a:cubicBezTo>
                    <a:pt x="1933" y="388"/>
                    <a:pt x="1930" y="386"/>
                    <a:pt x="1929" y="383"/>
                  </a:cubicBezTo>
                  <a:cubicBezTo>
                    <a:pt x="1928" y="381"/>
                    <a:pt x="1928" y="379"/>
                    <a:pt x="1929" y="377"/>
                  </a:cubicBezTo>
                  <a:cubicBezTo>
                    <a:pt x="1930" y="374"/>
                    <a:pt x="1931" y="373"/>
                    <a:pt x="1933" y="372"/>
                  </a:cubicBezTo>
                  <a:cubicBezTo>
                    <a:pt x="1937" y="370"/>
                    <a:pt x="1943" y="372"/>
                    <a:pt x="1944" y="376"/>
                  </a:cubicBezTo>
                  <a:cubicBezTo>
                    <a:pt x="1945" y="378"/>
                    <a:pt x="1945" y="380"/>
                    <a:pt x="1945" y="383"/>
                  </a:cubicBezTo>
                  <a:cubicBezTo>
                    <a:pt x="1944" y="385"/>
                    <a:pt x="1942" y="386"/>
                    <a:pt x="1940" y="387"/>
                  </a:cubicBezTo>
                  <a:cubicBezTo>
                    <a:pt x="1939" y="388"/>
                    <a:pt x="1938" y="388"/>
                    <a:pt x="1937" y="388"/>
                  </a:cubicBezTo>
                  <a:close/>
                  <a:moveTo>
                    <a:pt x="694" y="383"/>
                  </a:moveTo>
                  <a:cubicBezTo>
                    <a:pt x="692" y="383"/>
                    <a:pt x="691" y="382"/>
                    <a:pt x="689" y="381"/>
                  </a:cubicBezTo>
                  <a:cubicBezTo>
                    <a:pt x="687" y="380"/>
                    <a:pt x="686" y="378"/>
                    <a:pt x="686" y="376"/>
                  </a:cubicBezTo>
                  <a:cubicBezTo>
                    <a:pt x="685" y="374"/>
                    <a:pt x="686" y="371"/>
                    <a:pt x="687" y="370"/>
                  </a:cubicBezTo>
                  <a:cubicBezTo>
                    <a:pt x="690" y="366"/>
                    <a:pt x="695" y="365"/>
                    <a:pt x="699" y="368"/>
                  </a:cubicBezTo>
                  <a:cubicBezTo>
                    <a:pt x="703" y="370"/>
                    <a:pt x="704" y="376"/>
                    <a:pt x="701" y="380"/>
                  </a:cubicBezTo>
                  <a:cubicBezTo>
                    <a:pt x="699" y="382"/>
                    <a:pt x="697" y="383"/>
                    <a:pt x="694" y="383"/>
                  </a:cubicBezTo>
                  <a:close/>
                  <a:moveTo>
                    <a:pt x="6630" y="378"/>
                  </a:moveTo>
                  <a:cubicBezTo>
                    <a:pt x="6627" y="378"/>
                    <a:pt x="6625" y="377"/>
                    <a:pt x="6624" y="375"/>
                  </a:cubicBezTo>
                  <a:cubicBezTo>
                    <a:pt x="6622" y="374"/>
                    <a:pt x="6621" y="372"/>
                    <a:pt x="6621" y="369"/>
                  </a:cubicBezTo>
                  <a:cubicBezTo>
                    <a:pt x="6622" y="367"/>
                    <a:pt x="6623" y="365"/>
                    <a:pt x="6624" y="363"/>
                  </a:cubicBezTo>
                  <a:cubicBezTo>
                    <a:pt x="6628" y="361"/>
                    <a:pt x="6633" y="361"/>
                    <a:pt x="6636" y="364"/>
                  </a:cubicBezTo>
                  <a:cubicBezTo>
                    <a:pt x="6638" y="366"/>
                    <a:pt x="6639" y="368"/>
                    <a:pt x="6638" y="370"/>
                  </a:cubicBezTo>
                  <a:cubicBezTo>
                    <a:pt x="6638" y="373"/>
                    <a:pt x="6637" y="375"/>
                    <a:pt x="6635" y="376"/>
                  </a:cubicBezTo>
                  <a:cubicBezTo>
                    <a:pt x="6635" y="376"/>
                    <a:pt x="6635" y="376"/>
                    <a:pt x="6635" y="376"/>
                  </a:cubicBezTo>
                  <a:cubicBezTo>
                    <a:pt x="6634" y="378"/>
                    <a:pt x="6632" y="378"/>
                    <a:pt x="6630" y="378"/>
                  </a:cubicBezTo>
                  <a:close/>
                  <a:moveTo>
                    <a:pt x="1963" y="376"/>
                  </a:moveTo>
                  <a:cubicBezTo>
                    <a:pt x="1959" y="376"/>
                    <a:pt x="1956" y="374"/>
                    <a:pt x="1955" y="371"/>
                  </a:cubicBezTo>
                  <a:cubicBezTo>
                    <a:pt x="1954" y="369"/>
                    <a:pt x="1954" y="367"/>
                    <a:pt x="1955" y="365"/>
                  </a:cubicBezTo>
                  <a:cubicBezTo>
                    <a:pt x="1955" y="363"/>
                    <a:pt x="1957" y="361"/>
                    <a:pt x="1959" y="360"/>
                  </a:cubicBezTo>
                  <a:cubicBezTo>
                    <a:pt x="1977" y="352"/>
                    <a:pt x="1994" y="345"/>
                    <a:pt x="2011" y="338"/>
                  </a:cubicBezTo>
                  <a:cubicBezTo>
                    <a:pt x="2051" y="321"/>
                    <a:pt x="2089" y="307"/>
                    <a:pt x="2125" y="295"/>
                  </a:cubicBezTo>
                  <a:cubicBezTo>
                    <a:pt x="2142" y="289"/>
                    <a:pt x="2157" y="285"/>
                    <a:pt x="2172" y="280"/>
                  </a:cubicBezTo>
                  <a:cubicBezTo>
                    <a:pt x="2176" y="279"/>
                    <a:pt x="2181" y="282"/>
                    <a:pt x="2182" y="286"/>
                  </a:cubicBezTo>
                  <a:cubicBezTo>
                    <a:pt x="2183" y="288"/>
                    <a:pt x="2183" y="290"/>
                    <a:pt x="2182" y="292"/>
                  </a:cubicBezTo>
                  <a:cubicBezTo>
                    <a:pt x="2181" y="294"/>
                    <a:pt x="2179" y="296"/>
                    <a:pt x="2177" y="296"/>
                  </a:cubicBezTo>
                  <a:cubicBezTo>
                    <a:pt x="2162" y="301"/>
                    <a:pt x="2147" y="305"/>
                    <a:pt x="2131" y="311"/>
                  </a:cubicBezTo>
                  <a:cubicBezTo>
                    <a:pt x="2094" y="323"/>
                    <a:pt x="2057" y="337"/>
                    <a:pt x="2018" y="353"/>
                  </a:cubicBezTo>
                  <a:cubicBezTo>
                    <a:pt x="2001" y="360"/>
                    <a:pt x="1984" y="368"/>
                    <a:pt x="1966" y="376"/>
                  </a:cubicBezTo>
                  <a:cubicBezTo>
                    <a:pt x="1965" y="376"/>
                    <a:pt x="1964" y="376"/>
                    <a:pt x="1963" y="376"/>
                  </a:cubicBezTo>
                  <a:close/>
                  <a:moveTo>
                    <a:pt x="671" y="366"/>
                  </a:moveTo>
                  <a:cubicBezTo>
                    <a:pt x="669" y="366"/>
                    <a:pt x="668" y="366"/>
                    <a:pt x="666" y="365"/>
                  </a:cubicBezTo>
                  <a:cubicBezTo>
                    <a:pt x="648" y="352"/>
                    <a:pt x="631" y="341"/>
                    <a:pt x="614" y="330"/>
                  </a:cubicBezTo>
                  <a:cubicBezTo>
                    <a:pt x="581" y="310"/>
                    <a:pt x="551" y="294"/>
                    <a:pt x="521" y="282"/>
                  </a:cubicBezTo>
                  <a:cubicBezTo>
                    <a:pt x="521" y="282"/>
                    <a:pt x="521" y="282"/>
                    <a:pt x="521" y="282"/>
                  </a:cubicBezTo>
                  <a:cubicBezTo>
                    <a:pt x="516" y="280"/>
                    <a:pt x="511" y="278"/>
                    <a:pt x="506" y="276"/>
                  </a:cubicBezTo>
                  <a:cubicBezTo>
                    <a:pt x="493" y="271"/>
                    <a:pt x="481" y="267"/>
                    <a:pt x="468" y="263"/>
                  </a:cubicBezTo>
                  <a:cubicBezTo>
                    <a:pt x="466" y="263"/>
                    <a:pt x="464" y="261"/>
                    <a:pt x="463" y="259"/>
                  </a:cubicBezTo>
                  <a:cubicBezTo>
                    <a:pt x="462" y="257"/>
                    <a:pt x="462" y="255"/>
                    <a:pt x="463" y="253"/>
                  </a:cubicBezTo>
                  <a:cubicBezTo>
                    <a:pt x="464" y="249"/>
                    <a:pt x="469" y="246"/>
                    <a:pt x="473" y="247"/>
                  </a:cubicBezTo>
                  <a:cubicBezTo>
                    <a:pt x="486" y="251"/>
                    <a:pt x="499" y="255"/>
                    <a:pt x="512" y="260"/>
                  </a:cubicBezTo>
                  <a:cubicBezTo>
                    <a:pt x="517" y="262"/>
                    <a:pt x="522" y="264"/>
                    <a:pt x="527" y="266"/>
                  </a:cubicBezTo>
                  <a:cubicBezTo>
                    <a:pt x="558" y="279"/>
                    <a:pt x="589" y="295"/>
                    <a:pt x="623" y="316"/>
                  </a:cubicBezTo>
                  <a:cubicBezTo>
                    <a:pt x="640" y="326"/>
                    <a:pt x="657" y="338"/>
                    <a:pt x="676" y="351"/>
                  </a:cubicBezTo>
                  <a:cubicBezTo>
                    <a:pt x="678" y="352"/>
                    <a:pt x="679" y="354"/>
                    <a:pt x="679" y="357"/>
                  </a:cubicBezTo>
                  <a:cubicBezTo>
                    <a:pt x="680" y="359"/>
                    <a:pt x="679" y="361"/>
                    <a:pt x="678" y="363"/>
                  </a:cubicBezTo>
                  <a:cubicBezTo>
                    <a:pt x="676" y="365"/>
                    <a:pt x="674" y="366"/>
                    <a:pt x="671" y="366"/>
                  </a:cubicBezTo>
                  <a:close/>
                  <a:moveTo>
                    <a:pt x="6651" y="360"/>
                  </a:moveTo>
                  <a:cubicBezTo>
                    <a:pt x="6649" y="360"/>
                    <a:pt x="6646" y="359"/>
                    <a:pt x="6645" y="357"/>
                  </a:cubicBezTo>
                  <a:cubicBezTo>
                    <a:pt x="6643" y="355"/>
                    <a:pt x="6643" y="353"/>
                    <a:pt x="6643" y="351"/>
                  </a:cubicBezTo>
                  <a:cubicBezTo>
                    <a:pt x="6643" y="348"/>
                    <a:pt x="6644" y="346"/>
                    <a:pt x="6646" y="345"/>
                  </a:cubicBezTo>
                  <a:cubicBezTo>
                    <a:pt x="6648" y="343"/>
                    <a:pt x="6648" y="343"/>
                    <a:pt x="6648" y="343"/>
                  </a:cubicBezTo>
                  <a:cubicBezTo>
                    <a:pt x="6663" y="330"/>
                    <a:pt x="6663" y="330"/>
                    <a:pt x="6663" y="330"/>
                  </a:cubicBezTo>
                  <a:cubicBezTo>
                    <a:pt x="6673" y="321"/>
                    <a:pt x="6684" y="316"/>
                    <a:pt x="6693" y="312"/>
                  </a:cubicBezTo>
                  <a:cubicBezTo>
                    <a:pt x="6694" y="312"/>
                    <a:pt x="6694" y="312"/>
                    <a:pt x="6695" y="312"/>
                  </a:cubicBezTo>
                  <a:cubicBezTo>
                    <a:pt x="6696" y="311"/>
                    <a:pt x="6698" y="311"/>
                    <a:pt x="6699" y="310"/>
                  </a:cubicBezTo>
                  <a:cubicBezTo>
                    <a:pt x="6700" y="310"/>
                    <a:pt x="6701" y="310"/>
                    <a:pt x="6702" y="309"/>
                  </a:cubicBezTo>
                  <a:cubicBezTo>
                    <a:pt x="6705" y="308"/>
                    <a:pt x="6708" y="307"/>
                    <a:pt x="6711" y="306"/>
                  </a:cubicBezTo>
                  <a:cubicBezTo>
                    <a:pt x="6711" y="306"/>
                    <a:pt x="6711" y="306"/>
                    <a:pt x="6711" y="306"/>
                  </a:cubicBezTo>
                  <a:cubicBezTo>
                    <a:pt x="6716" y="305"/>
                    <a:pt x="6721" y="303"/>
                    <a:pt x="6726" y="302"/>
                  </a:cubicBezTo>
                  <a:cubicBezTo>
                    <a:pt x="6727" y="302"/>
                    <a:pt x="6729" y="301"/>
                    <a:pt x="6730" y="301"/>
                  </a:cubicBezTo>
                  <a:cubicBezTo>
                    <a:pt x="6730" y="301"/>
                    <a:pt x="6730" y="301"/>
                    <a:pt x="6730" y="301"/>
                  </a:cubicBezTo>
                  <a:cubicBezTo>
                    <a:pt x="6754" y="295"/>
                    <a:pt x="6781" y="289"/>
                    <a:pt x="6811" y="284"/>
                  </a:cubicBezTo>
                  <a:cubicBezTo>
                    <a:pt x="6828" y="282"/>
                    <a:pt x="6845" y="279"/>
                    <a:pt x="6862" y="277"/>
                  </a:cubicBezTo>
                  <a:cubicBezTo>
                    <a:pt x="6863" y="277"/>
                    <a:pt x="6863" y="277"/>
                    <a:pt x="6863" y="277"/>
                  </a:cubicBezTo>
                  <a:cubicBezTo>
                    <a:pt x="6863" y="277"/>
                    <a:pt x="6863" y="277"/>
                    <a:pt x="6863" y="277"/>
                  </a:cubicBezTo>
                  <a:cubicBezTo>
                    <a:pt x="6867" y="276"/>
                    <a:pt x="6871" y="279"/>
                    <a:pt x="6872" y="284"/>
                  </a:cubicBezTo>
                  <a:cubicBezTo>
                    <a:pt x="6873" y="289"/>
                    <a:pt x="6869" y="293"/>
                    <a:pt x="6865" y="293"/>
                  </a:cubicBezTo>
                  <a:cubicBezTo>
                    <a:pt x="6847" y="296"/>
                    <a:pt x="6830" y="298"/>
                    <a:pt x="6814" y="301"/>
                  </a:cubicBezTo>
                  <a:cubicBezTo>
                    <a:pt x="6784" y="306"/>
                    <a:pt x="6758" y="311"/>
                    <a:pt x="6735" y="317"/>
                  </a:cubicBezTo>
                  <a:cubicBezTo>
                    <a:pt x="6733" y="317"/>
                    <a:pt x="6732" y="318"/>
                    <a:pt x="6730" y="318"/>
                  </a:cubicBezTo>
                  <a:cubicBezTo>
                    <a:pt x="6725" y="320"/>
                    <a:pt x="6721" y="321"/>
                    <a:pt x="6717" y="322"/>
                  </a:cubicBezTo>
                  <a:cubicBezTo>
                    <a:pt x="6716" y="322"/>
                    <a:pt x="6716" y="322"/>
                    <a:pt x="6716" y="322"/>
                  </a:cubicBezTo>
                  <a:cubicBezTo>
                    <a:pt x="6713" y="323"/>
                    <a:pt x="6710" y="324"/>
                    <a:pt x="6708" y="325"/>
                  </a:cubicBezTo>
                  <a:cubicBezTo>
                    <a:pt x="6707" y="326"/>
                    <a:pt x="6706" y="326"/>
                    <a:pt x="6705" y="326"/>
                  </a:cubicBezTo>
                  <a:cubicBezTo>
                    <a:pt x="6703" y="327"/>
                    <a:pt x="6702" y="327"/>
                    <a:pt x="6701" y="328"/>
                  </a:cubicBezTo>
                  <a:cubicBezTo>
                    <a:pt x="6701" y="328"/>
                    <a:pt x="6701" y="328"/>
                    <a:pt x="6701" y="328"/>
                  </a:cubicBezTo>
                  <a:cubicBezTo>
                    <a:pt x="6701" y="328"/>
                    <a:pt x="6701" y="328"/>
                    <a:pt x="6701" y="328"/>
                  </a:cubicBezTo>
                  <a:cubicBezTo>
                    <a:pt x="6700" y="328"/>
                    <a:pt x="6700" y="328"/>
                    <a:pt x="6700" y="328"/>
                  </a:cubicBezTo>
                  <a:cubicBezTo>
                    <a:pt x="6700" y="328"/>
                    <a:pt x="6700" y="328"/>
                    <a:pt x="6700" y="328"/>
                  </a:cubicBezTo>
                  <a:cubicBezTo>
                    <a:pt x="6689" y="333"/>
                    <a:pt x="6681" y="337"/>
                    <a:pt x="6675" y="343"/>
                  </a:cubicBezTo>
                  <a:cubicBezTo>
                    <a:pt x="6674" y="343"/>
                    <a:pt x="6674" y="343"/>
                    <a:pt x="6674" y="343"/>
                  </a:cubicBezTo>
                  <a:cubicBezTo>
                    <a:pt x="6657" y="358"/>
                    <a:pt x="6657" y="358"/>
                    <a:pt x="6657" y="358"/>
                  </a:cubicBezTo>
                  <a:cubicBezTo>
                    <a:pt x="6655" y="359"/>
                    <a:pt x="6653" y="360"/>
                    <a:pt x="6651" y="360"/>
                  </a:cubicBezTo>
                  <a:close/>
                  <a:moveTo>
                    <a:pt x="5108" y="303"/>
                  </a:moveTo>
                  <a:cubicBezTo>
                    <a:pt x="5105" y="303"/>
                    <a:pt x="5103" y="302"/>
                    <a:pt x="5101" y="301"/>
                  </a:cubicBezTo>
                  <a:cubicBezTo>
                    <a:pt x="5101" y="301"/>
                    <a:pt x="5101" y="301"/>
                    <a:pt x="5101" y="301"/>
                  </a:cubicBezTo>
                  <a:cubicBezTo>
                    <a:pt x="5098" y="297"/>
                    <a:pt x="5098" y="292"/>
                    <a:pt x="5102" y="289"/>
                  </a:cubicBezTo>
                  <a:cubicBezTo>
                    <a:pt x="5105" y="285"/>
                    <a:pt x="5111" y="286"/>
                    <a:pt x="5114" y="289"/>
                  </a:cubicBezTo>
                  <a:cubicBezTo>
                    <a:pt x="5114" y="289"/>
                    <a:pt x="5114" y="289"/>
                    <a:pt x="5114" y="289"/>
                  </a:cubicBezTo>
                  <a:cubicBezTo>
                    <a:pt x="5117" y="292"/>
                    <a:pt x="5117" y="298"/>
                    <a:pt x="5113" y="301"/>
                  </a:cubicBezTo>
                  <a:cubicBezTo>
                    <a:pt x="5112" y="302"/>
                    <a:pt x="5110" y="303"/>
                    <a:pt x="5108" y="303"/>
                  </a:cubicBezTo>
                  <a:close/>
                  <a:moveTo>
                    <a:pt x="6892" y="290"/>
                  </a:moveTo>
                  <a:cubicBezTo>
                    <a:pt x="6887" y="290"/>
                    <a:pt x="6884" y="287"/>
                    <a:pt x="6883" y="282"/>
                  </a:cubicBezTo>
                  <a:cubicBezTo>
                    <a:pt x="6883" y="278"/>
                    <a:pt x="6886" y="274"/>
                    <a:pt x="6891" y="273"/>
                  </a:cubicBezTo>
                  <a:cubicBezTo>
                    <a:pt x="6895" y="272"/>
                    <a:pt x="6899" y="276"/>
                    <a:pt x="6900" y="280"/>
                  </a:cubicBezTo>
                  <a:cubicBezTo>
                    <a:pt x="6901" y="285"/>
                    <a:pt x="6897" y="289"/>
                    <a:pt x="6893" y="290"/>
                  </a:cubicBezTo>
                  <a:cubicBezTo>
                    <a:pt x="6892" y="290"/>
                    <a:pt x="6892" y="290"/>
                    <a:pt x="6892" y="290"/>
                  </a:cubicBezTo>
                  <a:close/>
                  <a:moveTo>
                    <a:pt x="2201" y="289"/>
                  </a:moveTo>
                  <a:cubicBezTo>
                    <a:pt x="2198" y="289"/>
                    <a:pt x="2194" y="287"/>
                    <a:pt x="2193" y="283"/>
                  </a:cubicBezTo>
                  <a:cubicBezTo>
                    <a:pt x="2193" y="281"/>
                    <a:pt x="2193" y="278"/>
                    <a:pt x="2194" y="276"/>
                  </a:cubicBezTo>
                  <a:cubicBezTo>
                    <a:pt x="2195" y="274"/>
                    <a:pt x="2197" y="273"/>
                    <a:pt x="2199" y="272"/>
                  </a:cubicBezTo>
                  <a:cubicBezTo>
                    <a:pt x="2204" y="271"/>
                    <a:pt x="2208" y="274"/>
                    <a:pt x="2210" y="278"/>
                  </a:cubicBezTo>
                  <a:cubicBezTo>
                    <a:pt x="2210" y="281"/>
                    <a:pt x="2210" y="283"/>
                    <a:pt x="2209" y="285"/>
                  </a:cubicBezTo>
                  <a:cubicBezTo>
                    <a:pt x="2208" y="287"/>
                    <a:pt x="2206" y="288"/>
                    <a:pt x="2204" y="289"/>
                  </a:cubicBezTo>
                  <a:cubicBezTo>
                    <a:pt x="2203" y="289"/>
                    <a:pt x="2202" y="289"/>
                    <a:pt x="2201" y="289"/>
                  </a:cubicBezTo>
                  <a:close/>
                  <a:moveTo>
                    <a:pt x="6920" y="287"/>
                  </a:moveTo>
                  <a:cubicBezTo>
                    <a:pt x="6915" y="287"/>
                    <a:pt x="6912" y="283"/>
                    <a:pt x="6911" y="279"/>
                  </a:cubicBezTo>
                  <a:cubicBezTo>
                    <a:pt x="6911" y="277"/>
                    <a:pt x="6912" y="275"/>
                    <a:pt x="6913" y="273"/>
                  </a:cubicBezTo>
                  <a:cubicBezTo>
                    <a:pt x="6914" y="271"/>
                    <a:pt x="6916" y="270"/>
                    <a:pt x="6919" y="270"/>
                  </a:cubicBezTo>
                  <a:cubicBezTo>
                    <a:pt x="6936" y="268"/>
                    <a:pt x="6955" y="266"/>
                    <a:pt x="6975" y="264"/>
                  </a:cubicBezTo>
                  <a:cubicBezTo>
                    <a:pt x="6978" y="264"/>
                    <a:pt x="6978" y="264"/>
                    <a:pt x="6978" y="264"/>
                  </a:cubicBezTo>
                  <a:cubicBezTo>
                    <a:pt x="7029" y="259"/>
                    <a:pt x="7083" y="255"/>
                    <a:pt x="7145" y="251"/>
                  </a:cubicBezTo>
                  <a:cubicBezTo>
                    <a:pt x="7149" y="251"/>
                    <a:pt x="7153" y="255"/>
                    <a:pt x="7154" y="259"/>
                  </a:cubicBezTo>
                  <a:cubicBezTo>
                    <a:pt x="7154" y="264"/>
                    <a:pt x="7150" y="268"/>
                    <a:pt x="7146" y="268"/>
                  </a:cubicBezTo>
                  <a:cubicBezTo>
                    <a:pt x="7085" y="272"/>
                    <a:pt x="7030" y="276"/>
                    <a:pt x="6979" y="281"/>
                  </a:cubicBezTo>
                  <a:cubicBezTo>
                    <a:pt x="6979" y="281"/>
                    <a:pt x="6978" y="281"/>
                    <a:pt x="6978" y="281"/>
                  </a:cubicBezTo>
                  <a:cubicBezTo>
                    <a:pt x="6978" y="281"/>
                    <a:pt x="6977" y="281"/>
                    <a:pt x="6977" y="281"/>
                  </a:cubicBezTo>
                  <a:cubicBezTo>
                    <a:pt x="6956" y="283"/>
                    <a:pt x="6938" y="285"/>
                    <a:pt x="6921" y="287"/>
                  </a:cubicBezTo>
                  <a:cubicBezTo>
                    <a:pt x="6920" y="287"/>
                    <a:pt x="6920" y="287"/>
                    <a:pt x="6920" y="287"/>
                  </a:cubicBezTo>
                  <a:close/>
                  <a:moveTo>
                    <a:pt x="5088" y="283"/>
                  </a:moveTo>
                  <a:cubicBezTo>
                    <a:pt x="5086" y="283"/>
                    <a:pt x="5084" y="282"/>
                    <a:pt x="5082" y="280"/>
                  </a:cubicBezTo>
                  <a:cubicBezTo>
                    <a:pt x="5075" y="273"/>
                    <a:pt x="5068" y="266"/>
                    <a:pt x="5060" y="258"/>
                  </a:cubicBezTo>
                  <a:cubicBezTo>
                    <a:pt x="5021" y="218"/>
                    <a:pt x="4991" y="189"/>
                    <a:pt x="4961" y="163"/>
                  </a:cubicBezTo>
                  <a:cubicBezTo>
                    <a:pt x="4954" y="157"/>
                    <a:pt x="4947" y="151"/>
                    <a:pt x="4940" y="145"/>
                  </a:cubicBezTo>
                  <a:cubicBezTo>
                    <a:pt x="4932" y="139"/>
                    <a:pt x="4925" y="133"/>
                    <a:pt x="4917" y="127"/>
                  </a:cubicBezTo>
                  <a:cubicBezTo>
                    <a:pt x="4916" y="126"/>
                    <a:pt x="4914" y="123"/>
                    <a:pt x="4914" y="121"/>
                  </a:cubicBezTo>
                  <a:cubicBezTo>
                    <a:pt x="4914" y="119"/>
                    <a:pt x="4914" y="117"/>
                    <a:pt x="4916" y="115"/>
                  </a:cubicBezTo>
                  <a:cubicBezTo>
                    <a:pt x="4919" y="111"/>
                    <a:pt x="4924" y="111"/>
                    <a:pt x="4928" y="114"/>
                  </a:cubicBezTo>
                  <a:cubicBezTo>
                    <a:pt x="4935" y="119"/>
                    <a:pt x="4943" y="126"/>
                    <a:pt x="4951" y="132"/>
                  </a:cubicBezTo>
                  <a:cubicBezTo>
                    <a:pt x="4957" y="138"/>
                    <a:pt x="4964" y="143"/>
                    <a:pt x="4972" y="150"/>
                  </a:cubicBezTo>
                  <a:cubicBezTo>
                    <a:pt x="5002" y="176"/>
                    <a:pt x="5033" y="206"/>
                    <a:pt x="5073" y="246"/>
                  </a:cubicBezTo>
                  <a:cubicBezTo>
                    <a:pt x="5080" y="254"/>
                    <a:pt x="5087" y="261"/>
                    <a:pt x="5094" y="268"/>
                  </a:cubicBezTo>
                  <a:cubicBezTo>
                    <a:pt x="5095" y="269"/>
                    <a:pt x="5095" y="269"/>
                    <a:pt x="5095" y="269"/>
                  </a:cubicBezTo>
                  <a:cubicBezTo>
                    <a:pt x="5095" y="269"/>
                    <a:pt x="5095" y="269"/>
                    <a:pt x="5095" y="269"/>
                  </a:cubicBezTo>
                  <a:cubicBezTo>
                    <a:pt x="5097" y="272"/>
                    <a:pt x="5097" y="277"/>
                    <a:pt x="5094" y="280"/>
                  </a:cubicBezTo>
                  <a:cubicBezTo>
                    <a:pt x="5092" y="282"/>
                    <a:pt x="5090" y="283"/>
                    <a:pt x="5088" y="283"/>
                  </a:cubicBezTo>
                  <a:close/>
                  <a:moveTo>
                    <a:pt x="2229" y="282"/>
                  </a:moveTo>
                  <a:cubicBezTo>
                    <a:pt x="2225" y="282"/>
                    <a:pt x="2221" y="280"/>
                    <a:pt x="2221" y="276"/>
                  </a:cubicBezTo>
                  <a:cubicBezTo>
                    <a:pt x="2220" y="273"/>
                    <a:pt x="2220" y="271"/>
                    <a:pt x="2222" y="269"/>
                  </a:cubicBezTo>
                  <a:cubicBezTo>
                    <a:pt x="2223" y="267"/>
                    <a:pt x="2225" y="266"/>
                    <a:pt x="2227" y="265"/>
                  </a:cubicBezTo>
                  <a:cubicBezTo>
                    <a:pt x="2234" y="264"/>
                    <a:pt x="2240" y="262"/>
                    <a:pt x="2247" y="261"/>
                  </a:cubicBezTo>
                  <a:cubicBezTo>
                    <a:pt x="2247" y="261"/>
                    <a:pt x="2247" y="261"/>
                    <a:pt x="2247" y="261"/>
                  </a:cubicBezTo>
                  <a:cubicBezTo>
                    <a:pt x="2258" y="259"/>
                    <a:pt x="2270" y="256"/>
                    <a:pt x="2283" y="254"/>
                  </a:cubicBezTo>
                  <a:cubicBezTo>
                    <a:pt x="2290" y="253"/>
                    <a:pt x="2298" y="252"/>
                    <a:pt x="2308" y="250"/>
                  </a:cubicBezTo>
                  <a:cubicBezTo>
                    <a:pt x="2308" y="250"/>
                    <a:pt x="2308" y="250"/>
                    <a:pt x="2308" y="250"/>
                  </a:cubicBezTo>
                  <a:cubicBezTo>
                    <a:pt x="2332" y="248"/>
                    <a:pt x="2352" y="246"/>
                    <a:pt x="2370" y="246"/>
                  </a:cubicBezTo>
                  <a:cubicBezTo>
                    <a:pt x="2373" y="246"/>
                    <a:pt x="2377" y="246"/>
                    <a:pt x="2380" y="246"/>
                  </a:cubicBezTo>
                  <a:cubicBezTo>
                    <a:pt x="2400" y="246"/>
                    <a:pt x="2416" y="246"/>
                    <a:pt x="2431" y="248"/>
                  </a:cubicBezTo>
                  <a:cubicBezTo>
                    <a:pt x="2439" y="249"/>
                    <a:pt x="2447" y="250"/>
                    <a:pt x="2454" y="252"/>
                  </a:cubicBezTo>
                  <a:cubicBezTo>
                    <a:pt x="2455" y="252"/>
                    <a:pt x="2455" y="252"/>
                    <a:pt x="2455" y="252"/>
                  </a:cubicBezTo>
                  <a:cubicBezTo>
                    <a:pt x="2459" y="252"/>
                    <a:pt x="2462" y="257"/>
                    <a:pt x="2461" y="261"/>
                  </a:cubicBezTo>
                  <a:cubicBezTo>
                    <a:pt x="2461" y="266"/>
                    <a:pt x="2456" y="269"/>
                    <a:pt x="2452" y="268"/>
                  </a:cubicBezTo>
                  <a:cubicBezTo>
                    <a:pt x="2444" y="267"/>
                    <a:pt x="2437" y="266"/>
                    <a:pt x="2429" y="265"/>
                  </a:cubicBezTo>
                  <a:cubicBezTo>
                    <a:pt x="2414" y="263"/>
                    <a:pt x="2399" y="263"/>
                    <a:pt x="2380" y="263"/>
                  </a:cubicBezTo>
                  <a:cubicBezTo>
                    <a:pt x="2377" y="263"/>
                    <a:pt x="2374" y="263"/>
                    <a:pt x="2370" y="263"/>
                  </a:cubicBezTo>
                  <a:cubicBezTo>
                    <a:pt x="2353" y="263"/>
                    <a:pt x="2334" y="265"/>
                    <a:pt x="2310" y="267"/>
                  </a:cubicBezTo>
                  <a:cubicBezTo>
                    <a:pt x="2302" y="269"/>
                    <a:pt x="2294" y="270"/>
                    <a:pt x="2286" y="271"/>
                  </a:cubicBezTo>
                  <a:cubicBezTo>
                    <a:pt x="2286" y="271"/>
                    <a:pt x="2286" y="271"/>
                    <a:pt x="2286" y="271"/>
                  </a:cubicBezTo>
                  <a:cubicBezTo>
                    <a:pt x="2286" y="271"/>
                    <a:pt x="2286" y="271"/>
                    <a:pt x="2286" y="271"/>
                  </a:cubicBezTo>
                  <a:cubicBezTo>
                    <a:pt x="2272" y="273"/>
                    <a:pt x="2261" y="275"/>
                    <a:pt x="2250" y="278"/>
                  </a:cubicBezTo>
                  <a:cubicBezTo>
                    <a:pt x="2250" y="278"/>
                    <a:pt x="2250" y="278"/>
                    <a:pt x="2250" y="278"/>
                  </a:cubicBezTo>
                  <a:cubicBezTo>
                    <a:pt x="2244" y="279"/>
                    <a:pt x="2237" y="281"/>
                    <a:pt x="2231" y="282"/>
                  </a:cubicBezTo>
                  <a:cubicBezTo>
                    <a:pt x="2230" y="282"/>
                    <a:pt x="2229" y="282"/>
                    <a:pt x="2229" y="282"/>
                  </a:cubicBezTo>
                  <a:close/>
                  <a:moveTo>
                    <a:pt x="2481" y="274"/>
                  </a:moveTo>
                  <a:cubicBezTo>
                    <a:pt x="2480" y="274"/>
                    <a:pt x="2479" y="274"/>
                    <a:pt x="2479" y="274"/>
                  </a:cubicBezTo>
                  <a:cubicBezTo>
                    <a:pt x="2476" y="274"/>
                    <a:pt x="2475" y="272"/>
                    <a:pt x="2473" y="270"/>
                  </a:cubicBezTo>
                  <a:cubicBezTo>
                    <a:pt x="2472" y="268"/>
                    <a:pt x="2472" y="266"/>
                    <a:pt x="2473" y="264"/>
                  </a:cubicBezTo>
                  <a:cubicBezTo>
                    <a:pt x="2474" y="259"/>
                    <a:pt x="2478" y="257"/>
                    <a:pt x="2483" y="258"/>
                  </a:cubicBezTo>
                  <a:cubicBezTo>
                    <a:pt x="2485" y="258"/>
                    <a:pt x="2487" y="260"/>
                    <a:pt x="2488" y="262"/>
                  </a:cubicBezTo>
                  <a:cubicBezTo>
                    <a:pt x="2489" y="264"/>
                    <a:pt x="2490" y="266"/>
                    <a:pt x="2489" y="268"/>
                  </a:cubicBezTo>
                  <a:cubicBezTo>
                    <a:pt x="2488" y="272"/>
                    <a:pt x="2485" y="274"/>
                    <a:pt x="2481" y="274"/>
                  </a:cubicBezTo>
                  <a:close/>
                  <a:moveTo>
                    <a:pt x="7173" y="267"/>
                  </a:moveTo>
                  <a:cubicBezTo>
                    <a:pt x="7169" y="267"/>
                    <a:pt x="7165" y="263"/>
                    <a:pt x="7165" y="259"/>
                  </a:cubicBezTo>
                  <a:cubicBezTo>
                    <a:pt x="7165" y="256"/>
                    <a:pt x="7166" y="254"/>
                    <a:pt x="7167" y="253"/>
                  </a:cubicBezTo>
                  <a:cubicBezTo>
                    <a:pt x="7169" y="251"/>
                    <a:pt x="7171" y="250"/>
                    <a:pt x="7173" y="250"/>
                  </a:cubicBezTo>
                  <a:cubicBezTo>
                    <a:pt x="7178" y="250"/>
                    <a:pt x="7182" y="253"/>
                    <a:pt x="7182" y="258"/>
                  </a:cubicBezTo>
                  <a:cubicBezTo>
                    <a:pt x="7182" y="260"/>
                    <a:pt x="7181" y="262"/>
                    <a:pt x="7180" y="264"/>
                  </a:cubicBezTo>
                  <a:cubicBezTo>
                    <a:pt x="7178" y="265"/>
                    <a:pt x="7176" y="266"/>
                    <a:pt x="7174" y="267"/>
                  </a:cubicBezTo>
                  <a:cubicBezTo>
                    <a:pt x="7174" y="267"/>
                    <a:pt x="7174" y="267"/>
                    <a:pt x="7173" y="267"/>
                  </a:cubicBezTo>
                  <a:close/>
                  <a:moveTo>
                    <a:pt x="7202" y="265"/>
                  </a:moveTo>
                  <a:cubicBezTo>
                    <a:pt x="7197" y="265"/>
                    <a:pt x="7193" y="262"/>
                    <a:pt x="7193" y="257"/>
                  </a:cubicBezTo>
                  <a:cubicBezTo>
                    <a:pt x="7193" y="252"/>
                    <a:pt x="7197" y="248"/>
                    <a:pt x="7201" y="248"/>
                  </a:cubicBezTo>
                  <a:cubicBezTo>
                    <a:pt x="7218" y="247"/>
                    <a:pt x="7236" y="246"/>
                    <a:pt x="7258" y="245"/>
                  </a:cubicBezTo>
                  <a:cubicBezTo>
                    <a:pt x="7312" y="243"/>
                    <a:pt x="7367" y="241"/>
                    <a:pt x="7427" y="239"/>
                  </a:cubicBezTo>
                  <a:cubicBezTo>
                    <a:pt x="7432" y="239"/>
                    <a:pt x="7436" y="242"/>
                    <a:pt x="7436" y="247"/>
                  </a:cubicBezTo>
                  <a:cubicBezTo>
                    <a:pt x="7436" y="249"/>
                    <a:pt x="7435" y="252"/>
                    <a:pt x="7434" y="253"/>
                  </a:cubicBezTo>
                  <a:cubicBezTo>
                    <a:pt x="7432" y="255"/>
                    <a:pt x="7430" y="256"/>
                    <a:pt x="7428" y="256"/>
                  </a:cubicBezTo>
                  <a:cubicBezTo>
                    <a:pt x="7367" y="258"/>
                    <a:pt x="7312" y="260"/>
                    <a:pt x="7259" y="262"/>
                  </a:cubicBezTo>
                  <a:cubicBezTo>
                    <a:pt x="7240" y="263"/>
                    <a:pt x="7221" y="264"/>
                    <a:pt x="7202" y="265"/>
                  </a:cubicBezTo>
                  <a:cubicBezTo>
                    <a:pt x="7202" y="265"/>
                    <a:pt x="7202" y="265"/>
                    <a:pt x="7202" y="265"/>
                  </a:cubicBezTo>
                  <a:close/>
                  <a:moveTo>
                    <a:pt x="443" y="257"/>
                  </a:moveTo>
                  <a:cubicBezTo>
                    <a:pt x="443" y="257"/>
                    <a:pt x="443" y="257"/>
                    <a:pt x="443" y="257"/>
                  </a:cubicBezTo>
                  <a:cubicBezTo>
                    <a:pt x="443" y="257"/>
                    <a:pt x="442" y="257"/>
                    <a:pt x="441" y="257"/>
                  </a:cubicBezTo>
                  <a:cubicBezTo>
                    <a:pt x="439" y="256"/>
                    <a:pt x="437" y="255"/>
                    <a:pt x="436" y="253"/>
                  </a:cubicBezTo>
                  <a:cubicBezTo>
                    <a:pt x="435" y="251"/>
                    <a:pt x="434" y="249"/>
                    <a:pt x="435" y="247"/>
                  </a:cubicBezTo>
                  <a:cubicBezTo>
                    <a:pt x="436" y="242"/>
                    <a:pt x="440" y="240"/>
                    <a:pt x="444" y="240"/>
                  </a:cubicBezTo>
                  <a:cubicBezTo>
                    <a:pt x="444" y="240"/>
                    <a:pt x="444" y="240"/>
                    <a:pt x="444" y="240"/>
                  </a:cubicBezTo>
                  <a:cubicBezTo>
                    <a:pt x="445" y="240"/>
                    <a:pt x="445" y="240"/>
                    <a:pt x="445" y="240"/>
                  </a:cubicBezTo>
                  <a:cubicBezTo>
                    <a:pt x="450" y="241"/>
                    <a:pt x="453" y="246"/>
                    <a:pt x="452" y="250"/>
                  </a:cubicBezTo>
                  <a:cubicBezTo>
                    <a:pt x="451" y="254"/>
                    <a:pt x="447" y="257"/>
                    <a:pt x="443" y="257"/>
                  </a:cubicBezTo>
                  <a:close/>
                  <a:moveTo>
                    <a:pt x="7456" y="255"/>
                  </a:moveTo>
                  <a:cubicBezTo>
                    <a:pt x="7451" y="255"/>
                    <a:pt x="7448" y="251"/>
                    <a:pt x="7448" y="247"/>
                  </a:cubicBezTo>
                  <a:cubicBezTo>
                    <a:pt x="7447" y="244"/>
                    <a:pt x="7448" y="242"/>
                    <a:pt x="7450" y="241"/>
                  </a:cubicBezTo>
                  <a:cubicBezTo>
                    <a:pt x="7451" y="239"/>
                    <a:pt x="7454" y="238"/>
                    <a:pt x="7456" y="238"/>
                  </a:cubicBezTo>
                  <a:cubicBezTo>
                    <a:pt x="7460" y="238"/>
                    <a:pt x="7464" y="242"/>
                    <a:pt x="7464" y="246"/>
                  </a:cubicBezTo>
                  <a:cubicBezTo>
                    <a:pt x="7465" y="251"/>
                    <a:pt x="7461" y="255"/>
                    <a:pt x="7456" y="255"/>
                  </a:cubicBezTo>
                  <a:cubicBezTo>
                    <a:pt x="7456" y="255"/>
                    <a:pt x="7456" y="255"/>
                    <a:pt x="7456" y="255"/>
                  </a:cubicBezTo>
                  <a:close/>
                  <a:moveTo>
                    <a:pt x="7485" y="254"/>
                  </a:moveTo>
                  <a:cubicBezTo>
                    <a:pt x="7484" y="254"/>
                    <a:pt x="7484" y="254"/>
                    <a:pt x="7484" y="254"/>
                  </a:cubicBezTo>
                  <a:cubicBezTo>
                    <a:pt x="7480" y="254"/>
                    <a:pt x="7476" y="251"/>
                    <a:pt x="7476" y="246"/>
                  </a:cubicBezTo>
                  <a:cubicBezTo>
                    <a:pt x="7476" y="244"/>
                    <a:pt x="7477" y="242"/>
                    <a:pt x="7478" y="240"/>
                  </a:cubicBezTo>
                  <a:cubicBezTo>
                    <a:pt x="7480" y="238"/>
                    <a:pt x="7482" y="237"/>
                    <a:pt x="7484" y="237"/>
                  </a:cubicBezTo>
                  <a:cubicBezTo>
                    <a:pt x="7484" y="237"/>
                    <a:pt x="7484" y="237"/>
                    <a:pt x="7485" y="237"/>
                  </a:cubicBezTo>
                  <a:cubicBezTo>
                    <a:pt x="7504" y="237"/>
                    <a:pt x="7523" y="236"/>
                    <a:pt x="7541" y="236"/>
                  </a:cubicBezTo>
                  <a:cubicBezTo>
                    <a:pt x="7596" y="235"/>
                    <a:pt x="7653" y="234"/>
                    <a:pt x="7710" y="233"/>
                  </a:cubicBezTo>
                  <a:cubicBezTo>
                    <a:pt x="7711" y="233"/>
                    <a:pt x="7711" y="233"/>
                    <a:pt x="7711" y="233"/>
                  </a:cubicBezTo>
                  <a:cubicBezTo>
                    <a:pt x="7715" y="233"/>
                    <a:pt x="7719" y="237"/>
                    <a:pt x="7719" y="241"/>
                  </a:cubicBezTo>
                  <a:cubicBezTo>
                    <a:pt x="7719" y="244"/>
                    <a:pt x="7718" y="246"/>
                    <a:pt x="7717" y="247"/>
                  </a:cubicBezTo>
                  <a:cubicBezTo>
                    <a:pt x="7715" y="249"/>
                    <a:pt x="7713" y="250"/>
                    <a:pt x="7711" y="250"/>
                  </a:cubicBezTo>
                  <a:cubicBezTo>
                    <a:pt x="7653" y="251"/>
                    <a:pt x="7596" y="252"/>
                    <a:pt x="7541" y="253"/>
                  </a:cubicBezTo>
                  <a:cubicBezTo>
                    <a:pt x="7523" y="253"/>
                    <a:pt x="7505" y="254"/>
                    <a:pt x="7485" y="254"/>
                  </a:cubicBezTo>
                  <a:cubicBezTo>
                    <a:pt x="7485" y="254"/>
                    <a:pt x="7485" y="254"/>
                    <a:pt x="7485" y="254"/>
                  </a:cubicBezTo>
                  <a:close/>
                  <a:moveTo>
                    <a:pt x="415" y="252"/>
                  </a:moveTo>
                  <a:cubicBezTo>
                    <a:pt x="415" y="252"/>
                    <a:pt x="415" y="252"/>
                    <a:pt x="414" y="252"/>
                  </a:cubicBezTo>
                  <a:cubicBezTo>
                    <a:pt x="407" y="251"/>
                    <a:pt x="400" y="250"/>
                    <a:pt x="393" y="250"/>
                  </a:cubicBezTo>
                  <a:cubicBezTo>
                    <a:pt x="392" y="250"/>
                    <a:pt x="392" y="250"/>
                    <a:pt x="392" y="250"/>
                  </a:cubicBezTo>
                  <a:cubicBezTo>
                    <a:pt x="387" y="250"/>
                    <a:pt x="383" y="249"/>
                    <a:pt x="379" y="249"/>
                  </a:cubicBezTo>
                  <a:cubicBezTo>
                    <a:pt x="379" y="249"/>
                    <a:pt x="379" y="249"/>
                    <a:pt x="379" y="249"/>
                  </a:cubicBezTo>
                  <a:cubicBezTo>
                    <a:pt x="378" y="249"/>
                    <a:pt x="377" y="249"/>
                    <a:pt x="376" y="249"/>
                  </a:cubicBezTo>
                  <a:cubicBezTo>
                    <a:pt x="373" y="249"/>
                    <a:pt x="369" y="249"/>
                    <a:pt x="366" y="249"/>
                  </a:cubicBezTo>
                  <a:cubicBezTo>
                    <a:pt x="365" y="249"/>
                    <a:pt x="365" y="249"/>
                    <a:pt x="364" y="249"/>
                  </a:cubicBezTo>
                  <a:cubicBezTo>
                    <a:pt x="364" y="249"/>
                    <a:pt x="364" y="249"/>
                    <a:pt x="364" y="249"/>
                  </a:cubicBezTo>
                  <a:cubicBezTo>
                    <a:pt x="189" y="249"/>
                    <a:pt x="189" y="249"/>
                    <a:pt x="189" y="249"/>
                  </a:cubicBezTo>
                  <a:cubicBezTo>
                    <a:pt x="185" y="249"/>
                    <a:pt x="181" y="245"/>
                    <a:pt x="181" y="241"/>
                  </a:cubicBezTo>
                  <a:cubicBezTo>
                    <a:pt x="181" y="236"/>
                    <a:pt x="185" y="232"/>
                    <a:pt x="189" y="232"/>
                  </a:cubicBezTo>
                  <a:cubicBezTo>
                    <a:pt x="364" y="232"/>
                    <a:pt x="364" y="232"/>
                    <a:pt x="364" y="232"/>
                  </a:cubicBezTo>
                  <a:cubicBezTo>
                    <a:pt x="365" y="232"/>
                    <a:pt x="365" y="232"/>
                    <a:pt x="366" y="232"/>
                  </a:cubicBezTo>
                  <a:cubicBezTo>
                    <a:pt x="370" y="232"/>
                    <a:pt x="373" y="232"/>
                    <a:pt x="376" y="232"/>
                  </a:cubicBezTo>
                  <a:cubicBezTo>
                    <a:pt x="377" y="232"/>
                    <a:pt x="378" y="232"/>
                    <a:pt x="379" y="232"/>
                  </a:cubicBezTo>
                  <a:cubicBezTo>
                    <a:pt x="384" y="232"/>
                    <a:pt x="388" y="233"/>
                    <a:pt x="392" y="233"/>
                  </a:cubicBezTo>
                  <a:cubicBezTo>
                    <a:pt x="393" y="233"/>
                    <a:pt x="394" y="233"/>
                    <a:pt x="394" y="233"/>
                  </a:cubicBezTo>
                  <a:cubicBezTo>
                    <a:pt x="402" y="234"/>
                    <a:pt x="409" y="234"/>
                    <a:pt x="416" y="235"/>
                  </a:cubicBezTo>
                  <a:cubicBezTo>
                    <a:pt x="419" y="236"/>
                    <a:pt x="421" y="237"/>
                    <a:pt x="422" y="239"/>
                  </a:cubicBezTo>
                  <a:cubicBezTo>
                    <a:pt x="423" y="240"/>
                    <a:pt x="424" y="243"/>
                    <a:pt x="424" y="245"/>
                  </a:cubicBezTo>
                  <a:cubicBezTo>
                    <a:pt x="423" y="249"/>
                    <a:pt x="420" y="252"/>
                    <a:pt x="415" y="252"/>
                  </a:cubicBezTo>
                  <a:close/>
                  <a:moveTo>
                    <a:pt x="7738" y="250"/>
                  </a:moveTo>
                  <a:cubicBezTo>
                    <a:pt x="7738" y="250"/>
                    <a:pt x="7738" y="250"/>
                    <a:pt x="7738" y="250"/>
                  </a:cubicBezTo>
                  <a:cubicBezTo>
                    <a:pt x="7734" y="249"/>
                    <a:pt x="7730" y="246"/>
                    <a:pt x="7730" y="241"/>
                  </a:cubicBezTo>
                  <a:cubicBezTo>
                    <a:pt x="7730" y="239"/>
                    <a:pt x="7731" y="237"/>
                    <a:pt x="7733" y="235"/>
                  </a:cubicBezTo>
                  <a:cubicBezTo>
                    <a:pt x="7734" y="234"/>
                    <a:pt x="7736" y="233"/>
                    <a:pt x="7739" y="233"/>
                  </a:cubicBezTo>
                  <a:cubicBezTo>
                    <a:pt x="7739" y="233"/>
                    <a:pt x="7739" y="233"/>
                    <a:pt x="7739" y="233"/>
                  </a:cubicBezTo>
                  <a:cubicBezTo>
                    <a:pt x="7743" y="233"/>
                    <a:pt x="7747" y="236"/>
                    <a:pt x="7747" y="241"/>
                  </a:cubicBezTo>
                  <a:cubicBezTo>
                    <a:pt x="7747" y="243"/>
                    <a:pt x="7746" y="246"/>
                    <a:pt x="7745" y="247"/>
                  </a:cubicBezTo>
                  <a:cubicBezTo>
                    <a:pt x="7743" y="249"/>
                    <a:pt x="7741" y="250"/>
                    <a:pt x="7739" y="250"/>
                  </a:cubicBezTo>
                  <a:lnTo>
                    <a:pt x="7738" y="250"/>
                  </a:lnTo>
                  <a:close/>
                  <a:moveTo>
                    <a:pt x="7767" y="249"/>
                  </a:moveTo>
                  <a:cubicBezTo>
                    <a:pt x="7767" y="249"/>
                    <a:pt x="7767" y="249"/>
                    <a:pt x="7767" y="249"/>
                  </a:cubicBezTo>
                  <a:cubicBezTo>
                    <a:pt x="7762" y="249"/>
                    <a:pt x="7759" y="246"/>
                    <a:pt x="7759" y="241"/>
                  </a:cubicBezTo>
                  <a:cubicBezTo>
                    <a:pt x="7759" y="239"/>
                    <a:pt x="7759" y="237"/>
                    <a:pt x="7761" y="235"/>
                  </a:cubicBezTo>
                  <a:cubicBezTo>
                    <a:pt x="7763" y="233"/>
                    <a:pt x="7765" y="232"/>
                    <a:pt x="7767" y="232"/>
                  </a:cubicBezTo>
                  <a:cubicBezTo>
                    <a:pt x="7784" y="232"/>
                    <a:pt x="7802" y="232"/>
                    <a:pt x="7824" y="232"/>
                  </a:cubicBezTo>
                  <a:cubicBezTo>
                    <a:pt x="7824" y="232"/>
                    <a:pt x="7824" y="232"/>
                    <a:pt x="7824" y="232"/>
                  </a:cubicBezTo>
                  <a:cubicBezTo>
                    <a:pt x="7828" y="232"/>
                    <a:pt x="7832" y="236"/>
                    <a:pt x="7832" y="241"/>
                  </a:cubicBezTo>
                  <a:cubicBezTo>
                    <a:pt x="7832" y="245"/>
                    <a:pt x="7828" y="249"/>
                    <a:pt x="7824" y="249"/>
                  </a:cubicBezTo>
                  <a:cubicBezTo>
                    <a:pt x="7806" y="249"/>
                    <a:pt x="7788" y="249"/>
                    <a:pt x="7767" y="249"/>
                  </a:cubicBezTo>
                  <a:close/>
                  <a:moveTo>
                    <a:pt x="161" y="249"/>
                  </a:moveTo>
                  <a:cubicBezTo>
                    <a:pt x="156" y="249"/>
                    <a:pt x="152" y="245"/>
                    <a:pt x="152" y="241"/>
                  </a:cubicBezTo>
                  <a:cubicBezTo>
                    <a:pt x="152" y="236"/>
                    <a:pt x="156" y="232"/>
                    <a:pt x="161" y="232"/>
                  </a:cubicBezTo>
                  <a:cubicBezTo>
                    <a:pt x="166" y="232"/>
                    <a:pt x="169" y="236"/>
                    <a:pt x="169" y="241"/>
                  </a:cubicBezTo>
                  <a:cubicBezTo>
                    <a:pt x="169" y="245"/>
                    <a:pt x="166" y="249"/>
                    <a:pt x="161" y="249"/>
                  </a:cubicBezTo>
                  <a:close/>
                  <a:moveTo>
                    <a:pt x="133" y="249"/>
                  </a:moveTo>
                  <a:cubicBezTo>
                    <a:pt x="9" y="249"/>
                    <a:pt x="9" y="249"/>
                    <a:pt x="9" y="249"/>
                  </a:cubicBezTo>
                  <a:cubicBezTo>
                    <a:pt x="4" y="249"/>
                    <a:pt x="0" y="245"/>
                    <a:pt x="0" y="241"/>
                  </a:cubicBezTo>
                  <a:cubicBezTo>
                    <a:pt x="0" y="236"/>
                    <a:pt x="4" y="232"/>
                    <a:pt x="9" y="232"/>
                  </a:cubicBezTo>
                  <a:cubicBezTo>
                    <a:pt x="133" y="232"/>
                    <a:pt x="133" y="232"/>
                    <a:pt x="133" y="232"/>
                  </a:cubicBezTo>
                  <a:cubicBezTo>
                    <a:pt x="137" y="232"/>
                    <a:pt x="141" y="236"/>
                    <a:pt x="141" y="241"/>
                  </a:cubicBezTo>
                  <a:cubicBezTo>
                    <a:pt x="141" y="245"/>
                    <a:pt x="137" y="249"/>
                    <a:pt x="133" y="249"/>
                  </a:cubicBezTo>
                  <a:close/>
                  <a:moveTo>
                    <a:pt x="4428" y="196"/>
                  </a:moveTo>
                  <a:cubicBezTo>
                    <a:pt x="4426" y="196"/>
                    <a:pt x="4424" y="196"/>
                    <a:pt x="4423" y="195"/>
                  </a:cubicBezTo>
                  <a:cubicBezTo>
                    <a:pt x="4421" y="193"/>
                    <a:pt x="4420" y="191"/>
                    <a:pt x="4419" y="189"/>
                  </a:cubicBezTo>
                  <a:cubicBezTo>
                    <a:pt x="4419" y="187"/>
                    <a:pt x="4419" y="185"/>
                    <a:pt x="4421" y="183"/>
                  </a:cubicBezTo>
                  <a:cubicBezTo>
                    <a:pt x="4423" y="179"/>
                    <a:pt x="4429" y="178"/>
                    <a:pt x="4432" y="181"/>
                  </a:cubicBezTo>
                  <a:cubicBezTo>
                    <a:pt x="4436" y="183"/>
                    <a:pt x="4437" y="188"/>
                    <a:pt x="4435" y="192"/>
                  </a:cubicBezTo>
                  <a:cubicBezTo>
                    <a:pt x="4435" y="192"/>
                    <a:pt x="4435" y="192"/>
                    <a:pt x="4435" y="192"/>
                  </a:cubicBezTo>
                  <a:cubicBezTo>
                    <a:pt x="4435" y="193"/>
                    <a:pt x="4435" y="193"/>
                    <a:pt x="4435" y="193"/>
                  </a:cubicBezTo>
                  <a:cubicBezTo>
                    <a:pt x="4433" y="195"/>
                    <a:pt x="4430" y="196"/>
                    <a:pt x="4428" y="196"/>
                  </a:cubicBezTo>
                  <a:close/>
                  <a:moveTo>
                    <a:pt x="4444" y="173"/>
                  </a:moveTo>
                  <a:cubicBezTo>
                    <a:pt x="4442" y="173"/>
                    <a:pt x="4440" y="173"/>
                    <a:pt x="4439" y="172"/>
                  </a:cubicBezTo>
                  <a:cubicBezTo>
                    <a:pt x="4437" y="170"/>
                    <a:pt x="4436" y="168"/>
                    <a:pt x="4436" y="166"/>
                  </a:cubicBezTo>
                  <a:cubicBezTo>
                    <a:pt x="4435" y="164"/>
                    <a:pt x="4436" y="162"/>
                    <a:pt x="4437" y="160"/>
                  </a:cubicBezTo>
                  <a:cubicBezTo>
                    <a:pt x="4449" y="143"/>
                    <a:pt x="4461" y="129"/>
                    <a:pt x="4472" y="115"/>
                  </a:cubicBezTo>
                  <a:cubicBezTo>
                    <a:pt x="4473" y="115"/>
                    <a:pt x="4473" y="115"/>
                    <a:pt x="4473" y="115"/>
                  </a:cubicBezTo>
                  <a:cubicBezTo>
                    <a:pt x="4492" y="93"/>
                    <a:pt x="4510" y="74"/>
                    <a:pt x="4529" y="58"/>
                  </a:cubicBezTo>
                  <a:cubicBezTo>
                    <a:pt x="4551" y="41"/>
                    <a:pt x="4572" y="27"/>
                    <a:pt x="4594" y="18"/>
                  </a:cubicBezTo>
                  <a:cubicBezTo>
                    <a:pt x="4599" y="15"/>
                    <a:pt x="4605" y="13"/>
                    <a:pt x="4610" y="11"/>
                  </a:cubicBezTo>
                  <a:cubicBezTo>
                    <a:pt x="4610" y="11"/>
                    <a:pt x="4610" y="11"/>
                    <a:pt x="4610" y="11"/>
                  </a:cubicBezTo>
                  <a:cubicBezTo>
                    <a:pt x="4615" y="10"/>
                    <a:pt x="4620" y="12"/>
                    <a:pt x="4621" y="17"/>
                  </a:cubicBezTo>
                  <a:cubicBezTo>
                    <a:pt x="4622" y="21"/>
                    <a:pt x="4620" y="26"/>
                    <a:pt x="4616" y="27"/>
                  </a:cubicBezTo>
                  <a:cubicBezTo>
                    <a:pt x="4611" y="29"/>
                    <a:pt x="4606" y="31"/>
                    <a:pt x="4601" y="33"/>
                  </a:cubicBezTo>
                  <a:cubicBezTo>
                    <a:pt x="4581" y="42"/>
                    <a:pt x="4560" y="55"/>
                    <a:pt x="4540" y="71"/>
                  </a:cubicBezTo>
                  <a:cubicBezTo>
                    <a:pt x="4522" y="86"/>
                    <a:pt x="4504" y="105"/>
                    <a:pt x="4485" y="126"/>
                  </a:cubicBezTo>
                  <a:cubicBezTo>
                    <a:pt x="4485" y="126"/>
                    <a:pt x="4485" y="126"/>
                    <a:pt x="4485" y="126"/>
                  </a:cubicBezTo>
                  <a:cubicBezTo>
                    <a:pt x="4485" y="126"/>
                    <a:pt x="4485" y="126"/>
                    <a:pt x="4485" y="126"/>
                  </a:cubicBezTo>
                  <a:cubicBezTo>
                    <a:pt x="4485" y="126"/>
                    <a:pt x="4485" y="126"/>
                    <a:pt x="4485" y="126"/>
                  </a:cubicBezTo>
                  <a:cubicBezTo>
                    <a:pt x="4474" y="139"/>
                    <a:pt x="4463" y="154"/>
                    <a:pt x="4451" y="170"/>
                  </a:cubicBezTo>
                  <a:cubicBezTo>
                    <a:pt x="4449" y="172"/>
                    <a:pt x="4447" y="173"/>
                    <a:pt x="4444" y="173"/>
                  </a:cubicBezTo>
                  <a:close/>
                  <a:moveTo>
                    <a:pt x="4900" y="112"/>
                  </a:moveTo>
                  <a:cubicBezTo>
                    <a:pt x="4898" y="112"/>
                    <a:pt x="4897" y="111"/>
                    <a:pt x="4895" y="110"/>
                  </a:cubicBezTo>
                  <a:cubicBezTo>
                    <a:pt x="4893" y="109"/>
                    <a:pt x="4892" y="107"/>
                    <a:pt x="4892" y="104"/>
                  </a:cubicBezTo>
                  <a:cubicBezTo>
                    <a:pt x="4891" y="102"/>
                    <a:pt x="4892" y="100"/>
                    <a:pt x="4893" y="98"/>
                  </a:cubicBezTo>
                  <a:cubicBezTo>
                    <a:pt x="4896" y="94"/>
                    <a:pt x="4901" y="94"/>
                    <a:pt x="4905" y="96"/>
                  </a:cubicBezTo>
                  <a:cubicBezTo>
                    <a:pt x="4909" y="99"/>
                    <a:pt x="4910" y="104"/>
                    <a:pt x="4907" y="108"/>
                  </a:cubicBezTo>
                  <a:cubicBezTo>
                    <a:pt x="4905" y="110"/>
                    <a:pt x="4903" y="112"/>
                    <a:pt x="4900" y="112"/>
                  </a:cubicBezTo>
                  <a:close/>
                  <a:moveTo>
                    <a:pt x="4877" y="95"/>
                  </a:moveTo>
                  <a:cubicBezTo>
                    <a:pt x="4875" y="95"/>
                    <a:pt x="4874" y="95"/>
                    <a:pt x="4872" y="94"/>
                  </a:cubicBezTo>
                  <a:cubicBezTo>
                    <a:pt x="4850" y="79"/>
                    <a:pt x="4829" y="66"/>
                    <a:pt x="4808" y="55"/>
                  </a:cubicBezTo>
                  <a:cubicBezTo>
                    <a:pt x="4795" y="48"/>
                    <a:pt x="4795" y="48"/>
                    <a:pt x="4795" y="48"/>
                  </a:cubicBezTo>
                  <a:cubicBezTo>
                    <a:pt x="4772" y="38"/>
                    <a:pt x="4772" y="38"/>
                    <a:pt x="4772" y="38"/>
                  </a:cubicBezTo>
                  <a:cubicBezTo>
                    <a:pt x="4771" y="38"/>
                    <a:pt x="4769" y="37"/>
                    <a:pt x="4767" y="36"/>
                  </a:cubicBezTo>
                  <a:cubicBezTo>
                    <a:pt x="4766" y="36"/>
                    <a:pt x="4765" y="36"/>
                    <a:pt x="4764" y="35"/>
                  </a:cubicBezTo>
                  <a:cubicBezTo>
                    <a:pt x="4746" y="29"/>
                    <a:pt x="4746" y="29"/>
                    <a:pt x="4746" y="29"/>
                  </a:cubicBezTo>
                  <a:cubicBezTo>
                    <a:pt x="4738" y="27"/>
                    <a:pt x="4738" y="27"/>
                    <a:pt x="4738" y="27"/>
                  </a:cubicBezTo>
                  <a:cubicBezTo>
                    <a:pt x="4733" y="25"/>
                    <a:pt x="4728" y="24"/>
                    <a:pt x="4723" y="23"/>
                  </a:cubicBezTo>
                  <a:cubicBezTo>
                    <a:pt x="4723" y="23"/>
                    <a:pt x="4722" y="23"/>
                    <a:pt x="4722" y="23"/>
                  </a:cubicBezTo>
                  <a:cubicBezTo>
                    <a:pt x="4706" y="19"/>
                    <a:pt x="4691" y="17"/>
                    <a:pt x="4676" y="17"/>
                  </a:cubicBezTo>
                  <a:cubicBezTo>
                    <a:pt x="4673" y="17"/>
                    <a:pt x="4671" y="18"/>
                    <a:pt x="4669" y="18"/>
                  </a:cubicBezTo>
                  <a:cubicBezTo>
                    <a:pt x="4664" y="18"/>
                    <a:pt x="4660" y="14"/>
                    <a:pt x="4660" y="10"/>
                  </a:cubicBezTo>
                  <a:cubicBezTo>
                    <a:pt x="4660" y="7"/>
                    <a:pt x="4661" y="5"/>
                    <a:pt x="4662" y="3"/>
                  </a:cubicBezTo>
                  <a:cubicBezTo>
                    <a:pt x="4664" y="2"/>
                    <a:pt x="4666" y="1"/>
                    <a:pt x="4668" y="1"/>
                  </a:cubicBezTo>
                  <a:cubicBezTo>
                    <a:pt x="4671" y="1"/>
                    <a:pt x="4673" y="0"/>
                    <a:pt x="4676" y="0"/>
                  </a:cubicBezTo>
                  <a:cubicBezTo>
                    <a:pt x="4692" y="0"/>
                    <a:pt x="4709" y="2"/>
                    <a:pt x="4726" y="6"/>
                  </a:cubicBezTo>
                  <a:cubicBezTo>
                    <a:pt x="4731" y="8"/>
                    <a:pt x="4737" y="9"/>
                    <a:pt x="4742" y="10"/>
                  </a:cubicBezTo>
                  <a:cubicBezTo>
                    <a:pt x="4742" y="10"/>
                    <a:pt x="4742" y="10"/>
                    <a:pt x="4742" y="10"/>
                  </a:cubicBezTo>
                  <a:cubicBezTo>
                    <a:pt x="4752" y="13"/>
                    <a:pt x="4752" y="13"/>
                    <a:pt x="4752" y="13"/>
                  </a:cubicBezTo>
                  <a:cubicBezTo>
                    <a:pt x="4770" y="19"/>
                    <a:pt x="4770" y="19"/>
                    <a:pt x="4770" y="19"/>
                  </a:cubicBezTo>
                  <a:cubicBezTo>
                    <a:pt x="4771" y="20"/>
                    <a:pt x="4771" y="20"/>
                    <a:pt x="4772" y="20"/>
                  </a:cubicBezTo>
                  <a:cubicBezTo>
                    <a:pt x="4774" y="21"/>
                    <a:pt x="4777" y="22"/>
                    <a:pt x="4780" y="23"/>
                  </a:cubicBezTo>
                  <a:cubicBezTo>
                    <a:pt x="4802" y="33"/>
                    <a:pt x="4802" y="33"/>
                    <a:pt x="4802" y="33"/>
                  </a:cubicBezTo>
                  <a:cubicBezTo>
                    <a:pt x="4816" y="40"/>
                    <a:pt x="4816" y="40"/>
                    <a:pt x="4816" y="40"/>
                  </a:cubicBezTo>
                  <a:cubicBezTo>
                    <a:pt x="4837" y="51"/>
                    <a:pt x="4859" y="64"/>
                    <a:pt x="4882" y="80"/>
                  </a:cubicBezTo>
                  <a:cubicBezTo>
                    <a:pt x="4882" y="80"/>
                    <a:pt x="4882" y="80"/>
                    <a:pt x="4882" y="80"/>
                  </a:cubicBezTo>
                  <a:cubicBezTo>
                    <a:pt x="4886" y="82"/>
                    <a:pt x="4887" y="88"/>
                    <a:pt x="4884" y="91"/>
                  </a:cubicBezTo>
                  <a:cubicBezTo>
                    <a:pt x="4882" y="94"/>
                    <a:pt x="4880" y="95"/>
                    <a:pt x="4877" y="95"/>
                  </a:cubicBezTo>
                  <a:close/>
                  <a:moveTo>
                    <a:pt x="4640" y="21"/>
                  </a:moveTo>
                  <a:cubicBezTo>
                    <a:pt x="4636" y="21"/>
                    <a:pt x="4633" y="18"/>
                    <a:pt x="4632" y="14"/>
                  </a:cubicBezTo>
                  <a:cubicBezTo>
                    <a:pt x="4632" y="12"/>
                    <a:pt x="4632" y="9"/>
                    <a:pt x="4633" y="7"/>
                  </a:cubicBezTo>
                  <a:cubicBezTo>
                    <a:pt x="4635" y="6"/>
                    <a:pt x="4637" y="4"/>
                    <a:pt x="4639" y="4"/>
                  </a:cubicBezTo>
                  <a:cubicBezTo>
                    <a:pt x="4643" y="3"/>
                    <a:pt x="4648" y="6"/>
                    <a:pt x="4649" y="11"/>
                  </a:cubicBezTo>
                  <a:cubicBezTo>
                    <a:pt x="4649" y="13"/>
                    <a:pt x="4649" y="15"/>
                    <a:pt x="4647" y="17"/>
                  </a:cubicBezTo>
                  <a:cubicBezTo>
                    <a:pt x="4646" y="19"/>
                    <a:pt x="4644" y="20"/>
                    <a:pt x="4642" y="21"/>
                  </a:cubicBezTo>
                  <a:cubicBezTo>
                    <a:pt x="4642" y="21"/>
                    <a:pt x="4642" y="21"/>
                    <a:pt x="4642" y="21"/>
                  </a:cubicBezTo>
                  <a:cubicBezTo>
                    <a:pt x="4641" y="21"/>
                    <a:pt x="4641" y="21"/>
                    <a:pt x="4640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36">
              <a:extLst>
                <a:ext uri="{FF2B5EF4-FFF2-40B4-BE49-F238E27FC236}">
                  <a16:creationId xmlns:a16="http://schemas.microsoft.com/office/drawing/2014/main" id="{CBDBFD9D-756A-423F-BF32-935E2F74D3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0500" y="5197475"/>
              <a:ext cx="24006175" cy="3760788"/>
            </a:xfrm>
            <a:custGeom>
              <a:avLst/>
              <a:gdLst>
                <a:gd name="T0" fmla="*/ 3273 w 7832"/>
                <a:gd name="T1" fmla="*/ 1144 h 1224"/>
                <a:gd name="T2" fmla="*/ 3489 w 7832"/>
                <a:gd name="T3" fmla="*/ 1216 h 1224"/>
                <a:gd name="T4" fmla="*/ 3565 w 7832"/>
                <a:gd name="T5" fmla="*/ 1160 h 1224"/>
                <a:gd name="T6" fmla="*/ 3674 w 7832"/>
                <a:gd name="T7" fmla="*/ 1102 h 1224"/>
                <a:gd name="T8" fmla="*/ 3245 w 7832"/>
                <a:gd name="T9" fmla="*/ 1142 h 1224"/>
                <a:gd name="T10" fmla="*/ 3090 w 7832"/>
                <a:gd name="T11" fmla="*/ 954 h 1224"/>
                <a:gd name="T12" fmla="*/ 3716 w 7832"/>
                <a:gd name="T13" fmla="*/ 1068 h 1224"/>
                <a:gd name="T14" fmla="*/ 3732 w 7832"/>
                <a:gd name="T15" fmla="*/ 1052 h 1224"/>
                <a:gd name="T16" fmla="*/ 5845 w 7832"/>
                <a:gd name="T17" fmla="*/ 914 h 1224"/>
                <a:gd name="T18" fmla="*/ 5909 w 7832"/>
                <a:gd name="T19" fmla="*/ 919 h 1224"/>
                <a:gd name="T20" fmla="*/ 5792 w 7832"/>
                <a:gd name="T21" fmla="*/ 925 h 1224"/>
                <a:gd name="T22" fmla="*/ 5728 w 7832"/>
                <a:gd name="T23" fmla="*/ 908 h 1224"/>
                <a:gd name="T24" fmla="*/ 3046 w 7832"/>
                <a:gd name="T25" fmla="*/ 897 h 1224"/>
                <a:gd name="T26" fmla="*/ 6031 w 7832"/>
                <a:gd name="T27" fmla="*/ 858 h 1224"/>
                <a:gd name="T28" fmla="*/ 4057 w 7832"/>
                <a:gd name="T29" fmla="*/ 726 h 1224"/>
                <a:gd name="T30" fmla="*/ 6243 w 7832"/>
                <a:gd name="T31" fmla="*/ 739 h 1224"/>
                <a:gd name="T32" fmla="*/ 5552 w 7832"/>
                <a:gd name="T33" fmla="*/ 811 h 1224"/>
                <a:gd name="T34" fmla="*/ 5454 w 7832"/>
                <a:gd name="T35" fmla="*/ 711 h 1224"/>
                <a:gd name="T36" fmla="*/ 6254 w 7832"/>
                <a:gd name="T37" fmla="*/ 720 h 1224"/>
                <a:gd name="T38" fmla="*/ 2757 w 7832"/>
                <a:gd name="T39" fmla="*/ 532 h 1224"/>
                <a:gd name="T40" fmla="*/ 6448 w 7832"/>
                <a:gd name="T41" fmla="*/ 559 h 1224"/>
                <a:gd name="T42" fmla="*/ 1154 w 7832"/>
                <a:gd name="T43" fmla="*/ 682 h 1224"/>
                <a:gd name="T44" fmla="*/ 4077 w 7832"/>
                <a:gd name="T45" fmla="*/ 678 h 1224"/>
                <a:gd name="T46" fmla="*/ 1348 w 7832"/>
                <a:gd name="T47" fmla="*/ 671 h 1224"/>
                <a:gd name="T48" fmla="*/ 4108 w 7832"/>
                <a:gd name="T49" fmla="*/ 667 h 1224"/>
                <a:gd name="T50" fmla="*/ 1056 w 7832"/>
                <a:gd name="T51" fmla="*/ 665 h 1224"/>
                <a:gd name="T52" fmla="*/ 5367 w 7832"/>
                <a:gd name="T53" fmla="*/ 629 h 1224"/>
                <a:gd name="T54" fmla="*/ 5268 w 7832"/>
                <a:gd name="T55" fmla="*/ 485 h 1224"/>
                <a:gd name="T56" fmla="*/ 1605 w 7832"/>
                <a:gd name="T57" fmla="*/ 539 h 1224"/>
                <a:gd name="T58" fmla="*/ 6451 w 7832"/>
                <a:gd name="T59" fmla="*/ 539 h 1224"/>
                <a:gd name="T60" fmla="*/ 6563 w 7832"/>
                <a:gd name="T61" fmla="*/ 432 h 1224"/>
                <a:gd name="T62" fmla="*/ 2748 w 7832"/>
                <a:gd name="T63" fmla="*/ 520 h 1224"/>
                <a:gd name="T64" fmla="*/ 683 w 7832"/>
                <a:gd name="T65" fmla="*/ 364 h 1224"/>
                <a:gd name="T66" fmla="*/ 2597 w 7832"/>
                <a:gd name="T67" fmla="*/ 326 h 1224"/>
                <a:gd name="T68" fmla="*/ 4268 w 7832"/>
                <a:gd name="T69" fmla="*/ 463 h 1224"/>
                <a:gd name="T70" fmla="*/ 4275 w 7832"/>
                <a:gd name="T71" fmla="*/ 459 h 1224"/>
                <a:gd name="T72" fmla="*/ 1928 w 7832"/>
                <a:gd name="T73" fmla="*/ 378 h 1224"/>
                <a:gd name="T74" fmla="*/ 5207 w 7832"/>
                <a:gd name="T75" fmla="*/ 416 h 1224"/>
                <a:gd name="T76" fmla="*/ 5112 w 7832"/>
                <a:gd name="T77" fmla="*/ 303 h 1224"/>
                <a:gd name="T78" fmla="*/ 650 w 7832"/>
                <a:gd name="T79" fmla="*/ 361 h 1224"/>
                <a:gd name="T80" fmla="*/ 6735 w 7832"/>
                <a:gd name="T81" fmla="*/ 301 h 1224"/>
                <a:gd name="T82" fmla="*/ 6727 w 7832"/>
                <a:gd name="T83" fmla="*/ 321 h 1224"/>
                <a:gd name="T84" fmla="*/ 435 w 7832"/>
                <a:gd name="T85" fmla="*/ 247 h 1224"/>
                <a:gd name="T86" fmla="*/ 2086 w 7832"/>
                <a:gd name="T87" fmla="*/ 311 h 1224"/>
                <a:gd name="T88" fmla="*/ 2564 w 7832"/>
                <a:gd name="T89" fmla="*/ 309 h 1224"/>
                <a:gd name="T90" fmla="*/ 2338 w 7832"/>
                <a:gd name="T91" fmla="*/ 256 h 1224"/>
                <a:gd name="T92" fmla="*/ 6895 w 7832"/>
                <a:gd name="T93" fmla="*/ 281 h 1224"/>
                <a:gd name="T94" fmla="*/ 6931 w 7832"/>
                <a:gd name="T95" fmla="*/ 286 h 1224"/>
                <a:gd name="T96" fmla="*/ 2317 w 7832"/>
                <a:gd name="T97" fmla="*/ 250 h 1224"/>
                <a:gd name="T98" fmla="*/ 7196 w 7832"/>
                <a:gd name="T99" fmla="*/ 265 h 1224"/>
                <a:gd name="T100" fmla="*/ 7558 w 7832"/>
                <a:gd name="T101" fmla="*/ 236 h 1224"/>
                <a:gd name="T102" fmla="*/ 415 w 7832"/>
                <a:gd name="T103" fmla="*/ 253 h 1224"/>
                <a:gd name="T104" fmla="*/ 7830 w 7832"/>
                <a:gd name="T105" fmla="*/ 247 h 1224"/>
                <a:gd name="T106" fmla="*/ 150 w 7832"/>
                <a:gd name="T107" fmla="*/ 249 h 1224"/>
                <a:gd name="T108" fmla="*/ 4452 w 7832"/>
                <a:gd name="T109" fmla="*/ 165 h 1224"/>
                <a:gd name="T110" fmla="*/ 5025 w 7832"/>
                <a:gd name="T111" fmla="*/ 225 h 1224"/>
                <a:gd name="T112" fmla="*/ 4864 w 7832"/>
                <a:gd name="T113" fmla="*/ 75 h 1224"/>
                <a:gd name="T114" fmla="*/ 4805 w 7832"/>
                <a:gd name="T115" fmla="*/ 55 h 1224"/>
                <a:gd name="T116" fmla="*/ 4779 w 7832"/>
                <a:gd name="T117" fmla="*/ 45 h 1224"/>
                <a:gd name="T118" fmla="*/ 4668 w 7832"/>
                <a:gd name="T119" fmla="*/ 1 h 1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832" h="1224">
                  <a:moveTo>
                    <a:pt x="3434" y="1224"/>
                  </a:moveTo>
                  <a:cubicBezTo>
                    <a:pt x="3434" y="1224"/>
                    <a:pt x="3434" y="1224"/>
                    <a:pt x="3434" y="1224"/>
                  </a:cubicBezTo>
                  <a:cubicBezTo>
                    <a:pt x="3433" y="1224"/>
                    <a:pt x="3433" y="1224"/>
                    <a:pt x="3433" y="1224"/>
                  </a:cubicBezTo>
                  <a:cubicBezTo>
                    <a:pt x="3406" y="1224"/>
                    <a:pt x="3377" y="1218"/>
                    <a:pt x="3348" y="1206"/>
                  </a:cubicBezTo>
                  <a:cubicBezTo>
                    <a:pt x="3348" y="1206"/>
                    <a:pt x="3347" y="1206"/>
                    <a:pt x="3347" y="1206"/>
                  </a:cubicBezTo>
                  <a:cubicBezTo>
                    <a:pt x="3347" y="1206"/>
                    <a:pt x="3347" y="1206"/>
                    <a:pt x="3347" y="1206"/>
                  </a:cubicBezTo>
                  <a:cubicBezTo>
                    <a:pt x="3344" y="1205"/>
                    <a:pt x="3341" y="1204"/>
                    <a:pt x="3338" y="1202"/>
                  </a:cubicBezTo>
                  <a:cubicBezTo>
                    <a:pt x="3338" y="1202"/>
                    <a:pt x="3338" y="1202"/>
                    <a:pt x="3338" y="1202"/>
                  </a:cubicBezTo>
                  <a:cubicBezTo>
                    <a:pt x="3324" y="1196"/>
                    <a:pt x="3312" y="1190"/>
                    <a:pt x="3300" y="1183"/>
                  </a:cubicBezTo>
                  <a:cubicBezTo>
                    <a:pt x="3291" y="1177"/>
                    <a:pt x="3291" y="1177"/>
                    <a:pt x="3291" y="1177"/>
                  </a:cubicBezTo>
                  <a:cubicBezTo>
                    <a:pt x="3289" y="1176"/>
                    <a:pt x="3288" y="1175"/>
                    <a:pt x="3286" y="1174"/>
                  </a:cubicBezTo>
                  <a:cubicBezTo>
                    <a:pt x="3285" y="1173"/>
                    <a:pt x="3284" y="1173"/>
                    <a:pt x="3283" y="1172"/>
                  </a:cubicBezTo>
                  <a:cubicBezTo>
                    <a:pt x="3277" y="1168"/>
                    <a:pt x="3272" y="1164"/>
                    <a:pt x="3267" y="1161"/>
                  </a:cubicBezTo>
                  <a:cubicBezTo>
                    <a:pt x="3266" y="1160"/>
                    <a:pt x="3264" y="1158"/>
                    <a:pt x="3263" y="1157"/>
                  </a:cubicBezTo>
                  <a:cubicBezTo>
                    <a:pt x="3259" y="1155"/>
                    <a:pt x="3258" y="1149"/>
                    <a:pt x="3261" y="1145"/>
                  </a:cubicBezTo>
                  <a:cubicBezTo>
                    <a:pt x="3264" y="1142"/>
                    <a:pt x="3269" y="1141"/>
                    <a:pt x="3273" y="1144"/>
                  </a:cubicBezTo>
                  <a:cubicBezTo>
                    <a:pt x="3274" y="1145"/>
                    <a:pt x="3276" y="1146"/>
                    <a:pt x="3277" y="1147"/>
                  </a:cubicBezTo>
                  <a:cubicBezTo>
                    <a:pt x="3283" y="1151"/>
                    <a:pt x="3288" y="1155"/>
                    <a:pt x="3293" y="1158"/>
                  </a:cubicBezTo>
                  <a:cubicBezTo>
                    <a:pt x="3294" y="1159"/>
                    <a:pt x="3294" y="1159"/>
                    <a:pt x="3294" y="1159"/>
                  </a:cubicBezTo>
                  <a:cubicBezTo>
                    <a:pt x="3297" y="1160"/>
                    <a:pt x="3299" y="1162"/>
                    <a:pt x="3301" y="1163"/>
                  </a:cubicBezTo>
                  <a:cubicBezTo>
                    <a:pt x="3309" y="1168"/>
                    <a:pt x="3309" y="1168"/>
                    <a:pt x="3309" y="1168"/>
                  </a:cubicBezTo>
                  <a:cubicBezTo>
                    <a:pt x="3320" y="1175"/>
                    <a:pt x="3332" y="1181"/>
                    <a:pt x="3345" y="1187"/>
                  </a:cubicBezTo>
                  <a:cubicBezTo>
                    <a:pt x="3345" y="1187"/>
                    <a:pt x="3345" y="1187"/>
                    <a:pt x="3345" y="1187"/>
                  </a:cubicBezTo>
                  <a:cubicBezTo>
                    <a:pt x="3348" y="1188"/>
                    <a:pt x="3351" y="1189"/>
                    <a:pt x="3354" y="1191"/>
                  </a:cubicBezTo>
                  <a:cubicBezTo>
                    <a:pt x="3381" y="1201"/>
                    <a:pt x="3408" y="1207"/>
                    <a:pt x="3433" y="1207"/>
                  </a:cubicBezTo>
                  <a:cubicBezTo>
                    <a:pt x="3433" y="1207"/>
                    <a:pt x="3433" y="1207"/>
                    <a:pt x="3433" y="1207"/>
                  </a:cubicBezTo>
                  <a:cubicBezTo>
                    <a:pt x="3433" y="1207"/>
                    <a:pt x="3434" y="1207"/>
                    <a:pt x="3434" y="1207"/>
                  </a:cubicBezTo>
                  <a:cubicBezTo>
                    <a:pt x="3443" y="1207"/>
                    <a:pt x="3452" y="1206"/>
                    <a:pt x="3460" y="1205"/>
                  </a:cubicBezTo>
                  <a:cubicBezTo>
                    <a:pt x="3465" y="1204"/>
                    <a:pt x="3469" y="1207"/>
                    <a:pt x="3470" y="1212"/>
                  </a:cubicBezTo>
                  <a:cubicBezTo>
                    <a:pt x="3471" y="1217"/>
                    <a:pt x="3467" y="1221"/>
                    <a:pt x="3463" y="1222"/>
                  </a:cubicBezTo>
                  <a:cubicBezTo>
                    <a:pt x="3453" y="1223"/>
                    <a:pt x="3444" y="1224"/>
                    <a:pt x="3434" y="1224"/>
                  </a:cubicBezTo>
                  <a:close/>
                  <a:moveTo>
                    <a:pt x="3489" y="1216"/>
                  </a:moveTo>
                  <a:cubicBezTo>
                    <a:pt x="3486" y="1216"/>
                    <a:pt x="3482" y="1213"/>
                    <a:pt x="3481" y="1210"/>
                  </a:cubicBezTo>
                  <a:cubicBezTo>
                    <a:pt x="3480" y="1205"/>
                    <a:pt x="3482" y="1200"/>
                    <a:pt x="3487" y="1199"/>
                  </a:cubicBezTo>
                  <a:cubicBezTo>
                    <a:pt x="3491" y="1198"/>
                    <a:pt x="3496" y="1200"/>
                    <a:pt x="3497" y="1204"/>
                  </a:cubicBezTo>
                  <a:cubicBezTo>
                    <a:pt x="3498" y="1207"/>
                    <a:pt x="3498" y="1209"/>
                    <a:pt x="3497" y="1211"/>
                  </a:cubicBezTo>
                  <a:cubicBezTo>
                    <a:pt x="3496" y="1213"/>
                    <a:pt x="3494" y="1214"/>
                    <a:pt x="3492" y="1215"/>
                  </a:cubicBezTo>
                  <a:cubicBezTo>
                    <a:pt x="3491" y="1215"/>
                    <a:pt x="3490" y="1216"/>
                    <a:pt x="3489" y="1216"/>
                  </a:cubicBezTo>
                  <a:close/>
                  <a:moveTo>
                    <a:pt x="3516" y="1206"/>
                  </a:moveTo>
                  <a:cubicBezTo>
                    <a:pt x="3512" y="1206"/>
                    <a:pt x="3509" y="1204"/>
                    <a:pt x="3508" y="1200"/>
                  </a:cubicBezTo>
                  <a:cubicBezTo>
                    <a:pt x="3507" y="1198"/>
                    <a:pt x="3507" y="1196"/>
                    <a:pt x="3508" y="1194"/>
                  </a:cubicBezTo>
                  <a:cubicBezTo>
                    <a:pt x="3509" y="1192"/>
                    <a:pt x="3510" y="1190"/>
                    <a:pt x="3512" y="1189"/>
                  </a:cubicBezTo>
                  <a:cubicBezTo>
                    <a:pt x="3516" y="1188"/>
                    <a:pt x="3516" y="1188"/>
                    <a:pt x="3516" y="1188"/>
                  </a:cubicBezTo>
                  <a:cubicBezTo>
                    <a:pt x="3521" y="1185"/>
                    <a:pt x="3521" y="1185"/>
                    <a:pt x="3521" y="1185"/>
                  </a:cubicBezTo>
                  <a:cubicBezTo>
                    <a:pt x="3535" y="1178"/>
                    <a:pt x="3535" y="1178"/>
                    <a:pt x="3535" y="1178"/>
                  </a:cubicBezTo>
                  <a:cubicBezTo>
                    <a:pt x="3536" y="1177"/>
                    <a:pt x="3537" y="1177"/>
                    <a:pt x="3538" y="1176"/>
                  </a:cubicBezTo>
                  <a:cubicBezTo>
                    <a:pt x="3540" y="1175"/>
                    <a:pt x="3543" y="1174"/>
                    <a:pt x="3545" y="1172"/>
                  </a:cubicBezTo>
                  <a:cubicBezTo>
                    <a:pt x="3565" y="1160"/>
                    <a:pt x="3565" y="1160"/>
                    <a:pt x="3565" y="1160"/>
                  </a:cubicBezTo>
                  <a:cubicBezTo>
                    <a:pt x="3569" y="1157"/>
                    <a:pt x="3573" y="1155"/>
                    <a:pt x="3578" y="1152"/>
                  </a:cubicBezTo>
                  <a:cubicBezTo>
                    <a:pt x="3580" y="1150"/>
                    <a:pt x="3582" y="1149"/>
                    <a:pt x="3584" y="1148"/>
                  </a:cubicBezTo>
                  <a:cubicBezTo>
                    <a:pt x="3588" y="1145"/>
                    <a:pt x="3591" y="1143"/>
                    <a:pt x="3594" y="1141"/>
                  </a:cubicBezTo>
                  <a:cubicBezTo>
                    <a:pt x="3597" y="1139"/>
                    <a:pt x="3600" y="1137"/>
                    <a:pt x="3603" y="1135"/>
                  </a:cubicBezTo>
                  <a:cubicBezTo>
                    <a:pt x="3603" y="1135"/>
                    <a:pt x="3603" y="1135"/>
                    <a:pt x="3603" y="1135"/>
                  </a:cubicBezTo>
                  <a:cubicBezTo>
                    <a:pt x="3622" y="1122"/>
                    <a:pt x="3622" y="1122"/>
                    <a:pt x="3622" y="1122"/>
                  </a:cubicBezTo>
                  <a:cubicBezTo>
                    <a:pt x="3640" y="1108"/>
                    <a:pt x="3640" y="1108"/>
                    <a:pt x="3640" y="1108"/>
                  </a:cubicBezTo>
                  <a:cubicBezTo>
                    <a:pt x="3648" y="1102"/>
                    <a:pt x="3656" y="1095"/>
                    <a:pt x="3664" y="1089"/>
                  </a:cubicBezTo>
                  <a:cubicBezTo>
                    <a:pt x="3667" y="1086"/>
                    <a:pt x="3671" y="1083"/>
                    <a:pt x="3674" y="1081"/>
                  </a:cubicBezTo>
                  <a:cubicBezTo>
                    <a:pt x="3674" y="1081"/>
                    <a:pt x="3674" y="1081"/>
                    <a:pt x="3674" y="1081"/>
                  </a:cubicBezTo>
                  <a:cubicBezTo>
                    <a:pt x="3677" y="1078"/>
                    <a:pt x="3680" y="1076"/>
                    <a:pt x="3683" y="1073"/>
                  </a:cubicBezTo>
                  <a:cubicBezTo>
                    <a:pt x="3687" y="1071"/>
                    <a:pt x="3692" y="1071"/>
                    <a:pt x="3695" y="1075"/>
                  </a:cubicBezTo>
                  <a:cubicBezTo>
                    <a:pt x="3698" y="1078"/>
                    <a:pt x="3698" y="1084"/>
                    <a:pt x="3694" y="1087"/>
                  </a:cubicBezTo>
                  <a:cubicBezTo>
                    <a:pt x="3691" y="1089"/>
                    <a:pt x="3688" y="1091"/>
                    <a:pt x="3685" y="1094"/>
                  </a:cubicBezTo>
                  <a:cubicBezTo>
                    <a:pt x="3685" y="1094"/>
                    <a:pt x="3685" y="1094"/>
                    <a:pt x="3685" y="1094"/>
                  </a:cubicBezTo>
                  <a:cubicBezTo>
                    <a:pt x="3681" y="1097"/>
                    <a:pt x="3678" y="1099"/>
                    <a:pt x="3674" y="1102"/>
                  </a:cubicBezTo>
                  <a:cubicBezTo>
                    <a:pt x="3666" y="1109"/>
                    <a:pt x="3658" y="1115"/>
                    <a:pt x="3650" y="1122"/>
                  </a:cubicBezTo>
                  <a:cubicBezTo>
                    <a:pt x="3650" y="1122"/>
                    <a:pt x="3650" y="1122"/>
                    <a:pt x="3650" y="1122"/>
                  </a:cubicBezTo>
                  <a:cubicBezTo>
                    <a:pt x="3632" y="1135"/>
                    <a:pt x="3632" y="1135"/>
                    <a:pt x="3632" y="1135"/>
                  </a:cubicBezTo>
                  <a:cubicBezTo>
                    <a:pt x="3613" y="1148"/>
                    <a:pt x="3613" y="1148"/>
                    <a:pt x="3613" y="1148"/>
                  </a:cubicBezTo>
                  <a:cubicBezTo>
                    <a:pt x="3610" y="1151"/>
                    <a:pt x="3607" y="1153"/>
                    <a:pt x="3603" y="1155"/>
                  </a:cubicBezTo>
                  <a:cubicBezTo>
                    <a:pt x="3600" y="1158"/>
                    <a:pt x="3597" y="1160"/>
                    <a:pt x="3594" y="1162"/>
                  </a:cubicBezTo>
                  <a:cubicBezTo>
                    <a:pt x="3592" y="1163"/>
                    <a:pt x="3589" y="1164"/>
                    <a:pt x="3587" y="1166"/>
                  </a:cubicBezTo>
                  <a:cubicBezTo>
                    <a:pt x="3583" y="1169"/>
                    <a:pt x="3579" y="1172"/>
                    <a:pt x="3574" y="1175"/>
                  </a:cubicBezTo>
                  <a:cubicBezTo>
                    <a:pt x="3553" y="1187"/>
                    <a:pt x="3553" y="1187"/>
                    <a:pt x="3553" y="1187"/>
                  </a:cubicBezTo>
                  <a:cubicBezTo>
                    <a:pt x="3551" y="1188"/>
                    <a:pt x="3548" y="1190"/>
                    <a:pt x="3546" y="1191"/>
                  </a:cubicBezTo>
                  <a:cubicBezTo>
                    <a:pt x="3545" y="1192"/>
                    <a:pt x="3544" y="1192"/>
                    <a:pt x="3542" y="1193"/>
                  </a:cubicBezTo>
                  <a:cubicBezTo>
                    <a:pt x="3542" y="1193"/>
                    <a:pt x="3542" y="1193"/>
                    <a:pt x="3542" y="1193"/>
                  </a:cubicBezTo>
                  <a:cubicBezTo>
                    <a:pt x="3529" y="1200"/>
                    <a:pt x="3529" y="1200"/>
                    <a:pt x="3529" y="1200"/>
                  </a:cubicBezTo>
                  <a:cubicBezTo>
                    <a:pt x="3519" y="1205"/>
                    <a:pt x="3519" y="1205"/>
                    <a:pt x="3519" y="1205"/>
                  </a:cubicBezTo>
                  <a:cubicBezTo>
                    <a:pt x="3518" y="1205"/>
                    <a:pt x="3517" y="1206"/>
                    <a:pt x="3516" y="1206"/>
                  </a:cubicBezTo>
                  <a:close/>
                  <a:moveTo>
                    <a:pt x="3245" y="1142"/>
                  </a:moveTo>
                  <a:cubicBezTo>
                    <a:pt x="3244" y="1142"/>
                    <a:pt x="3242" y="1141"/>
                    <a:pt x="3240" y="1140"/>
                  </a:cubicBezTo>
                  <a:cubicBezTo>
                    <a:pt x="3240" y="1140"/>
                    <a:pt x="3240" y="1140"/>
                    <a:pt x="3240" y="1140"/>
                  </a:cubicBezTo>
                  <a:cubicBezTo>
                    <a:pt x="3240" y="1140"/>
                    <a:pt x="3240" y="1140"/>
                    <a:pt x="3240" y="1140"/>
                  </a:cubicBezTo>
                  <a:cubicBezTo>
                    <a:pt x="3236" y="1137"/>
                    <a:pt x="3236" y="1131"/>
                    <a:pt x="3239" y="1128"/>
                  </a:cubicBezTo>
                  <a:cubicBezTo>
                    <a:pt x="3242" y="1124"/>
                    <a:pt x="3247" y="1124"/>
                    <a:pt x="3251" y="1127"/>
                  </a:cubicBezTo>
                  <a:cubicBezTo>
                    <a:pt x="3254" y="1130"/>
                    <a:pt x="3255" y="1135"/>
                    <a:pt x="3252" y="1138"/>
                  </a:cubicBezTo>
                  <a:cubicBezTo>
                    <a:pt x="3250" y="1140"/>
                    <a:pt x="3248" y="1142"/>
                    <a:pt x="3245" y="1142"/>
                  </a:cubicBezTo>
                  <a:close/>
                  <a:moveTo>
                    <a:pt x="3224" y="1123"/>
                  </a:moveTo>
                  <a:cubicBezTo>
                    <a:pt x="3222" y="1123"/>
                    <a:pt x="3220" y="1122"/>
                    <a:pt x="3218" y="1121"/>
                  </a:cubicBezTo>
                  <a:cubicBezTo>
                    <a:pt x="3215" y="1118"/>
                    <a:pt x="3213" y="1115"/>
                    <a:pt x="3210" y="1113"/>
                  </a:cubicBezTo>
                  <a:cubicBezTo>
                    <a:pt x="3187" y="1091"/>
                    <a:pt x="3164" y="1067"/>
                    <a:pt x="3139" y="1039"/>
                  </a:cubicBezTo>
                  <a:cubicBezTo>
                    <a:pt x="3139" y="1039"/>
                    <a:pt x="3139" y="1039"/>
                    <a:pt x="3139" y="1039"/>
                  </a:cubicBezTo>
                  <a:cubicBezTo>
                    <a:pt x="3131" y="1030"/>
                    <a:pt x="3123" y="1021"/>
                    <a:pt x="3115" y="1012"/>
                  </a:cubicBezTo>
                  <a:cubicBezTo>
                    <a:pt x="3103" y="997"/>
                    <a:pt x="3090" y="982"/>
                    <a:pt x="3077" y="965"/>
                  </a:cubicBezTo>
                  <a:cubicBezTo>
                    <a:pt x="3074" y="961"/>
                    <a:pt x="3075" y="956"/>
                    <a:pt x="3078" y="953"/>
                  </a:cubicBezTo>
                  <a:cubicBezTo>
                    <a:pt x="3082" y="950"/>
                    <a:pt x="3087" y="951"/>
                    <a:pt x="3090" y="954"/>
                  </a:cubicBezTo>
                  <a:cubicBezTo>
                    <a:pt x="3103" y="971"/>
                    <a:pt x="3116" y="986"/>
                    <a:pt x="3128" y="1001"/>
                  </a:cubicBezTo>
                  <a:cubicBezTo>
                    <a:pt x="3136" y="1011"/>
                    <a:pt x="3144" y="1019"/>
                    <a:pt x="3152" y="1028"/>
                  </a:cubicBezTo>
                  <a:cubicBezTo>
                    <a:pt x="3176" y="1055"/>
                    <a:pt x="3199" y="1079"/>
                    <a:pt x="3222" y="1101"/>
                  </a:cubicBezTo>
                  <a:cubicBezTo>
                    <a:pt x="3224" y="1103"/>
                    <a:pt x="3227" y="1106"/>
                    <a:pt x="3229" y="1108"/>
                  </a:cubicBezTo>
                  <a:cubicBezTo>
                    <a:pt x="3230" y="1108"/>
                    <a:pt x="3230" y="1108"/>
                    <a:pt x="3230" y="1108"/>
                  </a:cubicBezTo>
                  <a:cubicBezTo>
                    <a:pt x="3231" y="1110"/>
                    <a:pt x="3232" y="1112"/>
                    <a:pt x="3233" y="1114"/>
                  </a:cubicBezTo>
                  <a:cubicBezTo>
                    <a:pt x="3233" y="1116"/>
                    <a:pt x="3232" y="1119"/>
                    <a:pt x="3230" y="1120"/>
                  </a:cubicBezTo>
                  <a:cubicBezTo>
                    <a:pt x="3229" y="1122"/>
                    <a:pt x="3226" y="1123"/>
                    <a:pt x="3224" y="1123"/>
                  </a:cubicBezTo>
                  <a:close/>
                  <a:moveTo>
                    <a:pt x="3710" y="1070"/>
                  </a:moveTo>
                  <a:cubicBezTo>
                    <a:pt x="3708" y="1070"/>
                    <a:pt x="3705" y="1069"/>
                    <a:pt x="3704" y="1067"/>
                  </a:cubicBezTo>
                  <a:cubicBezTo>
                    <a:pt x="3702" y="1066"/>
                    <a:pt x="3702" y="1063"/>
                    <a:pt x="3702" y="1061"/>
                  </a:cubicBezTo>
                  <a:cubicBezTo>
                    <a:pt x="3702" y="1059"/>
                    <a:pt x="3703" y="1057"/>
                    <a:pt x="3705" y="1055"/>
                  </a:cubicBezTo>
                  <a:cubicBezTo>
                    <a:pt x="3705" y="1055"/>
                    <a:pt x="3705" y="1055"/>
                    <a:pt x="3705" y="1055"/>
                  </a:cubicBezTo>
                  <a:cubicBezTo>
                    <a:pt x="3708" y="1052"/>
                    <a:pt x="3714" y="1053"/>
                    <a:pt x="3717" y="1056"/>
                  </a:cubicBezTo>
                  <a:cubicBezTo>
                    <a:pt x="3718" y="1058"/>
                    <a:pt x="3719" y="1060"/>
                    <a:pt x="3719" y="1062"/>
                  </a:cubicBezTo>
                  <a:cubicBezTo>
                    <a:pt x="3718" y="1065"/>
                    <a:pt x="3717" y="1067"/>
                    <a:pt x="3716" y="1068"/>
                  </a:cubicBezTo>
                  <a:cubicBezTo>
                    <a:pt x="3714" y="1070"/>
                    <a:pt x="3712" y="1070"/>
                    <a:pt x="3710" y="1070"/>
                  </a:cubicBezTo>
                  <a:close/>
                  <a:moveTo>
                    <a:pt x="3732" y="1052"/>
                  </a:moveTo>
                  <a:cubicBezTo>
                    <a:pt x="3729" y="1052"/>
                    <a:pt x="3727" y="1051"/>
                    <a:pt x="3725" y="1049"/>
                  </a:cubicBezTo>
                  <a:cubicBezTo>
                    <a:pt x="3722" y="1045"/>
                    <a:pt x="3723" y="1040"/>
                    <a:pt x="3726" y="1037"/>
                  </a:cubicBezTo>
                  <a:cubicBezTo>
                    <a:pt x="3748" y="1017"/>
                    <a:pt x="3771" y="996"/>
                    <a:pt x="3797" y="972"/>
                  </a:cubicBezTo>
                  <a:cubicBezTo>
                    <a:pt x="3798" y="971"/>
                    <a:pt x="3799" y="970"/>
                    <a:pt x="3800" y="969"/>
                  </a:cubicBezTo>
                  <a:cubicBezTo>
                    <a:pt x="3802" y="968"/>
                    <a:pt x="3803" y="966"/>
                    <a:pt x="3805" y="965"/>
                  </a:cubicBezTo>
                  <a:cubicBezTo>
                    <a:pt x="3829" y="942"/>
                    <a:pt x="3853" y="918"/>
                    <a:pt x="3877" y="894"/>
                  </a:cubicBezTo>
                  <a:cubicBezTo>
                    <a:pt x="3878" y="894"/>
                    <a:pt x="3878" y="894"/>
                    <a:pt x="3878" y="894"/>
                  </a:cubicBezTo>
                  <a:cubicBezTo>
                    <a:pt x="3881" y="890"/>
                    <a:pt x="3886" y="890"/>
                    <a:pt x="3890" y="893"/>
                  </a:cubicBezTo>
                  <a:cubicBezTo>
                    <a:pt x="3893" y="897"/>
                    <a:pt x="3893" y="902"/>
                    <a:pt x="3890" y="905"/>
                  </a:cubicBezTo>
                  <a:cubicBezTo>
                    <a:pt x="3865" y="930"/>
                    <a:pt x="3841" y="954"/>
                    <a:pt x="3817" y="977"/>
                  </a:cubicBezTo>
                  <a:cubicBezTo>
                    <a:pt x="3817" y="977"/>
                    <a:pt x="3817" y="977"/>
                    <a:pt x="3817" y="977"/>
                  </a:cubicBezTo>
                  <a:cubicBezTo>
                    <a:pt x="3814" y="980"/>
                    <a:pt x="3811" y="982"/>
                    <a:pt x="3809" y="985"/>
                  </a:cubicBezTo>
                  <a:cubicBezTo>
                    <a:pt x="3783" y="1009"/>
                    <a:pt x="3760" y="1030"/>
                    <a:pt x="3737" y="1050"/>
                  </a:cubicBezTo>
                  <a:cubicBezTo>
                    <a:pt x="3736" y="1051"/>
                    <a:pt x="3734" y="1052"/>
                    <a:pt x="3732" y="1052"/>
                  </a:cubicBezTo>
                  <a:close/>
                  <a:moveTo>
                    <a:pt x="3066" y="946"/>
                  </a:moveTo>
                  <a:cubicBezTo>
                    <a:pt x="3063" y="946"/>
                    <a:pt x="3061" y="945"/>
                    <a:pt x="3059" y="943"/>
                  </a:cubicBezTo>
                  <a:cubicBezTo>
                    <a:pt x="3056" y="939"/>
                    <a:pt x="3057" y="934"/>
                    <a:pt x="3061" y="931"/>
                  </a:cubicBezTo>
                  <a:cubicBezTo>
                    <a:pt x="3064" y="928"/>
                    <a:pt x="3070" y="929"/>
                    <a:pt x="3073" y="932"/>
                  </a:cubicBezTo>
                  <a:cubicBezTo>
                    <a:pt x="3074" y="934"/>
                    <a:pt x="3075" y="936"/>
                    <a:pt x="3074" y="939"/>
                  </a:cubicBezTo>
                  <a:cubicBezTo>
                    <a:pt x="3074" y="941"/>
                    <a:pt x="3073" y="943"/>
                    <a:pt x="3071" y="944"/>
                  </a:cubicBezTo>
                  <a:cubicBezTo>
                    <a:pt x="3070" y="945"/>
                    <a:pt x="3068" y="946"/>
                    <a:pt x="3066" y="946"/>
                  </a:cubicBezTo>
                  <a:close/>
                  <a:moveTo>
                    <a:pt x="5812" y="934"/>
                  </a:moveTo>
                  <a:cubicBezTo>
                    <a:pt x="5807" y="934"/>
                    <a:pt x="5804" y="930"/>
                    <a:pt x="5803" y="925"/>
                  </a:cubicBezTo>
                  <a:cubicBezTo>
                    <a:pt x="5803" y="923"/>
                    <a:pt x="5804" y="921"/>
                    <a:pt x="5806" y="919"/>
                  </a:cubicBezTo>
                  <a:cubicBezTo>
                    <a:pt x="5807" y="918"/>
                    <a:pt x="5809" y="917"/>
                    <a:pt x="5812" y="917"/>
                  </a:cubicBezTo>
                  <a:cubicBezTo>
                    <a:pt x="5818" y="916"/>
                    <a:pt x="5825" y="916"/>
                    <a:pt x="5832" y="915"/>
                  </a:cubicBezTo>
                  <a:cubicBezTo>
                    <a:pt x="5834" y="915"/>
                    <a:pt x="5835" y="915"/>
                    <a:pt x="5837" y="915"/>
                  </a:cubicBezTo>
                  <a:cubicBezTo>
                    <a:pt x="5840" y="915"/>
                    <a:pt x="5843" y="915"/>
                    <a:pt x="5845" y="914"/>
                  </a:cubicBezTo>
                  <a:cubicBezTo>
                    <a:pt x="5845" y="914"/>
                    <a:pt x="5845" y="914"/>
                    <a:pt x="5845" y="914"/>
                  </a:cubicBezTo>
                  <a:cubicBezTo>
                    <a:pt x="5845" y="914"/>
                    <a:pt x="5845" y="914"/>
                    <a:pt x="5845" y="914"/>
                  </a:cubicBezTo>
                  <a:cubicBezTo>
                    <a:pt x="5858" y="912"/>
                    <a:pt x="5858" y="912"/>
                    <a:pt x="5858" y="912"/>
                  </a:cubicBezTo>
                  <a:cubicBezTo>
                    <a:pt x="5859" y="912"/>
                    <a:pt x="5861" y="912"/>
                    <a:pt x="5863" y="911"/>
                  </a:cubicBezTo>
                  <a:cubicBezTo>
                    <a:pt x="5870" y="910"/>
                    <a:pt x="5876" y="909"/>
                    <a:pt x="5882" y="908"/>
                  </a:cubicBezTo>
                  <a:cubicBezTo>
                    <a:pt x="5882" y="908"/>
                    <a:pt x="5882" y="908"/>
                    <a:pt x="5882" y="908"/>
                  </a:cubicBezTo>
                  <a:cubicBezTo>
                    <a:pt x="5884" y="907"/>
                    <a:pt x="5887" y="907"/>
                    <a:pt x="5889" y="906"/>
                  </a:cubicBezTo>
                  <a:cubicBezTo>
                    <a:pt x="5894" y="905"/>
                    <a:pt x="5899" y="904"/>
                    <a:pt x="5905" y="903"/>
                  </a:cubicBezTo>
                  <a:cubicBezTo>
                    <a:pt x="5905" y="903"/>
                    <a:pt x="5905" y="903"/>
                    <a:pt x="5905" y="903"/>
                  </a:cubicBezTo>
                  <a:cubicBezTo>
                    <a:pt x="5905" y="902"/>
                    <a:pt x="5905" y="902"/>
                    <a:pt x="5906" y="902"/>
                  </a:cubicBezTo>
                  <a:cubicBezTo>
                    <a:pt x="5928" y="896"/>
                    <a:pt x="5928" y="896"/>
                    <a:pt x="5928" y="896"/>
                  </a:cubicBezTo>
                  <a:cubicBezTo>
                    <a:pt x="5957" y="887"/>
                    <a:pt x="5984" y="877"/>
                    <a:pt x="6010" y="865"/>
                  </a:cubicBezTo>
                  <a:cubicBezTo>
                    <a:pt x="6014" y="863"/>
                    <a:pt x="6019" y="865"/>
                    <a:pt x="6021" y="870"/>
                  </a:cubicBezTo>
                  <a:cubicBezTo>
                    <a:pt x="6023" y="874"/>
                    <a:pt x="6021" y="879"/>
                    <a:pt x="6017" y="881"/>
                  </a:cubicBezTo>
                  <a:cubicBezTo>
                    <a:pt x="5990" y="893"/>
                    <a:pt x="5962" y="903"/>
                    <a:pt x="5933" y="912"/>
                  </a:cubicBezTo>
                  <a:cubicBezTo>
                    <a:pt x="5933" y="912"/>
                    <a:pt x="5933" y="912"/>
                    <a:pt x="5933" y="912"/>
                  </a:cubicBezTo>
                  <a:cubicBezTo>
                    <a:pt x="5910" y="919"/>
                    <a:pt x="5910" y="919"/>
                    <a:pt x="5910" y="919"/>
                  </a:cubicBezTo>
                  <a:cubicBezTo>
                    <a:pt x="5910" y="919"/>
                    <a:pt x="5909" y="919"/>
                    <a:pt x="5909" y="919"/>
                  </a:cubicBezTo>
                  <a:cubicBezTo>
                    <a:pt x="5909" y="919"/>
                    <a:pt x="5909" y="919"/>
                    <a:pt x="5909" y="919"/>
                  </a:cubicBezTo>
                  <a:cubicBezTo>
                    <a:pt x="5903" y="920"/>
                    <a:pt x="5898" y="922"/>
                    <a:pt x="5893" y="923"/>
                  </a:cubicBezTo>
                  <a:cubicBezTo>
                    <a:pt x="5891" y="923"/>
                    <a:pt x="5888" y="924"/>
                    <a:pt x="5886" y="924"/>
                  </a:cubicBezTo>
                  <a:cubicBezTo>
                    <a:pt x="5880" y="926"/>
                    <a:pt x="5873" y="927"/>
                    <a:pt x="5866" y="928"/>
                  </a:cubicBezTo>
                  <a:cubicBezTo>
                    <a:pt x="5864" y="928"/>
                    <a:pt x="5862" y="929"/>
                    <a:pt x="5860" y="929"/>
                  </a:cubicBezTo>
                  <a:cubicBezTo>
                    <a:pt x="5847" y="931"/>
                    <a:pt x="5847" y="931"/>
                    <a:pt x="5847" y="931"/>
                  </a:cubicBezTo>
                  <a:cubicBezTo>
                    <a:pt x="5844" y="932"/>
                    <a:pt x="5841" y="932"/>
                    <a:pt x="5838" y="932"/>
                  </a:cubicBezTo>
                  <a:cubicBezTo>
                    <a:pt x="5837" y="932"/>
                    <a:pt x="5835" y="932"/>
                    <a:pt x="5834" y="932"/>
                  </a:cubicBezTo>
                  <a:cubicBezTo>
                    <a:pt x="5827" y="933"/>
                    <a:pt x="5819" y="933"/>
                    <a:pt x="5812" y="934"/>
                  </a:cubicBezTo>
                  <a:cubicBezTo>
                    <a:pt x="5812" y="934"/>
                    <a:pt x="5812" y="934"/>
                    <a:pt x="5812" y="934"/>
                  </a:cubicBezTo>
                  <a:close/>
                  <a:moveTo>
                    <a:pt x="5784" y="933"/>
                  </a:moveTo>
                  <a:cubicBezTo>
                    <a:pt x="5783" y="933"/>
                    <a:pt x="5783" y="933"/>
                    <a:pt x="5783" y="933"/>
                  </a:cubicBezTo>
                  <a:cubicBezTo>
                    <a:pt x="5781" y="933"/>
                    <a:pt x="5779" y="932"/>
                    <a:pt x="5777" y="931"/>
                  </a:cubicBezTo>
                  <a:cubicBezTo>
                    <a:pt x="5776" y="929"/>
                    <a:pt x="5775" y="927"/>
                    <a:pt x="5775" y="924"/>
                  </a:cubicBezTo>
                  <a:cubicBezTo>
                    <a:pt x="5775" y="920"/>
                    <a:pt x="5779" y="916"/>
                    <a:pt x="5784" y="916"/>
                  </a:cubicBezTo>
                  <a:cubicBezTo>
                    <a:pt x="5789" y="917"/>
                    <a:pt x="5792" y="921"/>
                    <a:pt x="5792" y="925"/>
                  </a:cubicBezTo>
                  <a:cubicBezTo>
                    <a:pt x="5792" y="930"/>
                    <a:pt x="5788" y="933"/>
                    <a:pt x="5784" y="933"/>
                  </a:cubicBezTo>
                  <a:close/>
                  <a:moveTo>
                    <a:pt x="5755" y="931"/>
                  </a:moveTo>
                  <a:cubicBezTo>
                    <a:pt x="5755" y="931"/>
                    <a:pt x="5755" y="931"/>
                    <a:pt x="5754" y="931"/>
                  </a:cubicBezTo>
                  <a:cubicBezTo>
                    <a:pt x="5744" y="929"/>
                    <a:pt x="5734" y="927"/>
                    <a:pt x="5724" y="925"/>
                  </a:cubicBezTo>
                  <a:cubicBezTo>
                    <a:pt x="5697" y="919"/>
                    <a:pt x="5671" y="909"/>
                    <a:pt x="5644" y="895"/>
                  </a:cubicBezTo>
                  <a:cubicBezTo>
                    <a:pt x="5638" y="892"/>
                    <a:pt x="5631" y="888"/>
                    <a:pt x="5624" y="884"/>
                  </a:cubicBezTo>
                  <a:cubicBezTo>
                    <a:pt x="5603" y="872"/>
                    <a:pt x="5582" y="858"/>
                    <a:pt x="5562" y="842"/>
                  </a:cubicBezTo>
                  <a:cubicBezTo>
                    <a:pt x="5561" y="841"/>
                    <a:pt x="5560" y="839"/>
                    <a:pt x="5559" y="836"/>
                  </a:cubicBezTo>
                  <a:cubicBezTo>
                    <a:pt x="5559" y="834"/>
                    <a:pt x="5560" y="832"/>
                    <a:pt x="5561" y="830"/>
                  </a:cubicBezTo>
                  <a:cubicBezTo>
                    <a:pt x="5564" y="827"/>
                    <a:pt x="5569" y="826"/>
                    <a:pt x="5573" y="829"/>
                  </a:cubicBezTo>
                  <a:cubicBezTo>
                    <a:pt x="5592" y="844"/>
                    <a:pt x="5612" y="858"/>
                    <a:pt x="5633" y="870"/>
                  </a:cubicBezTo>
                  <a:cubicBezTo>
                    <a:pt x="5639" y="873"/>
                    <a:pt x="5645" y="877"/>
                    <a:pt x="5652" y="880"/>
                  </a:cubicBezTo>
                  <a:cubicBezTo>
                    <a:pt x="5652" y="880"/>
                    <a:pt x="5652" y="880"/>
                    <a:pt x="5652" y="880"/>
                  </a:cubicBezTo>
                  <a:cubicBezTo>
                    <a:pt x="5652" y="880"/>
                    <a:pt x="5652" y="880"/>
                    <a:pt x="5652" y="880"/>
                  </a:cubicBezTo>
                  <a:cubicBezTo>
                    <a:pt x="5652" y="880"/>
                    <a:pt x="5652" y="880"/>
                    <a:pt x="5652" y="880"/>
                  </a:cubicBezTo>
                  <a:cubicBezTo>
                    <a:pt x="5677" y="893"/>
                    <a:pt x="5703" y="902"/>
                    <a:pt x="5728" y="908"/>
                  </a:cubicBezTo>
                  <a:cubicBezTo>
                    <a:pt x="5737" y="911"/>
                    <a:pt x="5747" y="912"/>
                    <a:pt x="5757" y="914"/>
                  </a:cubicBezTo>
                  <a:cubicBezTo>
                    <a:pt x="5759" y="914"/>
                    <a:pt x="5761" y="915"/>
                    <a:pt x="5762" y="917"/>
                  </a:cubicBezTo>
                  <a:cubicBezTo>
                    <a:pt x="5764" y="919"/>
                    <a:pt x="5764" y="921"/>
                    <a:pt x="5764" y="923"/>
                  </a:cubicBezTo>
                  <a:cubicBezTo>
                    <a:pt x="5763" y="928"/>
                    <a:pt x="5760" y="931"/>
                    <a:pt x="5755" y="931"/>
                  </a:cubicBezTo>
                  <a:close/>
                  <a:moveTo>
                    <a:pt x="3049" y="924"/>
                  </a:moveTo>
                  <a:cubicBezTo>
                    <a:pt x="3046" y="924"/>
                    <a:pt x="3044" y="922"/>
                    <a:pt x="3042" y="920"/>
                  </a:cubicBezTo>
                  <a:cubicBezTo>
                    <a:pt x="3039" y="916"/>
                    <a:pt x="3035" y="912"/>
                    <a:pt x="3032" y="907"/>
                  </a:cubicBezTo>
                  <a:cubicBezTo>
                    <a:pt x="3015" y="884"/>
                    <a:pt x="2996" y="859"/>
                    <a:pt x="2974" y="830"/>
                  </a:cubicBezTo>
                  <a:cubicBezTo>
                    <a:pt x="2956" y="804"/>
                    <a:pt x="2938" y="780"/>
                    <a:pt x="2917" y="752"/>
                  </a:cubicBezTo>
                  <a:cubicBezTo>
                    <a:pt x="2916" y="750"/>
                    <a:pt x="2916" y="748"/>
                    <a:pt x="2916" y="745"/>
                  </a:cubicBezTo>
                  <a:cubicBezTo>
                    <a:pt x="2916" y="743"/>
                    <a:pt x="2917" y="741"/>
                    <a:pt x="2919" y="740"/>
                  </a:cubicBezTo>
                  <a:cubicBezTo>
                    <a:pt x="2923" y="737"/>
                    <a:pt x="2928" y="738"/>
                    <a:pt x="2931" y="742"/>
                  </a:cubicBezTo>
                  <a:cubicBezTo>
                    <a:pt x="2949" y="767"/>
                    <a:pt x="2968" y="793"/>
                    <a:pt x="2988" y="819"/>
                  </a:cubicBezTo>
                  <a:cubicBezTo>
                    <a:pt x="2988" y="820"/>
                    <a:pt x="2988" y="820"/>
                    <a:pt x="2988" y="820"/>
                  </a:cubicBezTo>
                  <a:cubicBezTo>
                    <a:pt x="2988" y="820"/>
                    <a:pt x="2988" y="820"/>
                    <a:pt x="2988" y="820"/>
                  </a:cubicBezTo>
                  <a:cubicBezTo>
                    <a:pt x="3010" y="849"/>
                    <a:pt x="3028" y="874"/>
                    <a:pt x="3046" y="897"/>
                  </a:cubicBezTo>
                  <a:cubicBezTo>
                    <a:pt x="3047" y="899"/>
                    <a:pt x="3048" y="900"/>
                    <a:pt x="3049" y="902"/>
                  </a:cubicBezTo>
                  <a:cubicBezTo>
                    <a:pt x="3051" y="904"/>
                    <a:pt x="3053" y="907"/>
                    <a:pt x="3055" y="910"/>
                  </a:cubicBezTo>
                  <a:cubicBezTo>
                    <a:pt x="3057" y="912"/>
                    <a:pt x="3057" y="914"/>
                    <a:pt x="3057" y="916"/>
                  </a:cubicBezTo>
                  <a:cubicBezTo>
                    <a:pt x="3057" y="918"/>
                    <a:pt x="3056" y="920"/>
                    <a:pt x="3054" y="922"/>
                  </a:cubicBezTo>
                  <a:cubicBezTo>
                    <a:pt x="3052" y="923"/>
                    <a:pt x="3051" y="924"/>
                    <a:pt x="3049" y="924"/>
                  </a:cubicBezTo>
                  <a:close/>
                  <a:moveTo>
                    <a:pt x="3903" y="888"/>
                  </a:moveTo>
                  <a:cubicBezTo>
                    <a:pt x="3901" y="888"/>
                    <a:pt x="3899" y="887"/>
                    <a:pt x="3898" y="885"/>
                  </a:cubicBezTo>
                  <a:cubicBezTo>
                    <a:pt x="3894" y="882"/>
                    <a:pt x="3894" y="877"/>
                    <a:pt x="3897" y="873"/>
                  </a:cubicBezTo>
                  <a:cubicBezTo>
                    <a:pt x="3898" y="873"/>
                    <a:pt x="3898" y="873"/>
                    <a:pt x="3898" y="873"/>
                  </a:cubicBezTo>
                  <a:cubicBezTo>
                    <a:pt x="3898" y="873"/>
                    <a:pt x="3898" y="873"/>
                    <a:pt x="3898" y="873"/>
                  </a:cubicBezTo>
                  <a:cubicBezTo>
                    <a:pt x="3901" y="870"/>
                    <a:pt x="3906" y="870"/>
                    <a:pt x="3909" y="873"/>
                  </a:cubicBezTo>
                  <a:cubicBezTo>
                    <a:pt x="3913" y="877"/>
                    <a:pt x="3913" y="882"/>
                    <a:pt x="3910" y="885"/>
                  </a:cubicBezTo>
                  <a:cubicBezTo>
                    <a:pt x="3908" y="887"/>
                    <a:pt x="3906" y="888"/>
                    <a:pt x="3903" y="888"/>
                  </a:cubicBezTo>
                  <a:close/>
                  <a:moveTo>
                    <a:pt x="6039" y="869"/>
                  </a:moveTo>
                  <a:cubicBezTo>
                    <a:pt x="6036" y="869"/>
                    <a:pt x="6033" y="868"/>
                    <a:pt x="6031" y="865"/>
                  </a:cubicBezTo>
                  <a:cubicBezTo>
                    <a:pt x="6030" y="863"/>
                    <a:pt x="6030" y="860"/>
                    <a:pt x="6031" y="858"/>
                  </a:cubicBezTo>
                  <a:cubicBezTo>
                    <a:pt x="6032" y="856"/>
                    <a:pt x="6033" y="854"/>
                    <a:pt x="6035" y="853"/>
                  </a:cubicBezTo>
                  <a:cubicBezTo>
                    <a:pt x="6039" y="851"/>
                    <a:pt x="6044" y="853"/>
                    <a:pt x="6046" y="857"/>
                  </a:cubicBezTo>
                  <a:cubicBezTo>
                    <a:pt x="6048" y="861"/>
                    <a:pt x="6047" y="866"/>
                    <a:pt x="6043" y="869"/>
                  </a:cubicBezTo>
                  <a:cubicBezTo>
                    <a:pt x="6042" y="869"/>
                    <a:pt x="6042" y="869"/>
                    <a:pt x="6042" y="869"/>
                  </a:cubicBezTo>
                  <a:cubicBezTo>
                    <a:pt x="6042" y="869"/>
                    <a:pt x="6042" y="869"/>
                    <a:pt x="6042" y="869"/>
                  </a:cubicBezTo>
                  <a:cubicBezTo>
                    <a:pt x="6041" y="869"/>
                    <a:pt x="6040" y="869"/>
                    <a:pt x="6039" y="869"/>
                  </a:cubicBezTo>
                  <a:close/>
                  <a:moveTo>
                    <a:pt x="3923" y="868"/>
                  </a:moveTo>
                  <a:cubicBezTo>
                    <a:pt x="3921" y="868"/>
                    <a:pt x="3919" y="867"/>
                    <a:pt x="3917" y="865"/>
                  </a:cubicBezTo>
                  <a:cubicBezTo>
                    <a:pt x="3916" y="864"/>
                    <a:pt x="3915" y="861"/>
                    <a:pt x="3915" y="859"/>
                  </a:cubicBezTo>
                  <a:cubicBezTo>
                    <a:pt x="3915" y="857"/>
                    <a:pt x="3915" y="855"/>
                    <a:pt x="3917" y="853"/>
                  </a:cubicBezTo>
                  <a:cubicBezTo>
                    <a:pt x="3939" y="831"/>
                    <a:pt x="3961" y="807"/>
                    <a:pt x="3983" y="783"/>
                  </a:cubicBezTo>
                  <a:cubicBezTo>
                    <a:pt x="4003" y="762"/>
                    <a:pt x="4022" y="740"/>
                    <a:pt x="4044" y="715"/>
                  </a:cubicBezTo>
                  <a:cubicBezTo>
                    <a:pt x="4048" y="711"/>
                    <a:pt x="4053" y="705"/>
                    <a:pt x="4058" y="699"/>
                  </a:cubicBezTo>
                  <a:cubicBezTo>
                    <a:pt x="4061" y="696"/>
                    <a:pt x="4067" y="695"/>
                    <a:pt x="4070" y="698"/>
                  </a:cubicBezTo>
                  <a:cubicBezTo>
                    <a:pt x="4074" y="701"/>
                    <a:pt x="4074" y="707"/>
                    <a:pt x="4071" y="710"/>
                  </a:cubicBezTo>
                  <a:cubicBezTo>
                    <a:pt x="4066" y="716"/>
                    <a:pt x="4062" y="721"/>
                    <a:pt x="4057" y="726"/>
                  </a:cubicBezTo>
                  <a:cubicBezTo>
                    <a:pt x="4057" y="727"/>
                    <a:pt x="4057" y="727"/>
                    <a:pt x="4057" y="727"/>
                  </a:cubicBezTo>
                  <a:cubicBezTo>
                    <a:pt x="4036" y="750"/>
                    <a:pt x="4015" y="773"/>
                    <a:pt x="3995" y="795"/>
                  </a:cubicBezTo>
                  <a:cubicBezTo>
                    <a:pt x="3973" y="819"/>
                    <a:pt x="3951" y="843"/>
                    <a:pt x="3929" y="865"/>
                  </a:cubicBezTo>
                  <a:cubicBezTo>
                    <a:pt x="3928" y="867"/>
                    <a:pt x="3925" y="868"/>
                    <a:pt x="3923" y="868"/>
                  </a:cubicBezTo>
                  <a:close/>
                  <a:moveTo>
                    <a:pt x="6064" y="856"/>
                  </a:moveTo>
                  <a:cubicBezTo>
                    <a:pt x="6061" y="856"/>
                    <a:pt x="6058" y="855"/>
                    <a:pt x="6056" y="852"/>
                  </a:cubicBezTo>
                  <a:cubicBezTo>
                    <a:pt x="6054" y="848"/>
                    <a:pt x="6056" y="843"/>
                    <a:pt x="6060" y="840"/>
                  </a:cubicBezTo>
                  <a:cubicBezTo>
                    <a:pt x="6087" y="826"/>
                    <a:pt x="6114" y="810"/>
                    <a:pt x="6142" y="792"/>
                  </a:cubicBezTo>
                  <a:cubicBezTo>
                    <a:pt x="6152" y="785"/>
                    <a:pt x="6162" y="778"/>
                    <a:pt x="6172" y="771"/>
                  </a:cubicBezTo>
                  <a:cubicBezTo>
                    <a:pt x="6172" y="771"/>
                    <a:pt x="6172" y="771"/>
                    <a:pt x="6172" y="771"/>
                  </a:cubicBezTo>
                  <a:cubicBezTo>
                    <a:pt x="6180" y="765"/>
                    <a:pt x="6189" y="759"/>
                    <a:pt x="6197" y="753"/>
                  </a:cubicBezTo>
                  <a:cubicBezTo>
                    <a:pt x="6200" y="751"/>
                    <a:pt x="6204" y="748"/>
                    <a:pt x="6208" y="745"/>
                  </a:cubicBezTo>
                  <a:cubicBezTo>
                    <a:pt x="6212" y="742"/>
                    <a:pt x="6215" y="739"/>
                    <a:pt x="6219" y="737"/>
                  </a:cubicBezTo>
                  <a:cubicBezTo>
                    <a:pt x="6224" y="733"/>
                    <a:pt x="6228" y="729"/>
                    <a:pt x="6233" y="726"/>
                  </a:cubicBezTo>
                  <a:cubicBezTo>
                    <a:pt x="6237" y="723"/>
                    <a:pt x="6242" y="724"/>
                    <a:pt x="6245" y="727"/>
                  </a:cubicBezTo>
                  <a:cubicBezTo>
                    <a:pt x="6248" y="731"/>
                    <a:pt x="6247" y="736"/>
                    <a:pt x="6243" y="739"/>
                  </a:cubicBezTo>
                  <a:cubicBezTo>
                    <a:pt x="6239" y="743"/>
                    <a:pt x="6234" y="746"/>
                    <a:pt x="6229" y="750"/>
                  </a:cubicBezTo>
                  <a:cubicBezTo>
                    <a:pt x="6226" y="753"/>
                    <a:pt x="6222" y="756"/>
                    <a:pt x="6218" y="759"/>
                  </a:cubicBezTo>
                  <a:cubicBezTo>
                    <a:pt x="6218" y="759"/>
                    <a:pt x="6218" y="759"/>
                    <a:pt x="6218" y="759"/>
                  </a:cubicBezTo>
                  <a:cubicBezTo>
                    <a:pt x="6214" y="762"/>
                    <a:pt x="6210" y="764"/>
                    <a:pt x="6206" y="767"/>
                  </a:cubicBezTo>
                  <a:cubicBezTo>
                    <a:pt x="6198" y="773"/>
                    <a:pt x="6190" y="779"/>
                    <a:pt x="6182" y="785"/>
                  </a:cubicBezTo>
                  <a:cubicBezTo>
                    <a:pt x="6171" y="792"/>
                    <a:pt x="6161" y="799"/>
                    <a:pt x="6151" y="806"/>
                  </a:cubicBezTo>
                  <a:cubicBezTo>
                    <a:pt x="6123" y="824"/>
                    <a:pt x="6095" y="841"/>
                    <a:pt x="6068" y="855"/>
                  </a:cubicBezTo>
                  <a:cubicBezTo>
                    <a:pt x="6067" y="856"/>
                    <a:pt x="6065" y="856"/>
                    <a:pt x="6064" y="856"/>
                  </a:cubicBezTo>
                  <a:close/>
                  <a:moveTo>
                    <a:pt x="5546" y="826"/>
                  </a:moveTo>
                  <a:cubicBezTo>
                    <a:pt x="5544" y="826"/>
                    <a:pt x="5542" y="825"/>
                    <a:pt x="5540" y="824"/>
                  </a:cubicBezTo>
                  <a:cubicBezTo>
                    <a:pt x="5540" y="823"/>
                    <a:pt x="5540" y="823"/>
                    <a:pt x="5540" y="823"/>
                  </a:cubicBezTo>
                  <a:cubicBezTo>
                    <a:pt x="5540" y="823"/>
                    <a:pt x="5540" y="823"/>
                    <a:pt x="5540" y="823"/>
                  </a:cubicBezTo>
                  <a:cubicBezTo>
                    <a:pt x="5539" y="822"/>
                    <a:pt x="5538" y="820"/>
                    <a:pt x="5538" y="818"/>
                  </a:cubicBezTo>
                  <a:cubicBezTo>
                    <a:pt x="5537" y="816"/>
                    <a:pt x="5538" y="813"/>
                    <a:pt x="5540" y="812"/>
                  </a:cubicBezTo>
                  <a:cubicBezTo>
                    <a:pt x="5543" y="808"/>
                    <a:pt x="5548" y="808"/>
                    <a:pt x="5552" y="811"/>
                  </a:cubicBezTo>
                  <a:cubicBezTo>
                    <a:pt x="5552" y="811"/>
                    <a:pt x="5552" y="811"/>
                    <a:pt x="5552" y="811"/>
                  </a:cubicBezTo>
                  <a:cubicBezTo>
                    <a:pt x="5555" y="814"/>
                    <a:pt x="5556" y="819"/>
                    <a:pt x="5552" y="823"/>
                  </a:cubicBezTo>
                  <a:cubicBezTo>
                    <a:pt x="5551" y="825"/>
                    <a:pt x="5548" y="826"/>
                    <a:pt x="5546" y="826"/>
                  </a:cubicBezTo>
                  <a:close/>
                  <a:moveTo>
                    <a:pt x="5525" y="807"/>
                  </a:moveTo>
                  <a:cubicBezTo>
                    <a:pt x="5523" y="807"/>
                    <a:pt x="5521" y="806"/>
                    <a:pt x="5519" y="804"/>
                  </a:cubicBezTo>
                  <a:cubicBezTo>
                    <a:pt x="5504" y="790"/>
                    <a:pt x="5490" y="776"/>
                    <a:pt x="5476" y="761"/>
                  </a:cubicBezTo>
                  <a:cubicBezTo>
                    <a:pt x="5464" y="748"/>
                    <a:pt x="5452" y="735"/>
                    <a:pt x="5441" y="722"/>
                  </a:cubicBezTo>
                  <a:cubicBezTo>
                    <a:pt x="5441" y="722"/>
                    <a:pt x="5441" y="722"/>
                    <a:pt x="5441" y="722"/>
                  </a:cubicBezTo>
                  <a:cubicBezTo>
                    <a:pt x="5433" y="713"/>
                    <a:pt x="5425" y="703"/>
                    <a:pt x="5417" y="694"/>
                  </a:cubicBezTo>
                  <a:cubicBezTo>
                    <a:pt x="5403" y="678"/>
                    <a:pt x="5390" y="662"/>
                    <a:pt x="5379" y="648"/>
                  </a:cubicBezTo>
                  <a:cubicBezTo>
                    <a:pt x="5376" y="645"/>
                    <a:pt x="5376" y="639"/>
                    <a:pt x="5380" y="636"/>
                  </a:cubicBezTo>
                  <a:cubicBezTo>
                    <a:pt x="5383" y="633"/>
                    <a:pt x="5389" y="634"/>
                    <a:pt x="5392" y="637"/>
                  </a:cubicBezTo>
                  <a:cubicBezTo>
                    <a:pt x="5403" y="651"/>
                    <a:pt x="5416" y="667"/>
                    <a:pt x="5430" y="683"/>
                  </a:cubicBezTo>
                  <a:cubicBezTo>
                    <a:pt x="5438" y="693"/>
                    <a:pt x="5446" y="702"/>
                    <a:pt x="5453" y="710"/>
                  </a:cubicBezTo>
                  <a:cubicBezTo>
                    <a:pt x="5453" y="710"/>
                    <a:pt x="5453" y="710"/>
                    <a:pt x="5453" y="710"/>
                  </a:cubicBezTo>
                  <a:cubicBezTo>
                    <a:pt x="5453" y="711"/>
                    <a:pt x="5453" y="711"/>
                    <a:pt x="5453" y="711"/>
                  </a:cubicBezTo>
                  <a:cubicBezTo>
                    <a:pt x="5454" y="711"/>
                    <a:pt x="5454" y="711"/>
                    <a:pt x="5454" y="711"/>
                  </a:cubicBezTo>
                  <a:cubicBezTo>
                    <a:pt x="5465" y="724"/>
                    <a:pt x="5477" y="737"/>
                    <a:pt x="5488" y="749"/>
                  </a:cubicBezTo>
                  <a:cubicBezTo>
                    <a:pt x="5502" y="764"/>
                    <a:pt x="5516" y="778"/>
                    <a:pt x="5531" y="792"/>
                  </a:cubicBezTo>
                  <a:cubicBezTo>
                    <a:pt x="5531" y="792"/>
                    <a:pt x="5531" y="792"/>
                    <a:pt x="5531" y="792"/>
                  </a:cubicBezTo>
                  <a:cubicBezTo>
                    <a:pt x="5534" y="795"/>
                    <a:pt x="5535" y="801"/>
                    <a:pt x="5531" y="804"/>
                  </a:cubicBezTo>
                  <a:cubicBezTo>
                    <a:pt x="5530" y="806"/>
                    <a:pt x="5528" y="807"/>
                    <a:pt x="5525" y="807"/>
                  </a:cubicBezTo>
                  <a:close/>
                  <a:moveTo>
                    <a:pt x="2908" y="732"/>
                  </a:moveTo>
                  <a:cubicBezTo>
                    <a:pt x="2908" y="732"/>
                    <a:pt x="2908" y="732"/>
                    <a:pt x="2908" y="732"/>
                  </a:cubicBezTo>
                  <a:cubicBezTo>
                    <a:pt x="2905" y="732"/>
                    <a:pt x="2902" y="731"/>
                    <a:pt x="2901" y="729"/>
                  </a:cubicBezTo>
                  <a:cubicBezTo>
                    <a:pt x="2899" y="727"/>
                    <a:pt x="2899" y="725"/>
                    <a:pt x="2899" y="723"/>
                  </a:cubicBezTo>
                  <a:cubicBezTo>
                    <a:pt x="2900" y="720"/>
                    <a:pt x="2901" y="718"/>
                    <a:pt x="2903" y="717"/>
                  </a:cubicBezTo>
                  <a:cubicBezTo>
                    <a:pt x="2906" y="714"/>
                    <a:pt x="2912" y="715"/>
                    <a:pt x="2915" y="719"/>
                  </a:cubicBezTo>
                  <a:cubicBezTo>
                    <a:pt x="2916" y="721"/>
                    <a:pt x="2916" y="723"/>
                    <a:pt x="2916" y="725"/>
                  </a:cubicBezTo>
                  <a:cubicBezTo>
                    <a:pt x="2916" y="728"/>
                    <a:pt x="2914" y="729"/>
                    <a:pt x="2913" y="731"/>
                  </a:cubicBezTo>
                  <a:cubicBezTo>
                    <a:pt x="2911" y="732"/>
                    <a:pt x="2909" y="732"/>
                    <a:pt x="2908" y="732"/>
                  </a:cubicBezTo>
                  <a:close/>
                  <a:moveTo>
                    <a:pt x="6260" y="724"/>
                  </a:moveTo>
                  <a:cubicBezTo>
                    <a:pt x="6258" y="724"/>
                    <a:pt x="6255" y="722"/>
                    <a:pt x="6254" y="720"/>
                  </a:cubicBezTo>
                  <a:cubicBezTo>
                    <a:pt x="6252" y="719"/>
                    <a:pt x="6252" y="716"/>
                    <a:pt x="6252" y="714"/>
                  </a:cubicBezTo>
                  <a:cubicBezTo>
                    <a:pt x="6252" y="712"/>
                    <a:pt x="6253" y="710"/>
                    <a:pt x="6255" y="708"/>
                  </a:cubicBezTo>
                  <a:cubicBezTo>
                    <a:pt x="6255" y="708"/>
                    <a:pt x="6255" y="708"/>
                    <a:pt x="6255" y="708"/>
                  </a:cubicBezTo>
                  <a:cubicBezTo>
                    <a:pt x="6259" y="706"/>
                    <a:pt x="6264" y="706"/>
                    <a:pt x="6267" y="710"/>
                  </a:cubicBezTo>
                  <a:cubicBezTo>
                    <a:pt x="6269" y="711"/>
                    <a:pt x="6269" y="714"/>
                    <a:pt x="6269" y="716"/>
                  </a:cubicBezTo>
                  <a:cubicBezTo>
                    <a:pt x="6269" y="718"/>
                    <a:pt x="6268" y="720"/>
                    <a:pt x="6266" y="722"/>
                  </a:cubicBezTo>
                  <a:cubicBezTo>
                    <a:pt x="6265" y="722"/>
                    <a:pt x="6265" y="722"/>
                    <a:pt x="6265" y="722"/>
                  </a:cubicBezTo>
                  <a:cubicBezTo>
                    <a:pt x="6265" y="722"/>
                    <a:pt x="6265" y="722"/>
                    <a:pt x="6265" y="722"/>
                  </a:cubicBezTo>
                  <a:cubicBezTo>
                    <a:pt x="6264" y="723"/>
                    <a:pt x="6262" y="724"/>
                    <a:pt x="6260" y="724"/>
                  </a:cubicBezTo>
                  <a:close/>
                  <a:moveTo>
                    <a:pt x="2891" y="710"/>
                  </a:moveTo>
                  <a:cubicBezTo>
                    <a:pt x="2888" y="710"/>
                    <a:pt x="2886" y="708"/>
                    <a:pt x="2884" y="706"/>
                  </a:cubicBezTo>
                  <a:cubicBezTo>
                    <a:pt x="2883" y="705"/>
                    <a:pt x="2882" y="703"/>
                    <a:pt x="2881" y="702"/>
                  </a:cubicBezTo>
                  <a:cubicBezTo>
                    <a:pt x="2880" y="701"/>
                    <a:pt x="2879" y="699"/>
                    <a:pt x="2878" y="698"/>
                  </a:cubicBezTo>
                  <a:cubicBezTo>
                    <a:pt x="2860" y="673"/>
                    <a:pt x="2839" y="644"/>
                    <a:pt x="2817" y="615"/>
                  </a:cubicBezTo>
                  <a:cubicBezTo>
                    <a:pt x="2796" y="587"/>
                    <a:pt x="2777" y="562"/>
                    <a:pt x="2759" y="539"/>
                  </a:cubicBezTo>
                  <a:cubicBezTo>
                    <a:pt x="2757" y="537"/>
                    <a:pt x="2757" y="535"/>
                    <a:pt x="2757" y="532"/>
                  </a:cubicBezTo>
                  <a:cubicBezTo>
                    <a:pt x="2757" y="530"/>
                    <a:pt x="2759" y="528"/>
                    <a:pt x="2760" y="527"/>
                  </a:cubicBezTo>
                  <a:cubicBezTo>
                    <a:pt x="2764" y="524"/>
                    <a:pt x="2769" y="525"/>
                    <a:pt x="2772" y="528"/>
                  </a:cubicBezTo>
                  <a:cubicBezTo>
                    <a:pt x="2791" y="552"/>
                    <a:pt x="2810" y="577"/>
                    <a:pt x="2831" y="605"/>
                  </a:cubicBezTo>
                  <a:cubicBezTo>
                    <a:pt x="2849" y="629"/>
                    <a:pt x="2867" y="654"/>
                    <a:pt x="2892" y="688"/>
                  </a:cubicBezTo>
                  <a:cubicBezTo>
                    <a:pt x="2898" y="696"/>
                    <a:pt x="2898" y="696"/>
                    <a:pt x="2898" y="696"/>
                  </a:cubicBezTo>
                  <a:cubicBezTo>
                    <a:pt x="2899" y="698"/>
                    <a:pt x="2900" y="700"/>
                    <a:pt x="2899" y="702"/>
                  </a:cubicBezTo>
                  <a:cubicBezTo>
                    <a:pt x="2899" y="705"/>
                    <a:pt x="2898" y="707"/>
                    <a:pt x="2896" y="708"/>
                  </a:cubicBezTo>
                  <a:cubicBezTo>
                    <a:pt x="2895" y="709"/>
                    <a:pt x="2893" y="710"/>
                    <a:pt x="2891" y="710"/>
                  </a:cubicBezTo>
                  <a:close/>
                  <a:moveTo>
                    <a:pt x="6282" y="706"/>
                  </a:moveTo>
                  <a:cubicBezTo>
                    <a:pt x="6280" y="706"/>
                    <a:pt x="6277" y="705"/>
                    <a:pt x="6276" y="703"/>
                  </a:cubicBezTo>
                  <a:cubicBezTo>
                    <a:pt x="6273" y="699"/>
                    <a:pt x="6273" y="694"/>
                    <a:pt x="6277" y="691"/>
                  </a:cubicBezTo>
                  <a:cubicBezTo>
                    <a:pt x="6288" y="681"/>
                    <a:pt x="6299" y="672"/>
                    <a:pt x="6310" y="663"/>
                  </a:cubicBezTo>
                  <a:cubicBezTo>
                    <a:pt x="6323" y="652"/>
                    <a:pt x="6336" y="641"/>
                    <a:pt x="6350" y="628"/>
                  </a:cubicBezTo>
                  <a:cubicBezTo>
                    <a:pt x="6375" y="606"/>
                    <a:pt x="6402" y="582"/>
                    <a:pt x="6433" y="552"/>
                  </a:cubicBezTo>
                  <a:cubicBezTo>
                    <a:pt x="6437" y="549"/>
                    <a:pt x="6442" y="549"/>
                    <a:pt x="6445" y="553"/>
                  </a:cubicBezTo>
                  <a:cubicBezTo>
                    <a:pt x="6447" y="554"/>
                    <a:pt x="6448" y="557"/>
                    <a:pt x="6448" y="559"/>
                  </a:cubicBezTo>
                  <a:cubicBezTo>
                    <a:pt x="6448" y="561"/>
                    <a:pt x="6447" y="563"/>
                    <a:pt x="6445" y="565"/>
                  </a:cubicBezTo>
                  <a:cubicBezTo>
                    <a:pt x="6413" y="594"/>
                    <a:pt x="6386" y="619"/>
                    <a:pt x="6361" y="641"/>
                  </a:cubicBezTo>
                  <a:cubicBezTo>
                    <a:pt x="6348" y="653"/>
                    <a:pt x="6334" y="664"/>
                    <a:pt x="6321" y="676"/>
                  </a:cubicBezTo>
                  <a:cubicBezTo>
                    <a:pt x="6311" y="684"/>
                    <a:pt x="6300" y="694"/>
                    <a:pt x="6288" y="704"/>
                  </a:cubicBezTo>
                  <a:cubicBezTo>
                    <a:pt x="6286" y="705"/>
                    <a:pt x="6284" y="706"/>
                    <a:pt x="6282" y="706"/>
                  </a:cubicBezTo>
                  <a:close/>
                  <a:moveTo>
                    <a:pt x="1203" y="704"/>
                  </a:moveTo>
                  <a:cubicBezTo>
                    <a:pt x="1202" y="704"/>
                    <a:pt x="1202" y="704"/>
                    <a:pt x="1202" y="704"/>
                  </a:cubicBezTo>
                  <a:cubicBezTo>
                    <a:pt x="1200" y="704"/>
                    <a:pt x="1198" y="704"/>
                    <a:pt x="1196" y="704"/>
                  </a:cubicBezTo>
                  <a:cubicBezTo>
                    <a:pt x="1196" y="704"/>
                    <a:pt x="1196" y="704"/>
                    <a:pt x="1196" y="704"/>
                  </a:cubicBezTo>
                  <a:cubicBezTo>
                    <a:pt x="1179" y="703"/>
                    <a:pt x="1165" y="702"/>
                    <a:pt x="1151" y="699"/>
                  </a:cubicBezTo>
                  <a:cubicBezTo>
                    <a:pt x="1151" y="699"/>
                    <a:pt x="1151" y="699"/>
                    <a:pt x="1151" y="699"/>
                  </a:cubicBezTo>
                  <a:cubicBezTo>
                    <a:pt x="1151" y="699"/>
                    <a:pt x="1151" y="699"/>
                    <a:pt x="1151" y="699"/>
                  </a:cubicBezTo>
                  <a:cubicBezTo>
                    <a:pt x="1136" y="696"/>
                    <a:pt x="1121" y="692"/>
                    <a:pt x="1106" y="687"/>
                  </a:cubicBezTo>
                  <a:cubicBezTo>
                    <a:pt x="1101" y="685"/>
                    <a:pt x="1099" y="680"/>
                    <a:pt x="1100" y="676"/>
                  </a:cubicBezTo>
                  <a:cubicBezTo>
                    <a:pt x="1102" y="672"/>
                    <a:pt x="1107" y="669"/>
                    <a:pt x="1111" y="671"/>
                  </a:cubicBezTo>
                  <a:cubicBezTo>
                    <a:pt x="1126" y="676"/>
                    <a:pt x="1140" y="680"/>
                    <a:pt x="1154" y="682"/>
                  </a:cubicBezTo>
                  <a:cubicBezTo>
                    <a:pt x="1154" y="682"/>
                    <a:pt x="1154" y="682"/>
                    <a:pt x="1154" y="682"/>
                  </a:cubicBezTo>
                  <a:cubicBezTo>
                    <a:pt x="1167" y="685"/>
                    <a:pt x="1181" y="686"/>
                    <a:pt x="1197" y="687"/>
                  </a:cubicBezTo>
                  <a:cubicBezTo>
                    <a:pt x="1197" y="687"/>
                    <a:pt x="1197" y="687"/>
                    <a:pt x="1197" y="687"/>
                  </a:cubicBezTo>
                  <a:cubicBezTo>
                    <a:pt x="1199" y="687"/>
                    <a:pt x="1201" y="687"/>
                    <a:pt x="1202" y="687"/>
                  </a:cubicBezTo>
                  <a:cubicBezTo>
                    <a:pt x="1203" y="687"/>
                    <a:pt x="1203" y="687"/>
                    <a:pt x="1203" y="687"/>
                  </a:cubicBezTo>
                  <a:cubicBezTo>
                    <a:pt x="1203" y="687"/>
                    <a:pt x="1203" y="687"/>
                    <a:pt x="1203" y="687"/>
                  </a:cubicBezTo>
                  <a:cubicBezTo>
                    <a:pt x="1216" y="687"/>
                    <a:pt x="1228" y="686"/>
                    <a:pt x="1241" y="684"/>
                  </a:cubicBezTo>
                  <a:cubicBezTo>
                    <a:pt x="1263" y="681"/>
                    <a:pt x="1285" y="675"/>
                    <a:pt x="1311" y="667"/>
                  </a:cubicBezTo>
                  <a:cubicBezTo>
                    <a:pt x="1316" y="666"/>
                    <a:pt x="1320" y="669"/>
                    <a:pt x="1322" y="673"/>
                  </a:cubicBezTo>
                  <a:cubicBezTo>
                    <a:pt x="1323" y="678"/>
                    <a:pt x="1320" y="682"/>
                    <a:pt x="1316" y="684"/>
                  </a:cubicBezTo>
                  <a:cubicBezTo>
                    <a:pt x="1289" y="692"/>
                    <a:pt x="1266" y="697"/>
                    <a:pt x="1243" y="701"/>
                  </a:cubicBezTo>
                  <a:cubicBezTo>
                    <a:pt x="1230" y="703"/>
                    <a:pt x="1217" y="704"/>
                    <a:pt x="1203" y="704"/>
                  </a:cubicBezTo>
                  <a:cubicBezTo>
                    <a:pt x="1203" y="704"/>
                    <a:pt x="1203" y="704"/>
                    <a:pt x="1203" y="704"/>
                  </a:cubicBezTo>
                  <a:close/>
                  <a:moveTo>
                    <a:pt x="4083" y="692"/>
                  </a:moveTo>
                  <a:cubicBezTo>
                    <a:pt x="4081" y="692"/>
                    <a:pt x="4079" y="691"/>
                    <a:pt x="4078" y="690"/>
                  </a:cubicBezTo>
                  <a:cubicBezTo>
                    <a:pt x="4074" y="687"/>
                    <a:pt x="4074" y="681"/>
                    <a:pt x="4077" y="678"/>
                  </a:cubicBezTo>
                  <a:cubicBezTo>
                    <a:pt x="4077" y="678"/>
                    <a:pt x="4077" y="678"/>
                    <a:pt x="4077" y="678"/>
                  </a:cubicBezTo>
                  <a:cubicBezTo>
                    <a:pt x="4080" y="674"/>
                    <a:pt x="4085" y="674"/>
                    <a:pt x="4089" y="677"/>
                  </a:cubicBezTo>
                  <a:cubicBezTo>
                    <a:pt x="4092" y="680"/>
                    <a:pt x="4093" y="685"/>
                    <a:pt x="4090" y="689"/>
                  </a:cubicBezTo>
                  <a:cubicBezTo>
                    <a:pt x="4088" y="691"/>
                    <a:pt x="4086" y="692"/>
                    <a:pt x="4083" y="692"/>
                  </a:cubicBezTo>
                  <a:close/>
                  <a:moveTo>
                    <a:pt x="1082" y="677"/>
                  </a:moveTo>
                  <a:cubicBezTo>
                    <a:pt x="1081" y="677"/>
                    <a:pt x="1080" y="677"/>
                    <a:pt x="1079" y="676"/>
                  </a:cubicBezTo>
                  <a:cubicBezTo>
                    <a:pt x="1077" y="675"/>
                    <a:pt x="1075" y="674"/>
                    <a:pt x="1074" y="672"/>
                  </a:cubicBezTo>
                  <a:cubicBezTo>
                    <a:pt x="1073" y="670"/>
                    <a:pt x="1073" y="667"/>
                    <a:pt x="1074" y="665"/>
                  </a:cubicBezTo>
                  <a:cubicBezTo>
                    <a:pt x="1076" y="661"/>
                    <a:pt x="1081" y="659"/>
                    <a:pt x="1085" y="661"/>
                  </a:cubicBezTo>
                  <a:cubicBezTo>
                    <a:pt x="1090" y="663"/>
                    <a:pt x="1092" y="668"/>
                    <a:pt x="1090" y="672"/>
                  </a:cubicBezTo>
                  <a:cubicBezTo>
                    <a:pt x="1089" y="675"/>
                    <a:pt x="1085" y="677"/>
                    <a:pt x="1082" y="677"/>
                  </a:cubicBezTo>
                  <a:close/>
                  <a:moveTo>
                    <a:pt x="1340" y="675"/>
                  </a:moveTo>
                  <a:cubicBezTo>
                    <a:pt x="1337" y="675"/>
                    <a:pt x="1334" y="673"/>
                    <a:pt x="1332" y="670"/>
                  </a:cubicBezTo>
                  <a:cubicBezTo>
                    <a:pt x="1331" y="665"/>
                    <a:pt x="1333" y="660"/>
                    <a:pt x="1338" y="659"/>
                  </a:cubicBezTo>
                  <a:cubicBezTo>
                    <a:pt x="1342" y="657"/>
                    <a:pt x="1347" y="660"/>
                    <a:pt x="1349" y="664"/>
                  </a:cubicBezTo>
                  <a:cubicBezTo>
                    <a:pt x="1349" y="666"/>
                    <a:pt x="1349" y="669"/>
                    <a:pt x="1348" y="671"/>
                  </a:cubicBezTo>
                  <a:cubicBezTo>
                    <a:pt x="1347" y="673"/>
                    <a:pt x="1345" y="674"/>
                    <a:pt x="1343" y="675"/>
                  </a:cubicBezTo>
                  <a:cubicBezTo>
                    <a:pt x="1342" y="675"/>
                    <a:pt x="1341" y="675"/>
                    <a:pt x="1340" y="675"/>
                  </a:cubicBezTo>
                  <a:close/>
                  <a:moveTo>
                    <a:pt x="4102" y="670"/>
                  </a:moveTo>
                  <a:cubicBezTo>
                    <a:pt x="4099" y="670"/>
                    <a:pt x="4098" y="670"/>
                    <a:pt x="4096" y="668"/>
                  </a:cubicBezTo>
                  <a:cubicBezTo>
                    <a:pt x="4094" y="667"/>
                    <a:pt x="4093" y="665"/>
                    <a:pt x="4093" y="663"/>
                  </a:cubicBezTo>
                  <a:cubicBezTo>
                    <a:pt x="4093" y="660"/>
                    <a:pt x="4094" y="658"/>
                    <a:pt x="4095" y="656"/>
                  </a:cubicBezTo>
                  <a:cubicBezTo>
                    <a:pt x="4116" y="632"/>
                    <a:pt x="4137" y="607"/>
                    <a:pt x="4157" y="583"/>
                  </a:cubicBezTo>
                  <a:cubicBezTo>
                    <a:pt x="4157" y="583"/>
                    <a:pt x="4157" y="583"/>
                    <a:pt x="4157" y="583"/>
                  </a:cubicBezTo>
                  <a:cubicBezTo>
                    <a:pt x="4157" y="583"/>
                    <a:pt x="4157" y="583"/>
                    <a:pt x="4157" y="583"/>
                  </a:cubicBezTo>
                  <a:cubicBezTo>
                    <a:pt x="4181" y="554"/>
                    <a:pt x="4204" y="524"/>
                    <a:pt x="4227" y="494"/>
                  </a:cubicBezTo>
                  <a:cubicBezTo>
                    <a:pt x="4230" y="491"/>
                    <a:pt x="4235" y="490"/>
                    <a:pt x="4239" y="493"/>
                  </a:cubicBezTo>
                  <a:cubicBezTo>
                    <a:pt x="4241" y="494"/>
                    <a:pt x="4242" y="496"/>
                    <a:pt x="4242" y="499"/>
                  </a:cubicBezTo>
                  <a:cubicBezTo>
                    <a:pt x="4242" y="501"/>
                    <a:pt x="4242" y="503"/>
                    <a:pt x="4240" y="505"/>
                  </a:cubicBezTo>
                  <a:cubicBezTo>
                    <a:pt x="4218" y="534"/>
                    <a:pt x="4194" y="564"/>
                    <a:pt x="4170" y="594"/>
                  </a:cubicBezTo>
                  <a:cubicBezTo>
                    <a:pt x="4170" y="594"/>
                    <a:pt x="4170" y="594"/>
                    <a:pt x="4170" y="594"/>
                  </a:cubicBezTo>
                  <a:cubicBezTo>
                    <a:pt x="4150" y="618"/>
                    <a:pt x="4129" y="643"/>
                    <a:pt x="4108" y="667"/>
                  </a:cubicBezTo>
                  <a:cubicBezTo>
                    <a:pt x="4106" y="669"/>
                    <a:pt x="4104" y="670"/>
                    <a:pt x="4102" y="670"/>
                  </a:cubicBezTo>
                  <a:close/>
                  <a:moveTo>
                    <a:pt x="1367" y="666"/>
                  </a:moveTo>
                  <a:cubicBezTo>
                    <a:pt x="1364" y="666"/>
                    <a:pt x="1360" y="664"/>
                    <a:pt x="1359" y="660"/>
                  </a:cubicBezTo>
                  <a:cubicBezTo>
                    <a:pt x="1358" y="658"/>
                    <a:pt x="1358" y="656"/>
                    <a:pt x="1359" y="654"/>
                  </a:cubicBezTo>
                  <a:cubicBezTo>
                    <a:pt x="1360" y="652"/>
                    <a:pt x="1362" y="650"/>
                    <a:pt x="1364" y="649"/>
                  </a:cubicBezTo>
                  <a:cubicBezTo>
                    <a:pt x="1387" y="641"/>
                    <a:pt x="1411" y="631"/>
                    <a:pt x="1440" y="618"/>
                  </a:cubicBezTo>
                  <a:cubicBezTo>
                    <a:pt x="1444" y="616"/>
                    <a:pt x="1448" y="615"/>
                    <a:pt x="1452" y="613"/>
                  </a:cubicBezTo>
                  <a:cubicBezTo>
                    <a:pt x="1484" y="599"/>
                    <a:pt x="1517" y="583"/>
                    <a:pt x="1554" y="564"/>
                  </a:cubicBezTo>
                  <a:cubicBezTo>
                    <a:pt x="1559" y="562"/>
                    <a:pt x="1564" y="564"/>
                    <a:pt x="1566" y="568"/>
                  </a:cubicBezTo>
                  <a:cubicBezTo>
                    <a:pt x="1568" y="572"/>
                    <a:pt x="1566" y="578"/>
                    <a:pt x="1562" y="580"/>
                  </a:cubicBezTo>
                  <a:cubicBezTo>
                    <a:pt x="1524" y="598"/>
                    <a:pt x="1491" y="614"/>
                    <a:pt x="1459" y="628"/>
                  </a:cubicBezTo>
                  <a:cubicBezTo>
                    <a:pt x="1459" y="628"/>
                    <a:pt x="1459" y="628"/>
                    <a:pt x="1459" y="628"/>
                  </a:cubicBezTo>
                  <a:cubicBezTo>
                    <a:pt x="1454" y="631"/>
                    <a:pt x="1450" y="632"/>
                    <a:pt x="1447" y="634"/>
                  </a:cubicBezTo>
                  <a:cubicBezTo>
                    <a:pt x="1417" y="647"/>
                    <a:pt x="1393" y="657"/>
                    <a:pt x="1370" y="665"/>
                  </a:cubicBezTo>
                  <a:cubicBezTo>
                    <a:pt x="1369" y="666"/>
                    <a:pt x="1368" y="666"/>
                    <a:pt x="1367" y="666"/>
                  </a:cubicBezTo>
                  <a:close/>
                  <a:moveTo>
                    <a:pt x="1056" y="665"/>
                  </a:moveTo>
                  <a:cubicBezTo>
                    <a:pt x="1055" y="665"/>
                    <a:pt x="1054" y="665"/>
                    <a:pt x="1053" y="664"/>
                  </a:cubicBezTo>
                  <a:cubicBezTo>
                    <a:pt x="1037" y="657"/>
                    <a:pt x="1022" y="648"/>
                    <a:pt x="1006" y="638"/>
                  </a:cubicBezTo>
                  <a:cubicBezTo>
                    <a:pt x="989" y="628"/>
                    <a:pt x="973" y="617"/>
                    <a:pt x="955" y="604"/>
                  </a:cubicBezTo>
                  <a:cubicBezTo>
                    <a:pt x="932" y="587"/>
                    <a:pt x="910" y="570"/>
                    <a:pt x="893" y="557"/>
                  </a:cubicBezTo>
                  <a:cubicBezTo>
                    <a:pt x="888" y="553"/>
                    <a:pt x="883" y="549"/>
                    <a:pt x="879" y="545"/>
                  </a:cubicBezTo>
                  <a:cubicBezTo>
                    <a:pt x="875" y="542"/>
                    <a:pt x="875" y="537"/>
                    <a:pt x="877" y="533"/>
                  </a:cubicBezTo>
                  <a:cubicBezTo>
                    <a:pt x="880" y="530"/>
                    <a:pt x="886" y="529"/>
                    <a:pt x="889" y="532"/>
                  </a:cubicBezTo>
                  <a:cubicBezTo>
                    <a:pt x="894" y="536"/>
                    <a:pt x="899" y="539"/>
                    <a:pt x="904" y="543"/>
                  </a:cubicBezTo>
                  <a:cubicBezTo>
                    <a:pt x="920" y="556"/>
                    <a:pt x="942" y="574"/>
                    <a:pt x="965" y="590"/>
                  </a:cubicBezTo>
                  <a:cubicBezTo>
                    <a:pt x="982" y="602"/>
                    <a:pt x="998" y="613"/>
                    <a:pt x="1015" y="623"/>
                  </a:cubicBezTo>
                  <a:cubicBezTo>
                    <a:pt x="1031" y="633"/>
                    <a:pt x="1046" y="642"/>
                    <a:pt x="1060" y="649"/>
                  </a:cubicBezTo>
                  <a:cubicBezTo>
                    <a:pt x="1060" y="649"/>
                    <a:pt x="1060" y="649"/>
                    <a:pt x="1060" y="649"/>
                  </a:cubicBezTo>
                  <a:cubicBezTo>
                    <a:pt x="1062" y="650"/>
                    <a:pt x="1064" y="652"/>
                    <a:pt x="1064" y="654"/>
                  </a:cubicBezTo>
                  <a:cubicBezTo>
                    <a:pt x="1065" y="656"/>
                    <a:pt x="1065" y="658"/>
                    <a:pt x="1064" y="660"/>
                  </a:cubicBezTo>
                  <a:cubicBezTo>
                    <a:pt x="1063" y="663"/>
                    <a:pt x="1060" y="665"/>
                    <a:pt x="1056" y="665"/>
                  </a:cubicBezTo>
                  <a:close/>
                  <a:moveTo>
                    <a:pt x="5367" y="629"/>
                  </a:moveTo>
                  <a:cubicBezTo>
                    <a:pt x="5365" y="629"/>
                    <a:pt x="5362" y="628"/>
                    <a:pt x="5361" y="626"/>
                  </a:cubicBezTo>
                  <a:cubicBezTo>
                    <a:pt x="5359" y="624"/>
                    <a:pt x="5359" y="622"/>
                    <a:pt x="5359" y="620"/>
                  </a:cubicBezTo>
                  <a:cubicBezTo>
                    <a:pt x="5359" y="618"/>
                    <a:pt x="5360" y="616"/>
                    <a:pt x="5362" y="614"/>
                  </a:cubicBezTo>
                  <a:cubicBezTo>
                    <a:pt x="5365" y="611"/>
                    <a:pt x="5371" y="612"/>
                    <a:pt x="5374" y="616"/>
                  </a:cubicBezTo>
                  <a:cubicBezTo>
                    <a:pt x="5377" y="619"/>
                    <a:pt x="5376" y="625"/>
                    <a:pt x="5373" y="628"/>
                  </a:cubicBezTo>
                  <a:cubicBezTo>
                    <a:pt x="5371" y="629"/>
                    <a:pt x="5369" y="629"/>
                    <a:pt x="5367" y="629"/>
                  </a:cubicBezTo>
                  <a:close/>
                  <a:moveTo>
                    <a:pt x="5349" y="607"/>
                  </a:moveTo>
                  <a:cubicBezTo>
                    <a:pt x="5347" y="607"/>
                    <a:pt x="5345" y="606"/>
                    <a:pt x="5343" y="604"/>
                  </a:cubicBezTo>
                  <a:cubicBezTo>
                    <a:pt x="5335" y="594"/>
                    <a:pt x="5327" y="584"/>
                    <a:pt x="5319" y="574"/>
                  </a:cubicBezTo>
                  <a:cubicBezTo>
                    <a:pt x="5303" y="555"/>
                    <a:pt x="5288" y="535"/>
                    <a:pt x="5272" y="516"/>
                  </a:cubicBezTo>
                  <a:cubicBezTo>
                    <a:pt x="5266" y="509"/>
                    <a:pt x="5261" y="503"/>
                    <a:pt x="5255" y="496"/>
                  </a:cubicBezTo>
                  <a:cubicBezTo>
                    <a:pt x="5239" y="476"/>
                    <a:pt x="5225" y="459"/>
                    <a:pt x="5211" y="442"/>
                  </a:cubicBezTo>
                  <a:cubicBezTo>
                    <a:pt x="5209" y="440"/>
                    <a:pt x="5209" y="438"/>
                    <a:pt x="5209" y="436"/>
                  </a:cubicBezTo>
                  <a:cubicBezTo>
                    <a:pt x="5209" y="434"/>
                    <a:pt x="5210" y="432"/>
                    <a:pt x="5212" y="430"/>
                  </a:cubicBezTo>
                  <a:cubicBezTo>
                    <a:pt x="5215" y="427"/>
                    <a:pt x="5221" y="428"/>
                    <a:pt x="5224" y="431"/>
                  </a:cubicBezTo>
                  <a:cubicBezTo>
                    <a:pt x="5238" y="448"/>
                    <a:pt x="5252" y="465"/>
                    <a:pt x="5268" y="485"/>
                  </a:cubicBezTo>
                  <a:cubicBezTo>
                    <a:pt x="5274" y="491"/>
                    <a:pt x="5279" y="498"/>
                    <a:pt x="5285" y="505"/>
                  </a:cubicBezTo>
                  <a:cubicBezTo>
                    <a:pt x="5301" y="526"/>
                    <a:pt x="5318" y="546"/>
                    <a:pt x="5334" y="566"/>
                  </a:cubicBezTo>
                  <a:cubicBezTo>
                    <a:pt x="5341" y="575"/>
                    <a:pt x="5349" y="584"/>
                    <a:pt x="5356" y="594"/>
                  </a:cubicBezTo>
                  <a:cubicBezTo>
                    <a:pt x="5359" y="597"/>
                    <a:pt x="5358" y="603"/>
                    <a:pt x="5355" y="606"/>
                  </a:cubicBezTo>
                  <a:cubicBezTo>
                    <a:pt x="5353" y="607"/>
                    <a:pt x="5351" y="607"/>
                    <a:pt x="5349" y="607"/>
                  </a:cubicBezTo>
                  <a:close/>
                  <a:moveTo>
                    <a:pt x="1583" y="568"/>
                  </a:moveTo>
                  <a:cubicBezTo>
                    <a:pt x="1580" y="568"/>
                    <a:pt x="1577" y="566"/>
                    <a:pt x="1576" y="563"/>
                  </a:cubicBezTo>
                  <a:cubicBezTo>
                    <a:pt x="1574" y="559"/>
                    <a:pt x="1575" y="554"/>
                    <a:pt x="1580" y="552"/>
                  </a:cubicBezTo>
                  <a:cubicBezTo>
                    <a:pt x="1584" y="550"/>
                    <a:pt x="1589" y="552"/>
                    <a:pt x="1591" y="556"/>
                  </a:cubicBezTo>
                  <a:cubicBezTo>
                    <a:pt x="1593" y="560"/>
                    <a:pt x="1591" y="565"/>
                    <a:pt x="1587" y="567"/>
                  </a:cubicBezTo>
                  <a:cubicBezTo>
                    <a:pt x="1587" y="567"/>
                    <a:pt x="1587" y="567"/>
                    <a:pt x="1587" y="567"/>
                  </a:cubicBezTo>
                  <a:cubicBezTo>
                    <a:pt x="1586" y="568"/>
                    <a:pt x="1585" y="568"/>
                    <a:pt x="1583" y="568"/>
                  </a:cubicBezTo>
                  <a:close/>
                  <a:moveTo>
                    <a:pt x="1609" y="555"/>
                  </a:moveTo>
                  <a:cubicBezTo>
                    <a:pt x="1606" y="555"/>
                    <a:pt x="1603" y="553"/>
                    <a:pt x="1601" y="551"/>
                  </a:cubicBezTo>
                  <a:cubicBezTo>
                    <a:pt x="1600" y="548"/>
                    <a:pt x="1600" y="546"/>
                    <a:pt x="1601" y="544"/>
                  </a:cubicBezTo>
                  <a:cubicBezTo>
                    <a:pt x="1601" y="542"/>
                    <a:pt x="1603" y="540"/>
                    <a:pt x="1605" y="539"/>
                  </a:cubicBezTo>
                  <a:cubicBezTo>
                    <a:pt x="1624" y="529"/>
                    <a:pt x="1643" y="520"/>
                    <a:pt x="1662" y="510"/>
                  </a:cubicBezTo>
                  <a:cubicBezTo>
                    <a:pt x="1691" y="495"/>
                    <a:pt x="1691" y="495"/>
                    <a:pt x="1691" y="495"/>
                  </a:cubicBezTo>
                  <a:cubicBezTo>
                    <a:pt x="1691" y="495"/>
                    <a:pt x="1691" y="495"/>
                    <a:pt x="1691" y="495"/>
                  </a:cubicBezTo>
                  <a:cubicBezTo>
                    <a:pt x="1723" y="479"/>
                    <a:pt x="1758" y="461"/>
                    <a:pt x="1791" y="444"/>
                  </a:cubicBezTo>
                  <a:cubicBezTo>
                    <a:pt x="1795" y="442"/>
                    <a:pt x="1801" y="444"/>
                    <a:pt x="1803" y="448"/>
                  </a:cubicBezTo>
                  <a:cubicBezTo>
                    <a:pt x="1805" y="452"/>
                    <a:pt x="1803" y="457"/>
                    <a:pt x="1799" y="459"/>
                  </a:cubicBezTo>
                  <a:cubicBezTo>
                    <a:pt x="1767" y="476"/>
                    <a:pt x="1734" y="492"/>
                    <a:pt x="1699" y="510"/>
                  </a:cubicBezTo>
                  <a:cubicBezTo>
                    <a:pt x="1698" y="510"/>
                    <a:pt x="1698" y="510"/>
                    <a:pt x="1698" y="511"/>
                  </a:cubicBezTo>
                  <a:cubicBezTo>
                    <a:pt x="1693" y="513"/>
                    <a:pt x="1693" y="513"/>
                    <a:pt x="1693" y="513"/>
                  </a:cubicBezTo>
                  <a:cubicBezTo>
                    <a:pt x="1690" y="515"/>
                    <a:pt x="1686" y="517"/>
                    <a:pt x="1683" y="518"/>
                  </a:cubicBezTo>
                  <a:cubicBezTo>
                    <a:pt x="1669" y="526"/>
                    <a:pt x="1669" y="526"/>
                    <a:pt x="1669" y="526"/>
                  </a:cubicBezTo>
                  <a:cubicBezTo>
                    <a:pt x="1650" y="535"/>
                    <a:pt x="1631" y="545"/>
                    <a:pt x="1613" y="554"/>
                  </a:cubicBezTo>
                  <a:cubicBezTo>
                    <a:pt x="1611" y="555"/>
                    <a:pt x="1610" y="555"/>
                    <a:pt x="1609" y="555"/>
                  </a:cubicBezTo>
                  <a:close/>
                  <a:moveTo>
                    <a:pt x="6460" y="548"/>
                  </a:moveTo>
                  <a:cubicBezTo>
                    <a:pt x="6458" y="548"/>
                    <a:pt x="6455" y="547"/>
                    <a:pt x="6454" y="545"/>
                  </a:cubicBezTo>
                  <a:cubicBezTo>
                    <a:pt x="6452" y="543"/>
                    <a:pt x="6451" y="541"/>
                    <a:pt x="6451" y="539"/>
                  </a:cubicBezTo>
                  <a:cubicBezTo>
                    <a:pt x="6451" y="537"/>
                    <a:pt x="6452" y="535"/>
                    <a:pt x="6454" y="533"/>
                  </a:cubicBezTo>
                  <a:cubicBezTo>
                    <a:pt x="6457" y="530"/>
                    <a:pt x="6463" y="530"/>
                    <a:pt x="6466" y="534"/>
                  </a:cubicBezTo>
                  <a:cubicBezTo>
                    <a:pt x="6469" y="537"/>
                    <a:pt x="6469" y="542"/>
                    <a:pt x="6466" y="546"/>
                  </a:cubicBezTo>
                  <a:cubicBezTo>
                    <a:pt x="6464" y="547"/>
                    <a:pt x="6462" y="548"/>
                    <a:pt x="6460" y="548"/>
                  </a:cubicBezTo>
                  <a:close/>
                  <a:moveTo>
                    <a:pt x="862" y="529"/>
                  </a:moveTo>
                  <a:cubicBezTo>
                    <a:pt x="860" y="529"/>
                    <a:pt x="858" y="528"/>
                    <a:pt x="857" y="527"/>
                  </a:cubicBezTo>
                  <a:cubicBezTo>
                    <a:pt x="853" y="524"/>
                    <a:pt x="853" y="519"/>
                    <a:pt x="856" y="515"/>
                  </a:cubicBezTo>
                  <a:cubicBezTo>
                    <a:pt x="859" y="512"/>
                    <a:pt x="864" y="511"/>
                    <a:pt x="868" y="514"/>
                  </a:cubicBezTo>
                  <a:cubicBezTo>
                    <a:pt x="871" y="517"/>
                    <a:pt x="872" y="522"/>
                    <a:pt x="869" y="526"/>
                  </a:cubicBezTo>
                  <a:cubicBezTo>
                    <a:pt x="867" y="528"/>
                    <a:pt x="865" y="529"/>
                    <a:pt x="862" y="529"/>
                  </a:cubicBezTo>
                  <a:close/>
                  <a:moveTo>
                    <a:pt x="6481" y="528"/>
                  </a:moveTo>
                  <a:cubicBezTo>
                    <a:pt x="6478" y="528"/>
                    <a:pt x="6476" y="528"/>
                    <a:pt x="6474" y="526"/>
                  </a:cubicBezTo>
                  <a:cubicBezTo>
                    <a:pt x="6471" y="522"/>
                    <a:pt x="6471" y="517"/>
                    <a:pt x="6475" y="514"/>
                  </a:cubicBezTo>
                  <a:cubicBezTo>
                    <a:pt x="6481" y="508"/>
                    <a:pt x="6486" y="503"/>
                    <a:pt x="6492" y="497"/>
                  </a:cubicBezTo>
                  <a:cubicBezTo>
                    <a:pt x="6510" y="481"/>
                    <a:pt x="6527" y="464"/>
                    <a:pt x="6545" y="448"/>
                  </a:cubicBezTo>
                  <a:cubicBezTo>
                    <a:pt x="6551" y="443"/>
                    <a:pt x="6557" y="437"/>
                    <a:pt x="6563" y="432"/>
                  </a:cubicBezTo>
                  <a:cubicBezTo>
                    <a:pt x="6581" y="414"/>
                    <a:pt x="6601" y="396"/>
                    <a:pt x="6625" y="375"/>
                  </a:cubicBezTo>
                  <a:cubicBezTo>
                    <a:pt x="6625" y="375"/>
                    <a:pt x="6625" y="375"/>
                    <a:pt x="6625" y="375"/>
                  </a:cubicBezTo>
                  <a:cubicBezTo>
                    <a:pt x="6625" y="375"/>
                    <a:pt x="6626" y="374"/>
                    <a:pt x="6627" y="373"/>
                  </a:cubicBezTo>
                  <a:cubicBezTo>
                    <a:pt x="6627" y="373"/>
                    <a:pt x="6628" y="372"/>
                    <a:pt x="6629" y="372"/>
                  </a:cubicBezTo>
                  <a:cubicBezTo>
                    <a:pt x="6632" y="369"/>
                    <a:pt x="6638" y="369"/>
                    <a:pt x="6641" y="372"/>
                  </a:cubicBezTo>
                  <a:cubicBezTo>
                    <a:pt x="6642" y="374"/>
                    <a:pt x="6643" y="376"/>
                    <a:pt x="6643" y="379"/>
                  </a:cubicBezTo>
                  <a:cubicBezTo>
                    <a:pt x="6643" y="381"/>
                    <a:pt x="6642" y="383"/>
                    <a:pt x="6640" y="384"/>
                  </a:cubicBezTo>
                  <a:cubicBezTo>
                    <a:pt x="6639" y="386"/>
                    <a:pt x="6639" y="386"/>
                    <a:pt x="6639" y="386"/>
                  </a:cubicBezTo>
                  <a:cubicBezTo>
                    <a:pt x="6638" y="386"/>
                    <a:pt x="6637" y="387"/>
                    <a:pt x="6636" y="388"/>
                  </a:cubicBezTo>
                  <a:cubicBezTo>
                    <a:pt x="6636" y="388"/>
                    <a:pt x="6636" y="388"/>
                    <a:pt x="6636" y="388"/>
                  </a:cubicBezTo>
                  <a:cubicBezTo>
                    <a:pt x="6612" y="409"/>
                    <a:pt x="6593" y="427"/>
                    <a:pt x="6574" y="444"/>
                  </a:cubicBezTo>
                  <a:cubicBezTo>
                    <a:pt x="6569" y="449"/>
                    <a:pt x="6563" y="455"/>
                    <a:pt x="6557" y="461"/>
                  </a:cubicBezTo>
                  <a:cubicBezTo>
                    <a:pt x="6540" y="476"/>
                    <a:pt x="6523" y="492"/>
                    <a:pt x="6507" y="507"/>
                  </a:cubicBezTo>
                  <a:cubicBezTo>
                    <a:pt x="6500" y="513"/>
                    <a:pt x="6493" y="520"/>
                    <a:pt x="6486" y="526"/>
                  </a:cubicBezTo>
                  <a:cubicBezTo>
                    <a:pt x="6485" y="528"/>
                    <a:pt x="6483" y="528"/>
                    <a:pt x="6481" y="528"/>
                  </a:cubicBezTo>
                  <a:close/>
                  <a:moveTo>
                    <a:pt x="2748" y="520"/>
                  </a:moveTo>
                  <a:cubicBezTo>
                    <a:pt x="2745" y="520"/>
                    <a:pt x="2743" y="519"/>
                    <a:pt x="2741" y="517"/>
                  </a:cubicBezTo>
                  <a:cubicBezTo>
                    <a:pt x="2740" y="515"/>
                    <a:pt x="2739" y="513"/>
                    <a:pt x="2740" y="510"/>
                  </a:cubicBezTo>
                  <a:cubicBezTo>
                    <a:pt x="2740" y="508"/>
                    <a:pt x="2741" y="506"/>
                    <a:pt x="2743" y="505"/>
                  </a:cubicBezTo>
                  <a:cubicBezTo>
                    <a:pt x="2746" y="502"/>
                    <a:pt x="2752" y="502"/>
                    <a:pt x="2755" y="506"/>
                  </a:cubicBezTo>
                  <a:cubicBezTo>
                    <a:pt x="2758" y="510"/>
                    <a:pt x="2757" y="515"/>
                    <a:pt x="2753" y="518"/>
                  </a:cubicBezTo>
                  <a:cubicBezTo>
                    <a:pt x="2752" y="519"/>
                    <a:pt x="2750" y="520"/>
                    <a:pt x="2748" y="520"/>
                  </a:cubicBezTo>
                  <a:close/>
                  <a:moveTo>
                    <a:pt x="840" y="511"/>
                  </a:moveTo>
                  <a:cubicBezTo>
                    <a:pt x="838" y="511"/>
                    <a:pt x="836" y="510"/>
                    <a:pt x="835" y="509"/>
                  </a:cubicBezTo>
                  <a:cubicBezTo>
                    <a:pt x="826" y="502"/>
                    <a:pt x="817" y="494"/>
                    <a:pt x="808" y="486"/>
                  </a:cubicBezTo>
                  <a:cubicBezTo>
                    <a:pt x="787" y="469"/>
                    <a:pt x="768" y="453"/>
                    <a:pt x="748" y="437"/>
                  </a:cubicBezTo>
                  <a:cubicBezTo>
                    <a:pt x="748" y="437"/>
                    <a:pt x="748" y="437"/>
                    <a:pt x="748" y="437"/>
                  </a:cubicBezTo>
                  <a:cubicBezTo>
                    <a:pt x="728" y="421"/>
                    <a:pt x="710" y="407"/>
                    <a:pt x="694" y="394"/>
                  </a:cubicBezTo>
                  <a:cubicBezTo>
                    <a:pt x="686" y="388"/>
                    <a:pt x="679" y="383"/>
                    <a:pt x="673" y="378"/>
                  </a:cubicBezTo>
                  <a:cubicBezTo>
                    <a:pt x="671" y="377"/>
                    <a:pt x="669" y="375"/>
                    <a:pt x="669" y="372"/>
                  </a:cubicBezTo>
                  <a:cubicBezTo>
                    <a:pt x="669" y="370"/>
                    <a:pt x="669" y="368"/>
                    <a:pt x="671" y="366"/>
                  </a:cubicBezTo>
                  <a:cubicBezTo>
                    <a:pt x="673" y="362"/>
                    <a:pt x="679" y="362"/>
                    <a:pt x="683" y="364"/>
                  </a:cubicBezTo>
                  <a:cubicBezTo>
                    <a:pt x="690" y="370"/>
                    <a:pt x="697" y="375"/>
                    <a:pt x="704" y="381"/>
                  </a:cubicBezTo>
                  <a:cubicBezTo>
                    <a:pt x="721" y="393"/>
                    <a:pt x="739" y="407"/>
                    <a:pt x="759" y="424"/>
                  </a:cubicBezTo>
                  <a:cubicBezTo>
                    <a:pt x="778" y="440"/>
                    <a:pt x="799" y="457"/>
                    <a:pt x="818" y="473"/>
                  </a:cubicBezTo>
                  <a:cubicBezTo>
                    <a:pt x="827" y="481"/>
                    <a:pt x="837" y="488"/>
                    <a:pt x="846" y="496"/>
                  </a:cubicBezTo>
                  <a:cubicBezTo>
                    <a:pt x="848" y="497"/>
                    <a:pt x="849" y="500"/>
                    <a:pt x="849" y="502"/>
                  </a:cubicBezTo>
                  <a:cubicBezTo>
                    <a:pt x="849" y="504"/>
                    <a:pt x="848" y="506"/>
                    <a:pt x="847" y="508"/>
                  </a:cubicBezTo>
                  <a:cubicBezTo>
                    <a:pt x="845" y="510"/>
                    <a:pt x="843" y="511"/>
                    <a:pt x="840" y="511"/>
                  </a:cubicBezTo>
                  <a:close/>
                  <a:moveTo>
                    <a:pt x="2730" y="498"/>
                  </a:moveTo>
                  <a:cubicBezTo>
                    <a:pt x="2728" y="498"/>
                    <a:pt x="2725" y="497"/>
                    <a:pt x="2724" y="495"/>
                  </a:cubicBezTo>
                  <a:cubicBezTo>
                    <a:pt x="2698" y="463"/>
                    <a:pt x="2675" y="435"/>
                    <a:pt x="2651" y="408"/>
                  </a:cubicBezTo>
                  <a:cubicBezTo>
                    <a:pt x="2649" y="406"/>
                    <a:pt x="2646" y="403"/>
                    <a:pt x="2643" y="400"/>
                  </a:cubicBezTo>
                  <a:cubicBezTo>
                    <a:pt x="2631" y="386"/>
                    <a:pt x="2617" y="371"/>
                    <a:pt x="2601" y="355"/>
                  </a:cubicBezTo>
                  <a:cubicBezTo>
                    <a:pt x="2588" y="341"/>
                    <a:pt x="2588" y="341"/>
                    <a:pt x="2588" y="341"/>
                  </a:cubicBezTo>
                  <a:cubicBezTo>
                    <a:pt x="2587" y="340"/>
                    <a:pt x="2586" y="339"/>
                    <a:pt x="2586" y="339"/>
                  </a:cubicBezTo>
                  <a:cubicBezTo>
                    <a:pt x="2582" y="336"/>
                    <a:pt x="2582" y="331"/>
                    <a:pt x="2585" y="327"/>
                  </a:cubicBezTo>
                  <a:cubicBezTo>
                    <a:pt x="2588" y="324"/>
                    <a:pt x="2594" y="323"/>
                    <a:pt x="2597" y="326"/>
                  </a:cubicBezTo>
                  <a:cubicBezTo>
                    <a:pt x="2598" y="327"/>
                    <a:pt x="2599" y="328"/>
                    <a:pt x="2600" y="329"/>
                  </a:cubicBezTo>
                  <a:cubicBezTo>
                    <a:pt x="2614" y="343"/>
                    <a:pt x="2614" y="343"/>
                    <a:pt x="2614" y="343"/>
                  </a:cubicBezTo>
                  <a:cubicBezTo>
                    <a:pt x="2629" y="359"/>
                    <a:pt x="2643" y="374"/>
                    <a:pt x="2656" y="389"/>
                  </a:cubicBezTo>
                  <a:cubicBezTo>
                    <a:pt x="2658" y="391"/>
                    <a:pt x="2661" y="394"/>
                    <a:pt x="2664" y="397"/>
                  </a:cubicBezTo>
                  <a:cubicBezTo>
                    <a:pt x="2688" y="424"/>
                    <a:pt x="2712" y="452"/>
                    <a:pt x="2737" y="484"/>
                  </a:cubicBezTo>
                  <a:cubicBezTo>
                    <a:pt x="2738" y="486"/>
                    <a:pt x="2739" y="488"/>
                    <a:pt x="2739" y="490"/>
                  </a:cubicBezTo>
                  <a:cubicBezTo>
                    <a:pt x="2739" y="492"/>
                    <a:pt x="2737" y="494"/>
                    <a:pt x="2736" y="496"/>
                  </a:cubicBezTo>
                  <a:cubicBezTo>
                    <a:pt x="2734" y="497"/>
                    <a:pt x="2732" y="498"/>
                    <a:pt x="2730" y="498"/>
                  </a:cubicBezTo>
                  <a:close/>
                  <a:moveTo>
                    <a:pt x="4251" y="486"/>
                  </a:moveTo>
                  <a:cubicBezTo>
                    <a:pt x="4249" y="486"/>
                    <a:pt x="4247" y="485"/>
                    <a:pt x="4246" y="484"/>
                  </a:cubicBezTo>
                  <a:cubicBezTo>
                    <a:pt x="4244" y="483"/>
                    <a:pt x="4243" y="481"/>
                    <a:pt x="4243" y="478"/>
                  </a:cubicBezTo>
                  <a:cubicBezTo>
                    <a:pt x="4242" y="476"/>
                    <a:pt x="4243" y="474"/>
                    <a:pt x="4244" y="472"/>
                  </a:cubicBezTo>
                  <a:cubicBezTo>
                    <a:pt x="4247" y="469"/>
                    <a:pt x="4252" y="468"/>
                    <a:pt x="4256" y="471"/>
                  </a:cubicBezTo>
                  <a:cubicBezTo>
                    <a:pt x="4260" y="473"/>
                    <a:pt x="4261" y="479"/>
                    <a:pt x="4258" y="482"/>
                  </a:cubicBezTo>
                  <a:cubicBezTo>
                    <a:pt x="4256" y="485"/>
                    <a:pt x="4254" y="486"/>
                    <a:pt x="4251" y="486"/>
                  </a:cubicBezTo>
                  <a:close/>
                  <a:moveTo>
                    <a:pt x="4268" y="463"/>
                  </a:moveTo>
                  <a:cubicBezTo>
                    <a:pt x="4266" y="463"/>
                    <a:pt x="4264" y="463"/>
                    <a:pt x="4263" y="461"/>
                  </a:cubicBezTo>
                  <a:cubicBezTo>
                    <a:pt x="4261" y="460"/>
                    <a:pt x="4260" y="458"/>
                    <a:pt x="4260" y="456"/>
                  </a:cubicBezTo>
                  <a:cubicBezTo>
                    <a:pt x="4259" y="454"/>
                    <a:pt x="4260" y="451"/>
                    <a:pt x="4261" y="450"/>
                  </a:cubicBezTo>
                  <a:cubicBezTo>
                    <a:pt x="4261" y="449"/>
                    <a:pt x="4262" y="449"/>
                    <a:pt x="4262" y="449"/>
                  </a:cubicBezTo>
                  <a:cubicBezTo>
                    <a:pt x="4262" y="449"/>
                    <a:pt x="4262" y="449"/>
                    <a:pt x="4262" y="449"/>
                  </a:cubicBezTo>
                  <a:cubicBezTo>
                    <a:pt x="4282" y="421"/>
                    <a:pt x="4301" y="396"/>
                    <a:pt x="4318" y="372"/>
                  </a:cubicBezTo>
                  <a:cubicBezTo>
                    <a:pt x="4333" y="350"/>
                    <a:pt x="4348" y="327"/>
                    <a:pt x="4362" y="306"/>
                  </a:cubicBezTo>
                  <a:cubicBezTo>
                    <a:pt x="4374" y="288"/>
                    <a:pt x="4374" y="288"/>
                    <a:pt x="4374" y="288"/>
                  </a:cubicBezTo>
                  <a:cubicBezTo>
                    <a:pt x="4380" y="278"/>
                    <a:pt x="4380" y="278"/>
                    <a:pt x="4380" y="278"/>
                  </a:cubicBezTo>
                  <a:cubicBezTo>
                    <a:pt x="4382" y="274"/>
                    <a:pt x="4388" y="273"/>
                    <a:pt x="4391" y="275"/>
                  </a:cubicBezTo>
                  <a:cubicBezTo>
                    <a:pt x="4395" y="278"/>
                    <a:pt x="4397" y="283"/>
                    <a:pt x="4394" y="287"/>
                  </a:cubicBezTo>
                  <a:cubicBezTo>
                    <a:pt x="4388" y="297"/>
                    <a:pt x="4388" y="297"/>
                    <a:pt x="4388" y="297"/>
                  </a:cubicBezTo>
                  <a:cubicBezTo>
                    <a:pt x="4376" y="315"/>
                    <a:pt x="4376" y="315"/>
                    <a:pt x="4376" y="315"/>
                  </a:cubicBezTo>
                  <a:cubicBezTo>
                    <a:pt x="4362" y="337"/>
                    <a:pt x="4347" y="359"/>
                    <a:pt x="4331" y="382"/>
                  </a:cubicBezTo>
                  <a:cubicBezTo>
                    <a:pt x="4314" y="406"/>
                    <a:pt x="4296" y="431"/>
                    <a:pt x="4276" y="459"/>
                  </a:cubicBezTo>
                  <a:cubicBezTo>
                    <a:pt x="4275" y="459"/>
                    <a:pt x="4275" y="459"/>
                    <a:pt x="4275" y="459"/>
                  </a:cubicBezTo>
                  <a:cubicBezTo>
                    <a:pt x="4275" y="459"/>
                    <a:pt x="4275" y="460"/>
                    <a:pt x="4275" y="460"/>
                  </a:cubicBezTo>
                  <a:cubicBezTo>
                    <a:pt x="4273" y="462"/>
                    <a:pt x="4271" y="463"/>
                    <a:pt x="4268" y="463"/>
                  </a:cubicBezTo>
                  <a:close/>
                  <a:moveTo>
                    <a:pt x="1821" y="447"/>
                  </a:moveTo>
                  <a:cubicBezTo>
                    <a:pt x="1817" y="447"/>
                    <a:pt x="1814" y="446"/>
                    <a:pt x="1813" y="443"/>
                  </a:cubicBezTo>
                  <a:cubicBezTo>
                    <a:pt x="1812" y="441"/>
                    <a:pt x="1812" y="438"/>
                    <a:pt x="1812" y="436"/>
                  </a:cubicBezTo>
                  <a:cubicBezTo>
                    <a:pt x="1813" y="434"/>
                    <a:pt x="1815" y="432"/>
                    <a:pt x="1817" y="431"/>
                  </a:cubicBezTo>
                  <a:cubicBezTo>
                    <a:pt x="1821" y="429"/>
                    <a:pt x="1826" y="431"/>
                    <a:pt x="1828" y="435"/>
                  </a:cubicBezTo>
                  <a:cubicBezTo>
                    <a:pt x="1830" y="439"/>
                    <a:pt x="1828" y="445"/>
                    <a:pt x="1824" y="447"/>
                  </a:cubicBezTo>
                  <a:cubicBezTo>
                    <a:pt x="1823" y="447"/>
                    <a:pt x="1822" y="447"/>
                    <a:pt x="1821" y="447"/>
                  </a:cubicBezTo>
                  <a:close/>
                  <a:moveTo>
                    <a:pt x="1846" y="435"/>
                  </a:moveTo>
                  <a:cubicBezTo>
                    <a:pt x="1843" y="435"/>
                    <a:pt x="1840" y="433"/>
                    <a:pt x="1838" y="430"/>
                  </a:cubicBezTo>
                  <a:cubicBezTo>
                    <a:pt x="1837" y="428"/>
                    <a:pt x="1837" y="426"/>
                    <a:pt x="1838" y="424"/>
                  </a:cubicBezTo>
                  <a:cubicBezTo>
                    <a:pt x="1839" y="422"/>
                    <a:pt x="1840" y="420"/>
                    <a:pt x="1842" y="419"/>
                  </a:cubicBezTo>
                  <a:cubicBezTo>
                    <a:pt x="1865" y="408"/>
                    <a:pt x="1885" y="398"/>
                    <a:pt x="1905" y="389"/>
                  </a:cubicBezTo>
                  <a:cubicBezTo>
                    <a:pt x="1913" y="385"/>
                    <a:pt x="1921" y="381"/>
                    <a:pt x="1928" y="378"/>
                  </a:cubicBezTo>
                  <a:cubicBezTo>
                    <a:pt x="1928" y="378"/>
                    <a:pt x="1928" y="378"/>
                    <a:pt x="1928" y="378"/>
                  </a:cubicBezTo>
                  <a:cubicBezTo>
                    <a:pt x="1929" y="377"/>
                    <a:pt x="1929" y="377"/>
                    <a:pt x="1929" y="377"/>
                  </a:cubicBezTo>
                  <a:cubicBezTo>
                    <a:pt x="1929" y="377"/>
                    <a:pt x="1929" y="377"/>
                    <a:pt x="1929" y="377"/>
                  </a:cubicBezTo>
                  <a:cubicBezTo>
                    <a:pt x="1966" y="360"/>
                    <a:pt x="2000" y="345"/>
                    <a:pt x="2033" y="332"/>
                  </a:cubicBezTo>
                  <a:cubicBezTo>
                    <a:pt x="2037" y="330"/>
                    <a:pt x="2042" y="332"/>
                    <a:pt x="2044" y="336"/>
                  </a:cubicBezTo>
                  <a:cubicBezTo>
                    <a:pt x="2045" y="339"/>
                    <a:pt x="2045" y="341"/>
                    <a:pt x="2044" y="343"/>
                  </a:cubicBezTo>
                  <a:cubicBezTo>
                    <a:pt x="2043" y="345"/>
                    <a:pt x="2042" y="347"/>
                    <a:pt x="2039" y="347"/>
                  </a:cubicBezTo>
                  <a:cubicBezTo>
                    <a:pt x="2007" y="361"/>
                    <a:pt x="1973" y="376"/>
                    <a:pt x="1936" y="393"/>
                  </a:cubicBezTo>
                  <a:cubicBezTo>
                    <a:pt x="1928" y="396"/>
                    <a:pt x="1920" y="400"/>
                    <a:pt x="1912" y="404"/>
                  </a:cubicBezTo>
                  <a:cubicBezTo>
                    <a:pt x="1892" y="413"/>
                    <a:pt x="1872" y="423"/>
                    <a:pt x="1850" y="434"/>
                  </a:cubicBezTo>
                  <a:cubicBezTo>
                    <a:pt x="1848" y="435"/>
                    <a:pt x="1847" y="435"/>
                    <a:pt x="1846" y="435"/>
                  </a:cubicBezTo>
                  <a:close/>
                  <a:moveTo>
                    <a:pt x="5199" y="424"/>
                  </a:moveTo>
                  <a:cubicBezTo>
                    <a:pt x="5197" y="424"/>
                    <a:pt x="5194" y="422"/>
                    <a:pt x="5193" y="421"/>
                  </a:cubicBezTo>
                  <a:cubicBezTo>
                    <a:pt x="5191" y="419"/>
                    <a:pt x="5190" y="417"/>
                    <a:pt x="5191" y="414"/>
                  </a:cubicBezTo>
                  <a:cubicBezTo>
                    <a:pt x="5191" y="412"/>
                    <a:pt x="5192" y="410"/>
                    <a:pt x="5194" y="409"/>
                  </a:cubicBezTo>
                  <a:cubicBezTo>
                    <a:pt x="5197" y="406"/>
                    <a:pt x="5203" y="406"/>
                    <a:pt x="5205" y="410"/>
                  </a:cubicBezTo>
                  <a:cubicBezTo>
                    <a:pt x="5207" y="411"/>
                    <a:pt x="5208" y="413"/>
                    <a:pt x="5207" y="416"/>
                  </a:cubicBezTo>
                  <a:cubicBezTo>
                    <a:pt x="5207" y="418"/>
                    <a:pt x="5206" y="420"/>
                    <a:pt x="5205" y="422"/>
                  </a:cubicBezTo>
                  <a:cubicBezTo>
                    <a:pt x="5203" y="423"/>
                    <a:pt x="5201" y="424"/>
                    <a:pt x="5199" y="424"/>
                  </a:cubicBezTo>
                  <a:close/>
                  <a:moveTo>
                    <a:pt x="5181" y="402"/>
                  </a:moveTo>
                  <a:cubicBezTo>
                    <a:pt x="5178" y="402"/>
                    <a:pt x="5176" y="401"/>
                    <a:pt x="5174" y="399"/>
                  </a:cubicBezTo>
                  <a:cubicBezTo>
                    <a:pt x="5164" y="388"/>
                    <a:pt x="5156" y="378"/>
                    <a:pt x="5147" y="368"/>
                  </a:cubicBezTo>
                  <a:cubicBezTo>
                    <a:pt x="5132" y="350"/>
                    <a:pt x="5115" y="332"/>
                    <a:pt x="5099" y="315"/>
                  </a:cubicBezTo>
                  <a:cubicBezTo>
                    <a:pt x="5099" y="315"/>
                    <a:pt x="5099" y="315"/>
                    <a:pt x="5099" y="315"/>
                  </a:cubicBezTo>
                  <a:cubicBezTo>
                    <a:pt x="5078" y="292"/>
                    <a:pt x="5056" y="269"/>
                    <a:pt x="5035" y="247"/>
                  </a:cubicBezTo>
                  <a:cubicBezTo>
                    <a:pt x="5034" y="247"/>
                    <a:pt x="5034" y="247"/>
                    <a:pt x="5034" y="246"/>
                  </a:cubicBezTo>
                  <a:cubicBezTo>
                    <a:pt x="5034" y="246"/>
                    <a:pt x="5033" y="246"/>
                    <a:pt x="5033" y="245"/>
                  </a:cubicBezTo>
                  <a:cubicBezTo>
                    <a:pt x="5030" y="242"/>
                    <a:pt x="5030" y="237"/>
                    <a:pt x="5033" y="233"/>
                  </a:cubicBezTo>
                  <a:cubicBezTo>
                    <a:pt x="5036" y="230"/>
                    <a:pt x="5042" y="230"/>
                    <a:pt x="5045" y="234"/>
                  </a:cubicBezTo>
                  <a:cubicBezTo>
                    <a:pt x="5046" y="234"/>
                    <a:pt x="5046" y="235"/>
                    <a:pt x="5047" y="235"/>
                  </a:cubicBezTo>
                  <a:cubicBezTo>
                    <a:pt x="5047" y="235"/>
                    <a:pt x="5047" y="235"/>
                    <a:pt x="5047" y="235"/>
                  </a:cubicBezTo>
                  <a:cubicBezTo>
                    <a:pt x="5068" y="257"/>
                    <a:pt x="5090" y="280"/>
                    <a:pt x="5111" y="303"/>
                  </a:cubicBezTo>
                  <a:cubicBezTo>
                    <a:pt x="5112" y="303"/>
                    <a:pt x="5112" y="303"/>
                    <a:pt x="5112" y="303"/>
                  </a:cubicBezTo>
                  <a:cubicBezTo>
                    <a:pt x="5112" y="303"/>
                    <a:pt x="5112" y="303"/>
                    <a:pt x="5112" y="304"/>
                  </a:cubicBezTo>
                  <a:cubicBezTo>
                    <a:pt x="5128" y="321"/>
                    <a:pt x="5144" y="339"/>
                    <a:pt x="5160" y="357"/>
                  </a:cubicBezTo>
                  <a:cubicBezTo>
                    <a:pt x="5170" y="368"/>
                    <a:pt x="5179" y="378"/>
                    <a:pt x="5187" y="388"/>
                  </a:cubicBezTo>
                  <a:cubicBezTo>
                    <a:pt x="5189" y="390"/>
                    <a:pt x="5189" y="392"/>
                    <a:pt x="5189" y="394"/>
                  </a:cubicBezTo>
                  <a:cubicBezTo>
                    <a:pt x="5189" y="396"/>
                    <a:pt x="5188" y="399"/>
                    <a:pt x="5186" y="400"/>
                  </a:cubicBezTo>
                  <a:cubicBezTo>
                    <a:pt x="5185" y="401"/>
                    <a:pt x="5183" y="402"/>
                    <a:pt x="5181" y="402"/>
                  </a:cubicBezTo>
                  <a:close/>
                  <a:moveTo>
                    <a:pt x="6656" y="368"/>
                  </a:moveTo>
                  <a:cubicBezTo>
                    <a:pt x="6653" y="368"/>
                    <a:pt x="6651" y="367"/>
                    <a:pt x="6649" y="365"/>
                  </a:cubicBezTo>
                  <a:cubicBezTo>
                    <a:pt x="6648" y="363"/>
                    <a:pt x="6647" y="361"/>
                    <a:pt x="6647" y="359"/>
                  </a:cubicBezTo>
                  <a:cubicBezTo>
                    <a:pt x="6647" y="356"/>
                    <a:pt x="6648" y="354"/>
                    <a:pt x="6650" y="353"/>
                  </a:cubicBezTo>
                  <a:cubicBezTo>
                    <a:pt x="6650" y="353"/>
                    <a:pt x="6650" y="353"/>
                    <a:pt x="6650" y="353"/>
                  </a:cubicBezTo>
                  <a:cubicBezTo>
                    <a:pt x="6653" y="350"/>
                    <a:pt x="6659" y="350"/>
                    <a:pt x="6662" y="354"/>
                  </a:cubicBezTo>
                  <a:cubicBezTo>
                    <a:pt x="6665" y="357"/>
                    <a:pt x="6665" y="363"/>
                    <a:pt x="6661" y="366"/>
                  </a:cubicBezTo>
                  <a:cubicBezTo>
                    <a:pt x="6660" y="367"/>
                    <a:pt x="6658" y="368"/>
                    <a:pt x="6656" y="368"/>
                  </a:cubicBezTo>
                  <a:close/>
                  <a:moveTo>
                    <a:pt x="655" y="363"/>
                  </a:moveTo>
                  <a:cubicBezTo>
                    <a:pt x="653" y="363"/>
                    <a:pt x="651" y="362"/>
                    <a:pt x="650" y="361"/>
                  </a:cubicBezTo>
                  <a:cubicBezTo>
                    <a:pt x="648" y="360"/>
                    <a:pt x="647" y="358"/>
                    <a:pt x="646" y="356"/>
                  </a:cubicBezTo>
                  <a:cubicBezTo>
                    <a:pt x="646" y="354"/>
                    <a:pt x="646" y="351"/>
                    <a:pt x="648" y="350"/>
                  </a:cubicBezTo>
                  <a:cubicBezTo>
                    <a:pt x="650" y="346"/>
                    <a:pt x="656" y="345"/>
                    <a:pt x="660" y="348"/>
                  </a:cubicBezTo>
                  <a:cubicBezTo>
                    <a:pt x="663" y="350"/>
                    <a:pt x="664" y="356"/>
                    <a:pt x="662" y="359"/>
                  </a:cubicBezTo>
                  <a:cubicBezTo>
                    <a:pt x="660" y="362"/>
                    <a:pt x="657" y="363"/>
                    <a:pt x="655" y="363"/>
                  </a:cubicBezTo>
                  <a:close/>
                  <a:moveTo>
                    <a:pt x="6677" y="349"/>
                  </a:moveTo>
                  <a:cubicBezTo>
                    <a:pt x="6674" y="349"/>
                    <a:pt x="6672" y="348"/>
                    <a:pt x="6670" y="346"/>
                  </a:cubicBezTo>
                  <a:cubicBezTo>
                    <a:pt x="6667" y="343"/>
                    <a:pt x="6668" y="337"/>
                    <a:pt x="6671" y="334"/>
                  </a:cubicBezTo>
                  <a:cubicBezTo>
                    <a:pt x="6672" y="334"/>
                    <a:pt x="6672" y="334"/>
                    <a:pt x="6672" y="334"/>
                  </a:cubicBezTo>
                  <a:cubicBezTo>
                    <a:pt x="6686" y="322"/>
                    <a:pt x="6686" y="322"/>
                    <a:pt x="6686" y="322"/>
                  </a:cubicBezTo>
                  <a:cubicBezTo>
                    <a:pt x="6693" y="316"/>
                    <a:pt x="6701" y="312"/>
                    <a:pt x="6707" y="310"/>
                  </a:cubicBezTo>
                  <a:cubicBezTo>
                    <a:pt x="6709" y="309"/>
                    <a:pt x="6710" y="309"/>
                    <a:pt x="6712" y="308"/>
                  </a:cubicBezTo>
                  <a:cubicBezTo>
                    <a:pt x="6712" y="308"/>
                    <a:pt x="6713" y="308"/>
                    <a:pt x="6714" y="307"/>
                  </a:cubicBezTo>
                  <a:cubicBezTo>
                    <a:pt x="6714" y="307"/>
                    <a:pt x="6714" y="307"/>
                    <a:pt x="6714" y="307"/>
                  </a:cubicBezTo>
                  <a:cubicBezTo>
                    <a:pt x="6717" y="306"/>
                    <a:pt x="6719" y="305"/>
                    <a:pt x="6722" y="305"/>
                  </a:cubicBezTo>
                  <a:cubicBezTo>
                    <a:pt x="6726" y="303"/>
                    <a:pt x="6731" y="302"/>
                    <a:pt x="6735" y="301"/>
                  </a:cubicBezTo>
                  <a:cubicBezTo>
                    <a:pt x="6737" y="300"/>
                    <a:pt x="6738" y="300"/>
                    <a:pt x="6739" y="300"/>
                  </a:cubicBezTo>
                  <a:cubicBezTo>
                    <a:pt x="6740" y="299"/>
                    <a:pt x="6740" y="299"/>
                    <a:pt x="6740" y="299"/>
                  </a:cubicBezTo>
                  <a:cubicBezTo>
                    <a:pt x="6746" y="298"/>
                    <a:pt x="6754" y="296"/>
                    <a:pt x="6762" y="294"/>
                  </a:cubicBezTo>
                  <a:cubicBezTo>
                    <a:pt x="6778" y="290"/>
                    <a:pt x="6797" y="287"/>
                    <a:pt x="6817" y="284"/>
                  </a:cubicBezTo>
                  <a:cubicBezTo>
                    <a:pt x="6835" y="281"/>
                    <a:pt x="6854" y="278"/>
                    <a:pt x="6874" y="275"/>
                  </a:cubicBezTo>
                  <a:cubicBezTo>
                    <a:pt x="6878" y="275"/>
                    <a:pt x="6883" y="278"/>
                    <a:pt x="6883" y="283"/>
                  </a:cubicBezTo>
                  <a:cubicBezTo>
                    <a:pt x="6884" y="285"/>
                    <a:pt x="6883" y="287"/>
                    <a:pt x="6882" y="289"/>
                  </a:cubicBezTo>
                  <a:cubicBezTo>
                    <a:pt x="6880" y="291"/>
                    <a:pt x="6878" y="292"/>
                    <a:pt x="6876" y="292"/>
                  </a:cubicBezTo>
                  <a:cubicBezTo>
                    <a:pt x="6856" y="295"/>
                    <a:pt x="6837" y="298"/>
                    <a:pt x="6820" y="300"/>
                  </a:cubicBezTo>
                  <a:cubicBezTo>
                    <a:pt x="6800" y="304"/>
                    <a:pt x="6782" y="307"/>
                    <a:pt x="6766" y="311"/>
                  </a:cubicBezTo>
                  <a:cubicBezTo>
                    <a:pt x="6765" y="311"/>
                    <a:pt x="6765" y="311"/>
                    <a:pt x="6765" y="311"/>
                  </a:cubicBezTo>
                  <a:cubicBezTo>
                    <a:pt x="6757" y="313"/>
                    <a:pt x="6750" y="314"/>
                    <a:pt x="6744" y="316"/>
                  </a:cubicBezTo>
                  <a:cubicBezTo>
                    <a:pt x="6744" y="316"/>
                    <a:pt x="6744" y="316"/>
                    <a:pt x="6744" y="316"/>
                  </a:cubicBezTo>
                  <a:cubicBezTo>
                    <a:pt x="6742" y="316"/>
                    <a:pt x="6741" y="317"/>
                    <a:pt x="6739" y="317"/>
                  </a:cubicBezTo>
                  <a:cubicBezTo>
                    <a:pt x="6735" y="318"/>
                    <a:pt x="6731" y="319"/>
                    <a:pt x="6727" y="321"/>
                  </a:cubicBezTo>
                  <a:cubicBezTo>
                    <a:pt x="6727" y="321"/>
                    <a:pt x="6727" y="321"/>
                    <a:pt x="6727" y="321"/>
                  </a:cubicBezTo>
                  <a:cubicBezTo>
                    <a:pt x="6725" y="321"/>
                    <a:pt x="6722" y="322"/>
                    <a:pt x="6720" y="323"/>
                  </a:cubicBezTo>
                  <a:cubicBezTo>
                    <a:pt x="6720" y="323"/>
                    <a:pt x="6720" y="323"/>
                    <a:pt x="6720" y="323"/>
                  </a:cubicBezTo>
                  <a:cubicBezTo>
                    <a:pt x="6719" y="324"/>
                    <a:pt x="6718" y="324"/>
                    <a:pt x="6717" y="324"/>
                  </a:cubicBezTo>
                  <a:cubicBezTo>
                    <a:pt x="6715" y="325"/>
                    <a:pt x="6714" y="325"/>
                    <a:pt x="6714" y="325"/>
                  </a:cubicBezTo>
                  <a:cubicBezTo>
                    <a:pt x="6714" y="325"/>
                    <a:pt x="6714" y="325"/>
                    <a:pt x="6714" y="325"/>
                  </a:cubicBezTo>
                  <a:cubicBezTo>
                    <a:pt x="6706" y="328"/>
                    <a:pt x="6701" y="331"/>
                    <a:pt x="6697" y="335"/>
                  </a:cubicBezTo>
                  <a:cubicBezTo>
                    <a:pt x="6682" y="347"/>
                    <a:pt x="6682" y="347"/>
                    <a:pt x="6682" y="347"/>
                  </a:cubicBezTo>
                  <a:cubicBezTo>
                    <a:pt x="6681" y="349"/>
                    <a:pt x="6679" y="349"/>
                    <a:pt x="6677" y="349"/>
                  </a:cubicBezTo>
                  <a:close/>
                  <a:moveTo>
                    <a:pt x="631" y="347"/>
                  </a:moveTo>
                  <a:cubicBezTo>
                    <a:pt x="630" y="347"/>
                    <a:pt x="628" y="346"/>
                    <a:pt x="627" y="345"/>
                  </a:cubicBezTo>
                  <a:cubicBezTo>
                    <a:pt x="616" y="338"/>
                    <a:pt x="605" y="331"/>
                    <a:pt x="595" y="325"/>
                  </a:cubicBezTo>
                  <a:cubicBezTo>
                    <a:pt x="573" y="311"/>
                    <a:pt x="551" y="299"/>
                    <a:pt x="530" y="289"/>
                  </a:cubicBezTo>
                  <a:cubicBezTo>
                    <a:pt x="517" y="283"/>
                    <a:pt x="505" y="278"/>
                    <a:pt x="493" y="274"/>
                  </a:cubicBezTo>
                  <a:cubicBezTo>
                    <a:pt x="476" y="267"/>
                    <a:pt x="458" y="262"/>
                    <a:pt x="441" y="258"/>
                  </a:cubicBezTo>
                  <a:cubicBezTo>
                    <a:pt x="439" y="257"/>
                    <a:pt x="437" y="256"/>
                    <a:pt x="436" y="254"/>
                  </a:cubicBezTo>
                  <a:cubicBezTo>
                    <a:pt x="435" y="252"/>
                    <a:pt x="434" y="250"/>
                    <a:pt x="435" y="247"/>
                  </a:cubicBezTo>
                  <a:cubicBezTo>
                    <a:pt x="436" y="243"/>
                    <a:pt x="441" y="240"/>
                    <a:pt x="445" y="241"/>
                  </a:cubicBezTo>
                  <a:cubicBezTo>
                    <a:pt x="463" y="245"/>
                    <a:pt x="481" y="251"/>
                    <a:pt x="499" y="258"/>
                  </a:cubicBezTo>
                  <a:cubicBezTo>
                    <a:pt x="512" y="263"/>
                    <a:pt x="524" y="268"/>
                    <a:pt x="537" y="274"/>
                  </a:cubicBezTo>
                  <a:cubicBezTo>
                    <a:pt x="559" y="284"/>
                    <a:pt x="581" y="296"/>
                    <a:pt x="604" y="311"/>
                  </a:cubicBezTo>
                  <a:cubicBezTo>
                    <a:pt x="614" y="317"/>
                    <a:pt x="625" y="324"/>
                    <a:pt x="636" y="331"/>
                  </a:cubicBezTo>
                  <a:cubicBezTo>
                    <a:pt x="640" y="334"/>
                    <a:pt x="641" y="339"/>
                    <a:pt x="638" y="343"/>
                  </a:cubicBezTo>
                  <a:cubicBezTo>
                    <a:pt x="637" y="345"/>
                    <a:pt x="634" y="347"/>
                    <a:pt x="631" y="347"/>
                  </a:cubicBezTo>
                  <a:close/>
                  <a:moveTo>
                    <a:pt x="2062" y="338"/>
                  </a:moveTo>
                  <a:cubicBezTo>
                    <a:pt x="2059" y="338"/>
                    <a:pt x="2056" y="335"/>
                    <a:pt x="2055" y="332"/>
                  </a:cubicBezTo>
                  <a:cubicBezTo>
                    <a:pt x="2053" y="328"/>
                    <a:pt x="2055" y="323"/>
                    <a:pt x="2059" y="321"/>
                  </a:cubicBezTo>
                  <a:cubicBezTo>
                    <a:pt x="2064" y="320"/>
                    <a:pt x="2069" y="322"/>
                    <a:pt x="2070" y="326"/>
                  </a:cubicBezTo>
                  <a:cubicBezTo>
                    <a:pt x="2072" y="330"/>
                    <a:pt x="2070" y="335"/>
                    <a:pt x="2066" y="337"/>
                  </a:cubicBezTo>
                  <a:cubicBezTo>
                    <a:pt x="2065" y="337"/>
                    <a:pt x="2064" y="338"/>
                    <a:pt x="2062" y="338"/>
                  </a:cubicBezTo>
                  <a:close/>
                  <a:moveTo>
                    <a:pt x="2089" y="327"/>
                  </a:moveTo>
                  <a:cubicBezTo>
                    <a:pt x="2085" y="327"/>
                    <a:pt x="2082" y="325"/>
                    <a:pt x="2081" y="322"/>
                  </a:cubicBezTo>
                  <a:cubicBezTo>
                    <a:pt x="2079" y="318"/>
                    <a:pt x="2082" y="313"/>
                    <a:pt x="2086" y="311"/>
                  </a:cubicBezTo>
                  <a:cubicBezTo>
                    <a:pt x="2103" y="305"/>
                    <a:pt x="2120" y="298"/>
                    <a:pt x="2137" y="293"/>
                  </a:cubicBezTo>
                  <a:cubicBezTo>
                    <a:pt x="2151" y="288"/>
                    <a:pt x="2165" y="284"/>
                    <a:pt x="2178" y="280"/>
                  </a:cubicBezTo>
                  <a:cubicBezTo>
                    <a:pt x="2205" y="272"/>
                    <a:pt x="2230" y="265"/>
                    <a:pt x="2254" y="260"/>
                  </a:cubicBezTo>
                  <a:cubicBezTo>
                    <a:pt x="2265" y="258"/>
                    <a:pt x="2276" y="256"/>
                    <a:pt x="2289" y="254"/>
                  </a:cubicBezTo>
                  <a:cubicBezTo>
                    <a:pt x="2293" y="253"/>
                    <a:pt x="2298" y="256"/>
                    <a:pt x="2298" y="261"/>
                  </a:cubicBezTo>
                  <a:cubicBezTo>
                    <a:pt x="2299" y="265"/>
                    <a:pt x="2296" y="270"/>
                    <a:pt x="2291" y="271"/>
                  </a:cubicBezTo>
                  <a:cubicBezTo>
                    <a:pt x="2279" y="273"/>
                    <a:pt x="2268" y="275"/>
                    <a:pt x="2258" y="277"/>
                  </a:cubicBezTo>
                  <a:cubicBezTo>
                    <a:pt x="2258" y="277"/>
                    <a:pt x="2258" y="277"/>
                    <a:pt x="2258" y="277"/>
                  </a:cubicBezTo>
                  <a:cubicBezTo>
                    <a:pt x="2234" y="282"/>
                    <a:pt x="2210" y="288"/>
                    <a:pt x="2182" y="296"/>
                  </a:cubicBezTo>
                  <a:cubicBezTo>
                    <a:pt x="2170" y="300"/>
                    <a:pt x="2156" y="304"/>
                    <a:pt x="2142" y="309"/>
                  </a:cubicBezTo>
                  <a:cubicBezTo>
                    <a:pt x="2126" y="315"/>
                    <a:pt x="2109" y="321"/>
                    <a:pt x="2092" y="327"/>
                  </a:cubicBezTo>
                  <a:cubicBezTo>
                    <a:pt x="2091" y="327"/>
                    <a:pt x="2090" y="327"/>
                    <a:pt x="2089" y="327"/>
                  </a:cubicBezTo>
                  <a:close/>
                  <a:moveTo>
                    <a:pt x="2570" y="322"/>
                  </a:moveTo>
                  <a:cubicBezTo>
                    <a:pt x="2568" y="322"/>
                    <a:pt x="2566" y="322"/>
                    <a:pt x="2565" y="321"/>
                  </a:cubicBezTo>
                  <a:cubicBezTo>
                    <a:pt x="2563" y="319"/>
                    <a:pt x="2562" y="317"/>
                    <a:pt x="2562" y="315"/>
                  </a:cubicBezTo>
                  <a:cubicBezTo>
                    <a:pt x="2562" y="313"/>
                    <a:pt x="2562" y="310"/>
                    <a:pt x="2564" y="309"/>
                  </a:cubicBezTo>
                  <a:cubicBezTo>
                    <a:pt x="2567" y="305"/>
                    <a:pt x="2572" y="305"/>
                    <a:pt x="2576" y="307"/>
                  </a:cubicBezTo>
                  <a:cubicBezTo>
                    <a:pt x="2579" y="310"/>
                    <a:pt x="2580" y="316"/>
                    <a:pt x="2577" y="319"/>
                  </a:cubicBezTo>
                  <a:cubicBezTo>
                    <a:pt x="2575" y="321"/>
                    <a:pt x="2573" y="322"/>
                    <a:pt x="2570" y="322"/>
                  </a:cubicBezTo>
                  <a:close/>
                  <a:moveTo>
                    <a:pt x="2547" y="306"/>
                  </a:moveTo>
                  <a:cubicBezTo>
                    <a:pt x="2546" y="306"/>
                    <a:pt x="2544" y="306"/>
                    <a:pt x="2543" y="305"/>
                  </a:cubicBezTo>
                  <a:cubicBezTo>
                    <a:pt x="2536" y="300"/>
                    <a:pt x="2528" y="296"/>
                    <a:pt x="2521" y="292"/>
                  </a:cubicBezTo>
                  <a:cubicBezTo>
                    <a:pt x="2521" y="292"/>
                    <a:pt x="2521" y="292"/>
                    <a:pt x="2521" y="292"/>
                  </a:cubicBezTo>
                  <a:cubicBezTo>
                    <a:pt x="2507" y="285"/>
                    <a:pt x="2491" y="279"/>
                    <a:pt x="2475" y="274"/>
                  </a:cubicBezTo>
                  <a:cubicBezTo>
                    <a:pt x="2465" y="271"/>
                    <a:pt x="2453" y="269"/>
                    <a:pt x="2441" y="267"/>
                  </a:cubicBezTo>
                  <a:cubicBezTo>
                    <a:pt x="2441" y="267"/>
                    <a:pt x="2441" y="267"/>
                    <a:pt x="2441" y="267"/>
                  </a:cubicBezTo>
                  <a:cubicBezTo>
                    <a:pt x="2436" y="266"/>
                    <a:pt x="2430" y="265"/>
                    <a:pt x="2425" y="265"/>
                  </a:cubicBezTo>
                  <a:cubicBezTo>
                    <a:pt x="2412" y="263"/>
                    <a:pt x="2398" y="263"/>
                    <a:pt x="2380" y="263"/>
                  </a:cubicBezTo>
                  <a:cubicBezTo>
                    <a:pt x="2380" y="263"/>
                    <a:pt x="2380" y="263"/>
                    <a:pt x="2380" y="263"/>
                  </a:cubicBezTo>
                  <a:cubicBezTo>
                    <a:pt x="2376" y="263"/>
                    <a:pt x="2374" y="263"/>
                    <a:pt x="2371" y="263"/>
                  </a:cubicBezTo>
                  <a:cubicBezTo>
                    <a:pt x="2363" y="263"/>
                    <a:pt x="2355" y="263"/>
                    <a:pt x="2347" y="264"/>
                  </a:cubicBezTo>
                  <a:cubicBezTo>
                    <a:pt x="2342" y="264"/>
                    <a:pt x="2338" y="261"/>
                    <a:pt x="2338" y="256"/>
                  </a:cubicBezTo>
                  <a:cubicBezTo>
                    <a:pt x="2337" y="251"/>
                    <a:pt x="2341" y="247"/>
                    <a:pt x="2346" y="247"/>
                  </a:cubicBezTo>
                  <a:cubicBezTo>
                    <a:pt x="2354" y="246"/>
                    <a:pt x="2363" y="246"/>
                    <a:pt x="2371" y="246"/>
                  </a:cubicBezTo>
                  <a:cubicBezTo>
                    <a:pt x="2374" y="246"/>
                    <a:pt x="2377" y="246"/>
                    <a:pt x="2380" y="246"/>
                  </a:cubicBezTo>
                  <a:cubicBezTo>
                    <a:pt x="2398" y="246"/>
                    <a:pt x="2413" y="246"/>
                    <a:pt x="2427" y="248"/>
                  </a:cubicBezTo>
                  <a:cubicBezTo>
                    <a:pt x="2433" y="249"/>
                    <a:pt x="2438" y="249"/>
                    <a:pt x="2443" y="250"/>
                  </a:cubicBezTo>
                  <a:cubicBezTo>
                    <a:pt x="2457" y="252"/>
                    <a:pt x="2469" y="255"/>
                    <a:pt x="2480" y="258"/>
                  </a:cubicBezTo>
                  <a:cubicBezTo>
                    <a:pt x="2497" y="263"/>
                    <a:pt x="2513" y="269"/>
                    <a:pt x="2529" y="277"/>
                  </a:cubicBezTo>
                  <a:cubicBezTo>
                    <a:pt x="2529" y="277"/>
                    <a:pt x="2529" y="277"/>
                    <a:pt x="2529" y="277"/>
                  </a:cubicBezTo>
                  <a:cubicBezTo>
                    <a:pt x="2537" y="281"/>
                    <a:pt x="2544" y="285"/>
                    <a:pt x="2552" y="290"/>
                  </a:cubicBezTo>
                  <a:cubicBezTo>
                    <a:pt x="2553" y="291"/>
                    <a:pt x="2553" y="291"/>
                    <a:pt x="2553" y="291"/>
                  </a:cubicBezTo>
                  <a:cubicBezTo>
                    <a:pt x="2553" y="291"/>
                    <a:pt x="2553" y="291"/>
                    <a:pt x="2553" y="291"/>
                  </a:cubicBezTo>
                  <a:cubicBezTo>
                    <a:pt x="2554" y="292"/>
                    <a:pt x="2555" y="294"/>
                    <a:pt x="2556" y="296"/>
                  </a:cubicBezTo>
                  <a:cubicBezTo>
                    <a:pt x="2556" y="298"/>
                    <a:pt x="2556" y="300"/>
                    <a:pt x="2555" y="302"/>
                  </a:cubicBezTo>
                  <a:cubicBezTo>
                    <a:pt x="2553" y="305"/>
                    <a:pt x="2550" y="306"/>
                    <a:pt x="2547" y="306"/>
                  </a:cubicBezTo>
                  <a:close/>
                  <a:moveTo>
                    <a:pt x="6903" y="289"/>
                  </a:moveTo>
                  <a:cubicBezTo>
                    <a:pt x="6899" y="289"/>
                    <a:pt x="6895" y="286"/>
                    <a:pt x="6895" y="281"/>
                  </a:cubicBezTo>
                  <a:cubicBezTo>
                    <a:pt x="6894" y="277"/>
                    <a:pt x="6897" y="272"/>
                    <a:pt x="6902" y="272"/>
                  </a:cubicBezTo>
                  <a:cubicBezTo>
                    <a:pt x="6907" y="271"/>
                    <a:pt x="6911" y="275"/>
                    <a:pt x="6911" y="279"/>
                  </a:cubicBezTo>
                  <a:cubicBezTo>
                    <a:pt x="6912" y="284"/>
                    <a:pt x="6909" y="288"/>
                    <a:pt x="6904" y="289"/>
                  </a:cubicBezTo>
                  <a:cubicBezTo>
                    <a:pt x="6904" y="289"/>
                    <a:pt x="6903" y="289"/>
                    <a:pt x="6903" y="289"/>
                  </a:cubicBezTo>
                  <a:close/>
                  <a:moveTo>
                    <a:pt x="6931" y="286"/>
                  </a:moveTo>
                  <a:cubicBezTo>
                    <a:pt x="6927" y="286"/>
                    <a:pt x="6923" y="282"/>
                    <a:pt x="6923" y="278"/>
                  </a:cubicBezTo>
                  <a:cubicBezTo>
                    <a:pt x="6922" y="273"/>
                    <a:pt x="6926" y="269"/>
                    <a:pt x="6930" y="269"/>
                  </a:cubicBezTo>
                  <a:cubicBezTo>
                    <a:pt x="6946" y="267"/>
                    <a:pt x="6964" y="265"/>
                    <a:pt x="6981" y="264"/>
                  </a:cubicBezTo>
                  <a:cubicBezTo>
                    <a:pt x="6996" y="262"/>
                    <a:pt x="7011" y="261"/>
                    <a:pt x="7026" y="260"/>
                  </a:cubicBezTo>
                  <a:cubicBezTo>
                    <a:pt x="7062" y="257"/>
                    <a:pt x="7099" y="254"/>
                    <a:pt x="7139" y="252"/>
                  </a:cubicBezTo>
                  <a:cubicBezTo>
                    <a:pt x="7144" y="251"/>
                    <a:pt x="7148" y="255"/>
                    <a:pt x="7148" y="260"/>
                  </a:cubicBezTo>
                  <a:cubicBezTo>
                    <a:pt x="7148" y="264"/>
                    <a:pt x="7145" y="268"/>
                    <a:pt x="7140" y="269"/>
                  </a:cubicBezTo>
                  <a:cubicBezTo>
                    <a:pt x="7100" y="271"/>
                    <a:pt x="7063" y="274"/>
                    <a:pt x="7028" y="277"/>
                  </a:cubicBezTo>
                  <a:cubicBezTo>
                    <a:pt x="7013" y="278"/>
                    <a:pt x="6998" y="279"/>
                    <a:pt x="6983" y="281"/>
                  </a:cubicBezTo>
                  <a:cubicBezTo>
                    <a:pt x="6964" y="282"/>
                    <a:pt x="6948" y="284"/>
                    <a:pt x="6932" y="286"/>
                  </a:cubicBezTo>
                  <a:cubicBezTo>
                    <a:pt x="6932" y="286"/>
                    <a:pt x="6931" y="286"/>
                    <a:pt x="6931" y="286"/>
                  </a:cubicBezTo>
                  <a:close/>
                  <a:moveTo>
                    <a:pt x="7168" y="267"/>
                  </a:moveTo>
                  <a:cubicBezTo>
                    <a:pt x="7163" y="267"/>
                    <a:pt x="7160" y="263"/>
                    <a:pt x="7159" y="259"/>
                  </a:cubicBezTo>
                  <a:cubicBezTo>
                    <a:pt x="7159" y="257"/>
                    <a:pt x="7160" y="255"/>
                    <a:pt x="7162" y="253"/>
                  </a:cubicBezTo>
                  <a:cubicBezTo>
                    <a:pt x="7163" y="251"/>
                    <a:pt x="7165" y="250"/>
                    <a:pt x="7167" y="250"/>
                  </a:cubicBezTo>
                  <a:cubicBezTo>
                    <a:pt x="7172" y="250"/>
                    <a:pt x="7176" y="253"/>
                    <a:pt x="7176" y="258"/>
                  </a:cubicBezTo>
                  <a:cubicBezTo>
                    <a:pt x="7177" y="263"/>
                    <a:pt x="7173" y="267"/>
                    <a:pt x="7168" y="267"/>
                  </a:cubicBezTo>
                  <a:cubicBezTo>
                    <a:pt x="7168" y="267"/>
                    <a:pt x="7168" y="267"/>
                    <a:pt x="7168" y="267"/>
                  </a:cubicBezTo>
                  <a:close/>
                  <a:moveTo>
                    <a:pt x="4402" y="267"/>
                  </a:moveTo>
                  <a:cubicBezTo>
                    <a:pt x="4400" y="267"/>
                    <a:pt x="4399" y="267"/>
                    <a:pt x="4397" y="266"/>
                  </a:cubicBezTo>
                  <a:cubicBezTo>
                    <a:pt x="4393" y="263"/>
                    <a:pt x="4392" y="258"/>
                    <a:pt x="4395" y="254"/>
                  </a:cubicBezTo>
                  <a:cubicBezTo>
                    <a:pt x="4397" y="250"/>
                    <a:pt x="4402" y="249"/>
                    <a:pt x="4406" y="251"/>
                  </a:cubicBezTo>
                  <a:cubicBezTo>
                    <a:pt x="4410" y="254"/>
                    <a:pt x="4412" y="259"/>
                    <a:pt x="4409" y="263"/>
                  </a:cubicBezTo>
                  <a:cubicBezTo>
                    <a:pt x="4408" y="265"/>
                    <a:pt x="4405" y="267"/>
                    <a:pt x="4402" y="267"/>
                  </a:cubicBezTo>
                  <a:close/>
                  <a:moveTo>
                    <a:pt x="2318" y="267"/>
                  </a:moveTo>
                  <a:cubicBezTo>
                    <a:pt x="2314" y="267"/>
                    <a:pt x="2310" y="263"/>
                    <a:pt x="2310" y="259"/>
                  </a:cubicBezTo>
                  <a:cubicBezTo>
                    <a:pt x="2309" y="254"/>
                    <a:pt x="2312" y="250"/>
                    <a:pt x="2317" y="250"/>
                  </a:cubicBezTo>
                  <a:cubicBezTo>
                    <a:pt x="2322" y="249"/>
                    <a:pt x="2326" y="253"/>
                    <a:pt x="2326" y="257"/>
                  </a:cubicBezTo>
                  <a:cubicBezTo>
                    <a:pt x="2327" y="259"/>
                    <a:pt x="2326" y="262"/>
                    <a:pt x="2325" y="263"/>
                  </a:cubicBezTo>
                  <a:cubicBezTo>
                    <a:pt x="2323" y="265"/>
                    <a:pt x="2321" y="266"/>
                    <a:pt x="2319" y="267"/>
                  </a:cubicBezTo>
                  <a:cubicBezTo>
                    <a:pt x="2319" y="267"/>
                    <a:pt x="2318" y="267"/>
                    <a:pt x="2318" y="267"/>
                  </a:cubicBezTo>
                  <a:close/>
                  <a:moveTo>
                    <a:pt x="7196" y="265"/>
                  </a:moveTo>
                  <a:cubicBezTo>
                    <a:pt x="7192" y="265"/>
                    <a:pt x="7188" y="262"/>
                    <a:pt x="7188" y="257"/>
                  </a:cubicBezTo>
                  <a:cubicBezTo>
                    <a:pt x="7188" y="255"/>
                    <a:pt x="7188" y="253"/>
                    <a:pt x="7190" y="251"/>
                  </a:cubicBezTo>
                  <a:cubicBezTo>
                    <a:pt x="7191" y="250"/>
                    <a:pt x="7193" y="249"/>
                    <a:pt x="7196" y="248"/>
                  </a:cubicBezTo>
                  <a:cubicBezTo>
                    <a:pt x="7226" y="247"/>
                    <a:pt x="7259" y="245"/>
                    <a:pt x="7292" y="244"/>
                  </a:cubicBezTo>
                  <a:cubicBezTo>
                    <a:pt x="7328" y="242"/>
                    <a:pt x="7365" y="241"/>
                    <a:pt x="7405" y="240"/>
                  </a:cubicBezTo>
                  <a:cubicBezTo>
                    <a:pt x="7410" y="239"/>
                    <a:pt x="7414" y="243"/>
                    <a:pt x="7414" y="248"/>
                  </a:cubicBezTo>
                  <a:cubicBezTo>
                    <a:pt x="7414" y="250"/>
                    <a:pt x="7413" y="252"/>
                    <a:pt x="7411" y="254"/>
                  </a:cubicBezTo>
                  <a:cubicBezTo>
                    <a:pt x="7410" y="256"/>
                    <a:pt x="7408" y="256"/>
                    <a:pt x="7406" y="257"/>
                  </a:cubicBezTo>
                  <a:cubicBezTo>
                    <a:pt x="7367" y="258"/>
                    <a:pt x="7329" y="259"/>
                    <a:pt x="7293" y="261"/>
                  </a:cubicBezTo>
                  <a:cubicBezTo>
                    <a:pt x="7260" y="262"/>
                    <a:pt x="7228" y="264"/>
                    <a:pt x="7197" y="265"/>
                  </a:cubicBezTo>
                  <a:cubicBezTo>
                    <a:pt x="7196" y="265"/>
                    <a:pt x="7196" y="265"/>
                    <a:pt x="7196" y="265"/>
                  </a:cubicBezTo>
                  <a:close/>
                  <a:moveTo>
                    <a:pt x="7434" y="256"/>
                  </a:moveTo>
                  <a:cubicBezTo>
                    <a:pt x="7429" y="256"/>
                    <a:pt x="7425" y="252"/>
                    <a:pt x="7425" y="247"/>
                  </a:cubicBezTo>
                  <a:cubicBezTo>
                    <a:pt x="7425" y="245"/>
                    <a:pt x="7426" y="243"/>
                    <a:pt x="7427" y="241"/>
                  </a:cubicBezTo>
                  <a:cubicBezTo>
                    <a:pt x="7429" y="240"/>
                    <a:pt x="7431" y="239"/>
                    <a:pt x="7433" y="239"/>
                  </a:cubicBezTo>
                  <a:cubicBezTo>
                    <a:pt x="7438" y="239"/>
                    <a:pt x="7442" y="242"/>
                    <a:pt x="7442" y="247"/>
                  </a:cubicBezTo>
                  <a:cubicBezTo>
                    <a:pt x="7442" y="252"/>
                    <a:pt x="7438" y="256"/>
                    <a:pt x="7434" y="256"/>
                  </a:cubicBezTo>
                  <a:cubicBezTo>
                    <a:pt x="7434" y="256"/>
                    <a:pt x="7434" y="256"/>
                    <a:pt x="7434" y="256"/>
                  </a:cubicBezTo>
                  <a:close/>
                  <a:moveTo>
                    <a:pt x="7462" y="255"/>
                  </a:moveTo>
                  <a:cubicBezTo>
                    <a:pt x="7457" y="255"/>
                    <a:pt x="7453" y="251"/>
                    <a:pt x="7453" y="247"/>
                  </a:cubicBezTo>
                  <a:cubicBezTo>
                    <a:pt x="7453" y="244"/>
                    <a:pt x="7454" y="242"/>
                    <a:pt x="7456" y="241"/>
                  </a:cubicBezTo>
                  <a:cubicBezTo>
                    <a:pt x="7457" y="239"/>
                    <a:pt x="7459" y="238"/>
                    <a:pt x="7462" y="238"/>
                  </a:cubicBezTo>
                  <a:cubicBezTo>
                    <a:pt x="7466" y="238"/>
                    <a:pt x="7470" y="238"/>
                    <a:pt x="7474" y="238"/>
                  </a:cubicBezTo>
                  <a:cubicBezTo>
                    <a:pt x="7478" y="237"/>
                    <a:pt x="7482" y="237"/>
                    <a:pt x="7486" y="237"/>
                  </a:cubicBezTo>
                  <a:cubicBezTo>
                    <a:pt x="7509" y="237"/>
                    <a:pt x="7533" y="236"/>
                    <a:pt x="7558" y="236"/>
                  </a:cubicBezTo>
                  <a:cubicBezTo>
                    <a:pt x="7558" y="235"/>
                    <a:pt x="7558" y="235"/>
                    <a:pt x="7558" y="235"/>
                  </a:cubicBezTo>
                  <a:cubicBezTo>
                    <a:pt x="7558" y="235"/>
                    <a:pt x="7558" y="235"/>
                    <a:pt x="7558" y="236"/>
                  </a:cubicBezTo>
                  <a:cubicBezTo>
                    <a:pt x="7596" y="235"/>
                    <a:pt x="7634" y="234"/>
                    <a:pt x="7671" y="234"/>
                  </a:cubicBezTo>
                  <a:cubicBezTo>
                    <a:pt x="7671" y="234"/>
                    <a:pt x="7671" y="234"/>
                    <a:pt x="7671" y="234"/>
                  </a:cubicBezTo>
                  <a:cubicBezTo>
                    <a:pt x="7676" y="234"/>
                    <a:pt x="7680" y="237"/>
                    <a:pt x="7680" y="242"/>
                  </a:cubicBezTo>
                  <a:cubicBezTo>
                    <a:pt x="7680" y="247"/>
                    <a:pt x="7676" y="250"/>
                    <a:pt x="7671" y="250"/>
                  </a:cubicBezTo>
                  <a:cubicBezTo>
                    <a:pt x="7633" y="251"/>
                    <a:pt x="7595" y="252"/>
                    <a:pt x="7558" y="252"/>
                  </a:cubicBezTo>
                  <a:cubicBezTo>
                    <a:pt x="7534" y="253"/>
                    <a:pt x="7510" y="254"/>
                    <a:pt x="7486" y="254"/>
                  </a:cubicBezTo>
                  <a:cubicBezTo>
                    <a:pt x="7478" y="254"/>
                    <a:pt x="7470" y="255"/>
                    <a:pt x="7462" y="255"/>
                  </a:cubicBezTo>
                  <a:cubicBezTo>
                    <a:pt x="7462" y="255"/>
                    <a:pt x="7462" y="255"/>
                    <a:pt x="7462" y="255"/>
                  </a:cubicBezTo>
                  <a:close/>
                  <a:moveTo>
                    <a:pt x="415" y="253"/>
                  </a:moveTo>
                  <a:cubicBezTo>
                    <a:pt x="415" y="253"/>
                    <a:pt x="415" y="252"/>
                    <a:pt x="414" y="252"/>
                  </a:cubicBezTo>
                  <a:cubicBezTo>
                    <a:pt x="412" y="252"/>
                    <a:pt x="410" y="251"/>
                    <a:pt x="409" y="249"/>
                  </a:cubicBezTo>
                  <a:cubicBezTo>
                    <a:pt x="407" y="247"/>
                    <a:pt x="407" y="245"/>
                    <a:pt x="407" y="243"/>
                  </a:cubicBezTo>
                  <a:cubicBezTo>
                    <a:pt x="408" y="238"/>
                    <a:pt x="412" y="235"/>
                    <a:pt x="417" y="236"/>
                  </a:cubicBezTo>
                  <a:cubicBezTo>
                    <a:pt x="419" y="236"/>
                    <a:pt x="421" y="237"/>
                    <a:pt x="422" y="239"/>
                  </a:cubicBezTo>
                  <a:cubicBezTo>
                    <a:pt x="424" y="241"/>
                    <a:pt x="424" y="243"/>
                    <a:pt x="424" y="245"/>
                  </a:cubicBezTo>
                  <a:cubicBezTo>
                    <a:pt x="423" y="249"/>
                    <a:pt x="420" y="253"/>
                    <a:pt x="415" y="253"/>
                  </a:cubicBezTo>
                  <a:close/>
                  <a:moveTo>
                    <a:pt x="7699" y="250"/>
                  </a:moveTo>
                  <a:cubicBezTo>
                    <a:pt x="7699" y="250"/>
                    <a:pt x="7699" y="250"/>
                    <a:pt x="7699" y="250"/>
                  </a:cubicBezTo>
                  <a:cubicBezTo>
                    <a:pt x="7695" y="250"/>
                    <a:pt x="7691" y="246"/>
                    <a:pt x="7691" y="242"/>
                  </a:cubicBezTo>
                  <a:cubicBezTo>
                    <a:pt x="7691" y="239"/>
                    <a:pt x="7692" y="237"/>
                    <a:pt x="7693" y="236"/>
                  </a:cubicBezTo>
                  <a:cubicBezTo>
                    <a:pt x="7695" y="234"/>
                    <a:pt x="7697" y="233"/>
                    <a:pt x="7699" y="233"/>
                  </a:cubicBezTo>
                  <a:cubicBezTo>
                    <a:pt x="7699" y="233"/>
                    <a:pt x="7699" y="233"/>
                    <a:pt x="7699" y="233"/>
                  </a:cubicBezTo>
                  <a:cubicBezTo>
                    <a:pt x="7704" y="233"/>
                    <a:pt x="7708" y="237"/>
                    <a:pt x="7708" y="242"/>
                  </a:cubicBezTo>
                  <a:cubicBezTo>
                    <a:pt x="7708" y="246"/>
                    <a:pt x="7704" y="250"/>
                    <a:pt x="7699" y="250"/>
                  </a:cubicBezTo>
                  <a:close/>
                  <a:moveTo>
                    <a:pt x="7728" y="250"/>
                  </a:moveTo>
                  <a:cubicBezTo>
                    <a:pt x="7728" y="250"/>
                    <a:pt x="7728" y="250"/>
                    <a:pt x="7728" y="250"/>
                  </a:cubicBezTo>
                  <a:cubicBezTo>
                    <a:pt x="7723" y="250"/>
                    <a:pt x="7719" y="246"/>
                    <a:pt x="7719" y="241"/>
                  </a:cubicBezTo>
                  <a:cubicBezTo>
                    <a:pt x="7719" y="237"/>
                    <a:pt x="7723" y="233"/>
                    <a:pt x="7728" y="233"/>
                  </a:cubicBezTo>
                  <a:cubicBezTo>
                    <a:pt x="7759" y="232"/>
                    <a:pt x="7791" y="232"/>
                    <a:pt x="7824" y="232"/>
                  </a:cubicBezTo>
                  <a:cubicBezTo>
                    <a:pt x="7824" y="232"/>
                    <a:pt x="7824" y="232"/>
                    <a:pt x="7824" y="232"/>
                  </a:cubicBezTo>
                  <a:cubicBezTo>
                    <a:pt x="7828" y="232"/>
                    <a:pt x="7832" y="236"/>
                    <a:pt x="7832" y="241"/>
                  </a:cubicBezTo>
                  <a:cubicBezTo>
                    <a:pt x="7832" y="243"/>
                    <a:pt x="7831" y="245"/>
                    <a:pt x="7830" y="247"/>
                  </a:cubicBezTo>
                  <a:cubicBezTo>
                    <a:pt x="7828" y="248"/>
                    <a:pt x="7826" y="249"/>
                    <a:pt x="7824" y="249"/>
                  </a:cubicBezTo>
                  <a:cubicBezTo>
                    <a:pt x="7793" y="249"/>
                    <a:pt x="7762" y="249"/>
                    <a:pt x="7728" y="250"/>
                  </a:cubicBezTo>
                  <a:close/>
                  <a:moveTo>
                    <a:pt x="387" y="250"/>
                  </a:moveTo>
                  <a:cubicBezTo>
                    <a:pt x="387" y="250"/>
                    <a:pt x="387" y="250"/>
                    <a:pt x="387" y="250"/>
                  </a:cubicBezTo>
                  <a:cubicBezTo>
                    <a:pt x="384" y="249"/>
                    <a:pt x="381" y="249"/>
                    <a:pt x="378" y="249"/>
                  </a:cubicBezTo>
                  <a:cubicBezTo>
                    <a:pt x="274" y="249"/>
                    <a:pt x="274" y="249"/>
                    <a:pt x="274" y="249"/>
                  </a:cubicBezTo>
                  <a:cubicBezTo>
                    <a:pt x="274" y="249"/>
                    <a:pt x="274" y="249"/>
                    <a:pt x="274" y="249"/>
                  </a:cubicBezTo>
                  <a:cubicBezTo>
                    <a:pt x="178" y="249"/>
                    <a:pt x="178" y="249"/>
                    <a:pt x="178" y="249"/>
                  </a:cubicBezTo>
                  <a:cubicBezTo>
                    <a:pt x="173" y="249"/>
                    <a:pt x="170" y="245"/>
                    <a:pt x="170" y="241"/>
                  </a:cubicBezTo>
                  <a:cubicBezTo>
                    <a:pt x="170" y="236"/>
                    <a:pt x="173" y="232"/>
                    <a:pt x="178" y="232"/>
                  </a:cubicBezTo>
                  <a:cubicBezTo>
                    <a:pt x="378" y="232"/>
                    <a:pt x="378" y="232"/>
                    <a:pt x="378" y="232"/>
                  </a:cubicBezTo>
                  <a:cubicBezTo>
                    <a:pt x="381" y="232"/>
                    <a:pt x="384" y="232"/>
                    <a:pt x="388" y="233"/>
                  </a:cubicBezTo>
                  <a:cubicBezTo>
                    <a:pt x="388" y="233"/>
                    <a:pt x="388" y="233"/>
                    <a:pt x="388" y="233"/>
                  </a:cubicBezTo>
                  <a:cubicBezTo>
                    <a:pt x="393" y="233"/>
                    <a:pt x="396" y="237"/>
                    <a:pt x="396" y="242"/>
                  </a:cubicBezTo>
                  <a:cubicBezTo>
                    <a:pt x="396" y="246"/>
                    <a:pt x="392" y="250"/>
                    <a:pt x="387" y="250"/>
                  </a:cubicBezTo>
                  <a:close/>
                  <a:moveTo>
                    <a:pt x="150" y="249"/>
                  </a:moveTo>
                  <a:cubicBezTo>
                    <a:pt x="145" y="249"/>
                    <a:pt x="141" y="245"/>
                    <a:pt x="141" y="241"/>
                  </a:cubicBezTo>
                  <a:cubicBezTo>
                    <a:pt x="141" y="236"/>
                    <a:pt x="145" y="232"/>
                    <a:pt x="150" y="232"/>
                  </a:cubicBezTo>
                  <a:cubicBezTo>
                    <a:pt x="154" y="232"/>
                    <a:pt x="158" y="236"/>
                    <a:pt x="158" y="241"/>
                  </a:cubicBezTo>
                  <a:cubicBezTo>
                    <a:pt x="158" y="245"/>
                    <a:pt x="154" y="249"/>
                    <a:pt x="150" y="249"/>
                  </a:cubicBezTo>
                  <a:close/>
                  <a:moveTo>
                    <a:pt x="121" y="249"/>
                  </a:moveTo>
                  <a:cubicBezTo>
                    <a:pt x="8" y="249"/>
                    <a:pt x="8" y="249"/>
                    <a:pt x="8" y="249"/>
                  </a:cubicBezTo>
                  <a:cubicBezTo>
                    <a:pt x="4" y="249"/>
                    <a:pt x="0" y="245"/>
                    <a:pt x="0" y="241"/>
                  </a:cubicBezTo>
                  <a:cubicBezTo>
                    <a:pt x="0" y="236"/>
                    <a:pt x="4" y="232"/>
                    <a:pt x="8" y="232"/>
                  </a:cubicBezTo>
                  <a:cubicBezTo>
                    <a:pt x="121" y="232"/>
                    <a:pt x="121" y="232"/>
                    <a:pt x="121" y="232"/>
                  </a:cubicBezTo>
                  <a:cubicBezTo>
                    <a:pt x="126" y="232"/>
                    <a:pt x="130" y="236"/>
                    <a:pt x="130" y="241"/>
                  </a:cubicBezTo>
                  <a:cubicBezTo>
                    <a:pt x="130" y="245"/>
                    <a:pt x="126" y="249"/>
                    <a:pt x="121" y="249"/>
                  </a:cubicBezTo>
                  <a:close/>
                  <a:moveTo>
                    <a:pt x="4417" y="243"/>
                  </a:moveTo>
                  <a:cubicBezTo>
                    <a:pt x="4415" y="243"/>
                    <a:pt x="4413" y="242"/>
                    <a:pt x="4412" y="242"/>
                  </a:cubicBezTo>
                  <a:cubicBezTo>
                    <a:pt x="4410" y="240"/>
                    <a:pt x="4409" y="238"/>
                    <a:pt x="4408" y="236"/>
                  </a:cubicBezTo>
                  <a:cubicBezTo>
                    <a:pt x="4408" y="234"/>
                    <a:pt x="4408" y="232"/>
                    <a:pt x="4409" y="230"/>
                  </a:cubicBezTo>
                  <a:cubicBezTo>
                    <a:pt x="4425" y="204"/>
                    <a:pt x="4439" y="184"/>
                    <a:pt x="4452" y="165"/>
                  </a:cubicBezTo>
                  <a:cubicBezTo>
                    <a:pt x="4456" y="159"/>
                    <a:pt x="4459" y="154"/>
                    <a:pt x="4463" y="149"/>
                  </a:cubicBezTo>
                  <a:cubicBezTo>
                    <a:pt x="4476" y="132"/>
                    <a:pt x="4488" y="116"/>
                    <a:pt x="4500" y="102"/>
                  </a:cubicBezTo>
                  <a:cubicBezTo>
                    <a:pt x="4512" y="88"/>
                    <a:pt x="4525" y="74"/>
                    <a:pt x="4538" y="63"/>
                  </a:cubicBezTo>
                  <a:cubicBezTo>
                    <a:pt x="4541" y="60"/>
                    <a:pt x="4547" y="60"/>
                    <a:pt x="4550" y="63"/>
                  </a:cubicBezTo>
                  <a:cubicBezTo>
                    <a:pt x="4553" y="66"/>
                    <a:pt x="4553" y="72"/>
                    <a:pt x="4549" y="75"/>
                  </a:cubicBezTo>
                  <a:cubicBezTo>
                    <a:pt x="4537" y="86"/>
                    <a:pt x="4525" y="99"/>
                    <a:pt x="4513" y="113"/>
                  </a:cubicBezTo>
                  <a:cubicBezTo>
                    <a:pt x="4501" y="127"/>
                    <a:pt x="4489" y="142"/>
                    <a:pt x="4477" y="159"/>
                  </a:cubicBezTo>
                  <a:cubicBezTo>
                    <a:pt x="4473" y="164"/>
                    <a:pt x="4470" y="169"/>
                    <a:pt x="4466" y="174"/>
                  </a:cubicBezTo>
                  <a:cubicBezTo>
                    <a:pt x="4453" y="193"/>
                    <a:pt x="4440" y="213"/>
                    <a:pt x="4424" y="239"/>
                  </a:cubicBezTo>
                  <a:cubicBezTo>
                    <a:pt x="4422" y="241"/>
                    <a:pt x="4420" y="243"/>
                    <a:pt x="4417" y="243"/>
                  </a:cubicBezTo>
                  <a:close/>
                  <a:moveTo>
                    <a:pt x="5019" y="228"/>
                  </a:moveTo>
                  <a:cubicBezTo>
                    <a:pt x="5017" y="228"/>
                    <a:pt x="5015" y="227"/>
                    <a:pt x="5013" y="225"/>
                  </a:cubicBezTo>
                  <a:cubicBezTo>
                    <a:pt x="5012" y="224"/>
                    <a:pt x="5011" y="222"/>
                    <a:pt x="5011" y="219"/>
                  </a:cubicBezTo>
                  <a:cubicBezTo>
                    <a:pt x="5011" y="217"/>
                    <a:pt x="5012" y="215"/>
                    <a:pt x="5013" y="213"/>
                  </a:cubicBezTo>
                  <a:cubicBezTo>
                    <a:pt x="5016" y="210"/>
                    <a:pt x="5022" y="210"/>
                    <a:pt x="5025" y="213"/>
                  </a:cubicBezTo>
                  <a:cubicBezTo>
                    <a:pt x="5028" y="217"/>
                    <a:pt x="5028" y="222"/>
                    <a:pt x="5025" y="225"/>
                  </a:cubicBezTo>
                  <a:cubicBezTo>
                    <a:pt x="5024" y="227"/>
                    <a:pt x="5021" y="228"/>
                    <a:pt x="5019" y="228"/>
                  </a:cubicBezTo>
                  <a:close/>
                  <a:moveTo>
                    <a:pt x="4999" y="208"/>
                  </a:moveTo>
                  <a:cubicBezTo>
                    <a:pt x="4997" y="208"/>
                    <a:pt x="4995" y="207"/>
                    <a:pt x="4993" y="206"/>
                  </a:cubicBezTo>
                  <a:cubicBezTo>
                    <a:pt x="4988" y="201"/>
                    <a:pt x="4983" y="196"/>
                    <a:pt x="4978" y="191"/>
                  </a:cubicBezTo>
                  <a:cubicBezTo>
                    <a:pt x="4977" y="190"/>
                    <a:pt x="4977" y="190"/>
                    <a:pt x="4977" y="190"/>
                  </a:cubicBezTo>
                  <a:cubicBezTo>
                    <a:pt x="4947" y="163"/>
                    <a:pt x="4947" y="163"/>
                    <a:pt x="4947" y="163"/>
                  </a:cubicBezTo>
                  <a:cubicBezTo>
                    <a:pt x="4917" y="137"/>
                    <a:pt x="4917" y="137"/>
                    <a:pt x="4917" y="137"/>
                  </a:cubicBezTo>
                  <a:cubicBezTo>
                    <a:pt x="4914" y="135"/>
                    <a:pt x="4912" y="133"/>
                    <a:pt x="4909" y="131"/>
                  </a:cubicBezTo>
                  <a:cubicBezTo>
                    <a:pt x="4905" y="128"/>
                    <a:pt x="4901" y="124"/>
                    <a:pt x="4897" y="121"/>
                  </a:cubicBezTo>
                  <a:cubicBezTo>
                    <a:pt x="4894" y="118"/>
                    <a:pt x="4890" y="115"/>
                    <a:pt x="4886" y="112"/>
                  </a:cubicBezTo>
                  <a:cubicBezTo>
                    <a:pt x="4876" y="105"/>
                    <a:pt x="4865" y="97"/>
                    <a:pt x="4855" y="90"/>
                  </a:cubicBezTo>
                  <a:cubicBezTo>
                    <a:pt x="4855" y="89"/>
                    <a:pt x="4855" y="89"/>
                    <a:pt x="4855" y="89"/>
                  </a:cubicBezTo>
                  <a:cubicBezTo>
                    <a:pt x="4846" y="84"/>
                    <a:pt x="4839" y="79"/>
                    <a:pt x="4832" y="75"/>
                  </a:cubicBezTo>
                  <a:cubicBezTo>
                    <a:pt x="4828" y="72"/>
                    <a:pt x="4827" y="67"/>
                    <a:pt x="4830" y="63"/>
                  </a:cubicBezTo>
                  <a:cubicBezTo>
                    <a:pt x="4832" y="59"/>
                    <a:pt x="4838" y="58"/>
                    <a:pt x="4842" y="60"/>
                  </a:cubicBezTo>
                  <a:cubicBezTo>
                    <a:pt x="4850" y="66"/>
                    <a:pt x="4858" y="71"/>
                    <a:pt x="4864" y="75"/>
                  </a:cubicBezTo>
                  <a:cubicBezTo>
                    <a:pt x="4865" y="76"/>
                    <a:pt x="4865" y="76"/>
                    <a:pt x="4865" y="76"/>
                  </a:cubicBezTo>
                  <a:cubicBezTo>
                    <a:pt x="4875" y="83"/>
                    <a:pt x="4886" y="91"/>
                    <a:pt x="4896" y="99"/>
                  </a:cubicBezTo>
                  <a:cubicBezTo>
                    <a:pt x="4897" y="99"/>
                    <a:pt x="4897" y="99"/>
                    <a:pt x="4897" y="99"/>
                  </a:cubicBezTo>
                  <a:cubicBezTo>
                    <a:pt x="4901" y="102"/>
                    <a:pt x="4905" y="105"/>
                    <a:pt x="4909" y="108"/>
                  </a:cubicBezTo>
                  <a:cubicBezTo>
                    <a:pt x="4912" y="111"/>
                    <a:pt x="4916" y="114"/>
                    <a:pt x="4920" y="118"/>
                  </a:cubicBezTo>
                  <a:cubicBezTo>
                    <a:pt x="4923" y="120"/>
                    <a:pt x="4925" y="122"/>
                    <a:pt x="4928" y="124"/>
                  </a:cubicBezTo>
                  <a:cubicBezTo>
                    <a:pt x="4928" y="124"/>
                    <a:pt x="4928" y="124"/>
                    <a:pt x="4928" y="124"/>
                  </a:cubicBezTo>
                  <a:cubicBezTo>
                    <a:pt x="4958" y="150"/>
                    <a:pt x="4958" y="150"/>
                    <a:pt x="4958" y="150"/>
                  </a:cubicBezTo>
                  <a:cubicBezTo>
                    <a:pt x="4988" y="178"/>
                    <a:pt x="4988" y="178"/>
                    <a:pt x="4988" y="178"/>
                  </a:cubicBezTo>
                  <a:cubicBezTo>
                    <a:pt x="4994" y="183"/>
                    <a:pt x="5000" y="188"/>
                    <a:pt x="5005" y="193"/>
                  </a:cubicBezTo>
                  <a:cubicBezTo>
                    <a:pt x="5008" y="197"/>
                    <a:pt x="5008" y="202"/>
                    <a:pt x="5005" y="205"/>
                  </a:cubicBezTo>
                  <a:cubicBezTo>
                    <a:pt x="5003" y="207"/>
                    <a:pt x="5001" y="208"/>
                    <a:pt x="4999" y="208"/>
                  </a:cubicBezTo>
                  <a:close/>
                  <a:moveTo>
                    <a:pt x="4813" y="61"/>
                  </a:moveTo>
                  <a:cubicBezTo>
                    <a:pt x="4811" y="61"/>
                    <a:pt x="4810" y="61"/>
                    <a:pt x="4809" y="60"/>
                  </a:cubicBezTo>
                  <a:cubicBezTo>
                    <a:pt x="4809" y="60"/>
                    <a:pt x="4809" y="60"/>
                    <a:pt x="4809" y="60"/>
                  </a:cubicBezTo>
                  <a:cubicBezTo>
                    <a:pt x="4807" y="59"/>
                    <a:pt x="4805" y="57"/>
                    <a:pt x="4805" y="55"/>
                  </a:cubicBezTo>
                  <a:cubicBezTo>
                    <a:pt x="4804" y="53"/>
                    <a:pt x="4804" y="51"/>
                    <a:pt x="4805" y="49"/>
                  </a:cubicBezTo>
                  <a:cubicBezTo>
                    <a:pt x="4808" y="45"/>
                    <a:pt x="4813" y="43"/>
                    <a:pt x="4817" y="45"/>
                  </a:cubicBezTo>
                  <a:cubicBezTo>
                    <a:pt x="4821" y="48"/>
                    <a:pt x="4823" y="53"/>
                    <a:pt x="4820" y="57"/>
                  </a:cubicBezTo>
                  <a:cubicBezTo>
                    <a:pt x="4819" y="60"/>
                    <a:pt x="4816" y="61"/>
                    <a:pt x="4813" y="61"/>
                  </a:cubicBezTo>
                  <a:close/>
                  <a:moveTo>
                    <a:pt x="4565" y="59"/>
                  </a:moveTo>
                  <a:cubicBezTo>
                    <a:pt x="4563" y="59"/>
                    <a:pt x="4560" y="58"/>
                    <a:pt x="4558" y="56"/>
                  </a:cubicBezTo>
                  <a:cubicBezTo>
                    <a:pt x="4556" y="52"/>
                    <a:pt x="4556" y="47"/>
                    <a:pt x="4560" y="44"/>
                  </a:cubicBezTo>
                  <a:cubicBezTo>
                    <a:pt x="4560" y="44"/>
                    <a:pt x="4560" y="44"/>
                    <a:pt x="4560" y="44"/>
                  </a:cubicBezTo>
                  <a:cubicBezTo>
                    <a:pt x="4560" y="44"/>
                    <a:pt x="4560" y="44"/>
                    <a:pt x="4560" y="44"/>
                  </a:cubicBezTo>
                  <a:cubicBezTo>
                    <a:pt x="4564" y="41"/>
                    <a:pt x="4569" y="42"/>
                    <a:pt x="4572" y="45"/>
                  </a:cubicBezTo>
                  <a:cubicBezTo>
                    <a:pt x="4573" y="47"/>
                    <a:pt x="4574" y="49"/>
                    <a:pt x="4574" y="52"/>
                  </a:cubicBezTo>
                  <a:cubicBezTo>
                    <a:pt x="4573" y="54"/>
                    <a:pt x="4572" y="56"/>
                    <a:pt x="4570" y="57"/>
                  </a:cubicBezTo>
                  <a:cubicBezTo>
                    <a:pt x="4569" y="58"/>
                    <a:pt x="4567" y="59"/>
                    <a:pt x="4565" y="59"/>
                  </a:cubicBezTo>
                  <a:close/>
                  <a:moveTo>
                    <a:pt x="4788" y="48"/>
                  </a:moveTo>
                  <a:cubicBezTo>
                    <a:pt x="4786" y="48"/>
                    <a:pt x="4785" y="48"/>
                    <a:pt x="4784" y="47"/>
                  </a:cubicBezTo>
                  <a:cubicBezTo>
                    <a:pt x="4779" y="45"/>
                    <a:pt x="4779" y="45"/>
                    <a:pt x="4779" y="45"/>
                  </a:cubicBezTo>
                  <a:cubicBezTo>
                    <a:pt x="4759" y="36"/>
                    <a:pt x="4759" y="36"/>
                    <a:pt x="4759" y="36"/>
                  </a:cubicBezTo>
                  <a:cubicBezTo>
                    <a:pt x="4758" y="35"/>
                    <a:pt x="4756" y="35"/>
                    <a:pt x="4754" y="34"/>
                  </a:cubicBezTo>
                  <a:cubicBezTo>
                    <a:pt x="4753" y="34"/>
                    <a:pt x="4752" y="33"/>
                    <a:pt x="4752" y="33"/>
                  </a:cubicBezTo>
                  <a:cubicBezTo>
                    <a:pt x="4736" y="27"/>
                    <a:pt x="4736" y="27"/>
                    <a:pt x="4736" y="27"/>
                  </a:cubicBezTo>
                  <a:cubicBezTo>
                    <a:pt x="4728" y="25"/>
                    <a:pt x="4728" y="25"/>
                    <a:pt x="4728" y="25"/>
                  </a:cubicBezTo>
                  <a:cubicBezTo>
                    <a:pt x="4710" y="20"/>
                    <a:pt x="4694" y="18"/>
                    <a:pt x="4680" y="17"/>
                  </a:cubicBezTo>
                  <a:cubicBezTo>
                    <a:pt x="4676" y="17"/>
                    <a:pt x="4672" y="17"/>
                    <a:pt x="4669" y="18"/>
                  </a:cubicBezTo>
                  <a:cubicBezTo>
                    <a:pt x="4669" y="18"/>
                    <a:pt x="4669" y="18"/>
                    <a:pt x="4669" y="18"/>
                  </a:cubicBezTo>
                  <a:cubicBezTo>
                    <a:pt x="4650" y="19"/>
                    <a:pt x="4633" y="23"/>
                    <a:pt x="4615" y="30"/>
                  </a:cubicBezTo>
                  <a:cubicBezTo>
                    <a:pt x="4608" y="33"/>
                    <a:pt x="4600" y="37"/>
                    <a:pt x="4593" y="42"/>
                  </a:cubicBezTo>
                  <a:cubicBezTo>
                    <a:pt x="4589" y="44"/>
                    <a:pt x="4584" y="43"/>
                    <a:pt x="4581" y="39"/>
                  </a:cubicBezTo>
                  <a:cubicBezTo>
                    <a:pt x="4580" y="37"/>
                    <a:pt x="4580" y="35"/>
                    <a:pt x="4580" y="32"/>
                  </a:cubicBezTo>
                  <a:cubicBezTo>
                    <a:pt x="4581" y="30"/>
                    <a:pt x="4582" y="28"/>
                    <a:pt x="4584" y="27"/>
                  </a:cubicBezTo>
                  <a:cubicBezTo>
                    <a:pt x="4592" y="22"/>
                    <a:pt x="4601" y="18"/>
                    <a:pt x="4608" y="15"/>
                  </a:cubicBezTo>
                  <a:cubicBezTo>
                    <a:pt x="4628" y="6"/>
                    <a:pt x="4647" y="2"/>
                    <a:pt x="4668" y="1"/>
                  </a:cubicBezTo>
                  <a:cubicBezTo>
                    <a:pt x="4668" y="1"/>
                    <a:pt x="4668" y="1"/>
                    <a:pt x="4668" y="1"/>
                  </a:cubicBezTo>
                  <a:cubicBezTo>
                    <a:pt x="4671" y="1"/>
                    <a:pt x="4673" y="0"/>
                    <a:pt x="4676" y="0"/>
                  </a:cubicBezTo>
                  <a:cubicBezTo>
                    <a:pt x="4678" y="0"/>
                    <a:pt x="4679" y="1"/>
                    <a:pt x="4680" y="1"/>
                  </a:cubicBezTo>
                  <a:cubicBezTo>
                    <a:pt x="4696" y="1"/>
                    <a:pt x="4713" y="4"/>
                    <a:pt x="4732" y="9"/>
                  </a:cubicBezTo>
                  <a:cubicBezTo>
                    <a:pt x="4732" y="9"/>
                    <a:pt x="4732" y="9"/>
                    <a:pt x="4732" y="9"/>
                  </a:cubicBezTo>
                  <a:cubicBezTo>
                    <a:pt x="4741" y="11"/>
                    <a:pt x="4741" y="11"/>
                    <a:pt x="4741" y="11"/>
                  </a:cubicBezTo>
                  <a:cubicBezTo>
                    <a:pt x="4757" y="17"/>
                    <a:pt x="4757" y="17"/>
                    <a:pt x="4757" y="17"/>
                  </a:cubicBezTo>
                  <a:cubicBezTo>
                    <a:pt x="4758" y="17"/>
                    <a:pt x="4759" y="18"/>
                    <a:pt x="4759" y="18"/>
                  </a:cubicBezTo>
                  <a:cubicBezTo>
                    <a:pt x="4761" y="19"/>
                    <a:pt x="4764" y="19"/>
                    <a:pt x="4766" y="20"/>
                  </a:cubicBezTo>
                  <a:cubicBezTo>
                    <a:pt x="4766" y="20"/>
                    <a:pt x="4766" y="20"/>
                    <a:pt x="4766" y="20"/>
                  </a:cubicBezTo>
                  <a:cubicBezTo>
                    <a:pt x="4787" y="29"/>
                    <a:pt x="4787" y="29"/>
                    <a:pt x="4787" y="29"/>
                  </a:cubicBezTo>
                  <a:cubicBezTo>
                    <a:pt x="4792" y="32"/>
                    <a:pt x="4792" y="32"/>
                    <a:pt x="4792" y="32"/>
                  </a:cubicBezTo>
                  <a:cubicBezTo>
                    <a:pt x="4796" y="34"/>
                    <a:pt x="4798" y="39"/>
                    <a:pt x="4795" y="44"/>
                  </a:cubicBezTo>
                  <a:cubicBezTo>
                    <a:pt x="4794" y="46"/>
                    <a:pt x="4791" y="48"/>
                    <a:pt x="4788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37">
              <a:extLst>
                <a:ext uri="{FF2B5EF4-FFF2-40B4-BE49-F238E27FC236}">
                  <a16:creationId xmlns:a16="http://schemas.microsoft.com/office/drawing/2014/main" id="{3F24F28C-AFC1-4545-8ED8-B7D9B00791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0350" y="5311775"/>
              <a:ext cx="23936325" cy="3756025"/>
            </a:xfrm>
            <a:custGeom>
              <a:avLst/>
              <a:gdLst>
                <a:gd name="T0" fmla="*/ 3477 w 7809"/>
                <a:gd name="T1" fmla="*/ 1195 h 1223"/>
                <a:gd name="T2" fmla="*/ 3561 w 7809"/>
                <a:gd name="T3" fmla="*/ 1154 h 1223"/>
                <a:gd name="T4" fmla="*/ 3601 w 7809"/>
                <a:gd name="T5" fmla="*/ 1148 h 1223"/>
                <a:gd name="T6" fmla="*/ 3508 w 7809"/>
                <a:gd name="T7" fmla="*/ 1202 h 1223"/>
                <a:gd name="T8" fmla="*/ 3274 w 7809"/>
                <a:gd name="T9" fmla="*/ 1185 h 1223"/>
                <a:gd name="T10" fmla="*/ 3210 w 7809"/>
                <a:gd name="T11" fmla="*/ 1141 h 1223"/>
                <a:gd name="T12" fmla="*/ 2994 w 7809"/>
                <a:gd name="T13" fmla="*/ 882 h 1223"/>
                <a:gd name="T14" fmla="*/ 3690 w 7809"/>
                <a:gd name="T15" fmla="*/ 1058 h 1223"/>
                <a:gd name="T16" fmla="*/ 3912 w 7809"/>
                <a:gd name="T17" fmla="*/ 850 h 1223"/>
                <a:gd name="T18" fmla="*/ 5778 w 7809"/>
                <a:gd name="T19" fmla="*/ 933 h 1223"/>
                <a:gd name="T20" fmla="*/ 5814 w 7809"/>
                <a:gd name="T21" fmla="*/ 923 h 1223"/>
                <a:gd name="T22" fmla="*/ 6149 w 7809"/>
                <a:gd name="T23" fmla="*/ 777 h 1223"/>
                <a:gd name="T24" fmla="*/ 5829 w 7809"/>
                <a:gd name="T25" fmla="*/ 930 h 1223"/>
                <a:gd name="T26" fmla="*/ 5559 w 7809"/>
                <a:gd name="T27" fmla="*/ 864 h 1223"/>
                <a:gd name="T28" fmla="*/ 5415 w 7809"/>
                <a:gd name="T29" fmla="*/ 736 h 1223"/>
                <a:gd name="T30" fmla="*/ 5455 w 7809"/>
                <a:gd name="T31" fmla="*/ 754 h 1223"/>
                <a:gd name="T32" fmla="*/ 5580 w 7809"/>
                <a:gd name="T33" fmla="*/ 857 h 1223"/>
                <a:gd name="T34" fmla="*/ 2927 w 7809"/>
                <a:gd name="T35" fmla="*/ 807 h 1223"/>
                <a:gd name="T36" fmla="*/ 2819 w 7809"/>
                <a:gd name="T37" fmla="*/ 672 h 1223"/>
                <a:gd name="T38" fmla="*/ 2902 w 7809"/>
                <a:gd name="T39" fmla="*/ 758 h 1223"/>
                <a:gd name="T40" fmla="*/ 6217 w 7809"/>
                <a:gd name="T41" fmla="*/ 750 h 1223"/>
                <a:gd name="T42" fmla="*/ 4061 w 7809"/>
                <a:gd name="T43" fmla="*/ 714 h 1223"/>
                <a:gd name="T44" fmla="*/ 6519 w 7809"/>
                <a:gd name="T45" fmla="*/ 464 h 1223"/>
                <a:gd name="T46" fmla="*/ 1172 w 7809"/>
                <a:gd name="T47" fmla="*/ 703 h 1223"/>
                <a:gd name="T48" fmla="*/ 1041 w 7809"/>
                <a:gd name="T49" fmla="*/ 654 h 1223"/>
                <a:gd name="T50" fmla="*/ 1267 w 7809"/>
                <a:gd name="T51" fmla="*/ 674 h 1223"/>
                <a:gd name="T52" fmla="*/ 5366 w 7809"/>
                <a:gd name="T53" fmla="*/ 681 h 1223"/>
                <a:gd name="T54" fmla="*/ 4076 w 7809"/>
                <a:gd name="T55" fmla="*/ 671 h 1223"/>
                <a:gd name="T56" fmla="*/ 4082 w 7809"/>
                <a:gd name="T57" fmla="*/ 685 h 1223"/>
                <a:gd name="T58" fmla="*/ 1379 w 7809"/>
                <a:gd name="T59" fmla="*/ 645 h 1223"/>
                <a:gd name="T60" fmla="*/ 1611 w 7809"/>
                <a:gd name="T61" fmla="*/ 547 h 1223"/>
                <a:gd name="T62" fmla="*/ 5245 w 7809"/>
                <a:gd name="T63" fmla="*/ 531 h 1223"/>
                <a:gd name="T64" fmla="*/ 5282 w 7809"/>
                <a:gd name="T65" fmla="*/ 551 h 1223"/>
                <a:gd name="T66" fmla="*/ 903 w 7809"/>
                <a:gd name="T67" fmla="*/ 569 h 1223"/>
                <a:gd name="T68" fmla="*/ 540 w 7809"/>
                <a:gd name="T69" fmla="*/ 311 h 1223"/>
                <a:gd name="T70" fmla="*/ 831 w 7809"/>
                <a:gd name="T71" fmla="*/ 532 h 1223"/>
                <a:gd name="T72" fmla="*/ 2647 w 7809"/>
                <a:gd name="T73" fmla="*/ 448 h 1223"/>
                <a:gd name="T74" fmla="*/ 1897 w 7809"/>
                <a:gd name="T75" fmla="*/ 384 h 1223"/>
                <a:gd name="T76" fmla="*/ 1824 w 7809"/>
                <a:gd name="T77" fmla="*/ 437 h 1223"/>
                <a:gd name="T78" fmla="*/ 6616 w 7809"/>
                <a:gd name="T79" fmla="*/ 394 h 1223"/>
                <a:gd name="T80" fmla="*/ 6703 w 7809"/>
                <a:gd name="T81" fmla="*/ 304 h 1223"/>
                <a:gd name="T82" fmla="*/ 6956 w 7809"/>
                <a:gd name="T83" fmla="*/ 272 h 1223"/>
                <a:gd name="T84" fmla="*/ 6708 w 7809"/>
                <a:gd name="T85" fmla="*/ 320 h 1223"/>
                <a:gd name="T86" fmla="*/ 6616 w 7809"/>
                <a:gd name="T87" fmla="*/ 394 h 1223"/>
                <a:gd name="T88" fmla="*/ 2508 w 7809"/>
                <a:gd name="T89" fmla="*/ 303 h 1223"/>
                <a:gd name="T90" fmla="*/ 2277 w 7809"/>
                <a:gd name="T91" fmla="*/ 251 h 1223"/>
                <a:gd name="T92" fmla="*/ 2536 w 7809"/>
                <a:gd name="T93" fmla="*/ 303 h 1223"/>
                <a:gd name="T94" fmla="*/ 4339 w 7809"/>
                <a:gd name="T95" fmla="*/ 349 h 1223"/>
                <a:gd name="T96" fmla="*/ 5047 w 7809"/>
                <a:gd name="T97" fmla="*/ 287 h 1223"/>
                <a:gd name="T98" fmla="*/ 4459 w 7809"/>
                <a:gd name="T99" fmla="*/ 148 h 1223"/>
                <a:gd name="T100" fmla="*/ 4521 w 7809"/>
                <a:gd name="T101" fmla="*/ 95 h 1223"/>
                <a:gd name="T102" fmla="*/ 482 w 7809"/>
                <a:gd name="T103" fmla="*/ 271 h 1223"/>
                <a:gd name="T104" fmla="*/ 2241 w 7809"/>
                <a:gd name="T105" fmla="*/ 275 h 1223"/>
                <a:gd name="T106" fmla="*/ 7010 w 7809"/>
                <a:gd name="T107" fmla="*/ 275 h 1223"/>
                <a:gd name="T108" fmla="*/ 7315 w 7809"/>
                <a:gd name="T109" fmla="*/ 258 h 1223"/>
                <a:gd name="T110" fmla="*/ 70 w 7809"/>
                <a:gd name="T111" fmla="*/ 248 h 1223"/>
                <a:gd name="T112" fmla="*/ 431 w 7809"/>
                <a:gd name="T113" fmla="*/ 261 h 1223"/>
                <a:gd name="T114" fmla="*/ 4841 w 7809"/>
                <a:gd name="T115" fmla="*/ 104 h 1223"/>
                <a:gd name="T116" fmla="*/ 4821 w 7809"/>
                <a:gd name="T117" fmla="*/ 68 h 1223"/>
                <a:gd name="T118" fmla="*/ 5010 w 7809"/>
                <a:gd name="T119" fmla="*/ 257 h 1223"/>
                <a:gd name="T120" fmla="*/ 7549 w 7809"/>
                <a:gd name="T121" fmla="*/ 243 h 1223"/>
                <a:gd name="T122" fmla="*/ 0 w 7809"/>
                <a:gd name="T123" fmla="*/ 240 h 1223"/>
                <a:gd name="T124" fmla="*/ 4692 w 7809"/>
                <a:gd name="T125" fmla="*/ 5 h 1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09" h="1223">
                  <a:moveTo>
                    <a:pt x="3410" y="1223"/>
                  </a:moveTo>
                  <a:cubicBezTo>
                    <a:pt x="3379" y="1223"/>
                    <a:pt x="3346" y="1216"/>
                    <a:pt x="3314" y="1204"/>
                  </a:cubicBezTo>
                  <a:cubicBezTo>
                    <a:pt x="3309" y="1202"/>
                    <a:pt x="3307" y="1197"/>
                    <a:pt x="3309" y="1193"/>
                  </a:cubicBezTo>
                  <a:cubicBezTo>
                    <a:pt x="3310" y="1188"/>
                    <a:pt x="3315" y="1186"/>
                    <a:pt x="3320" y="1188"/>
                  </a:cubicBezTo>
                  <a:cubicBezTo>
                    <a:pt x="3351" y="1200"/>
                    <a:pt x="3381" y="1206"/>
                    <a:pt x="3410" y="1206"/>
                  </a:cubicBezTo>
                  <a:cubicBezTo>
                    <a:pt x="3411" y="1206"/>
                    <a:pt x="3411" y="1206"/>
                    <a:pt x="3411" y="1206"/>
                  </a:cubicBezTo>
                  <a:cubicBezTo>
                    <a:pt x="3429" y="1206"/>
                    <a:pt x="3447" y="1203"/>
                    <a:pt x="3463" y="1199"/>
                  </a:cubicBezTo>
                  <a:cubicBezTo>
                    <a:pt x="3470" y="1198"/>
                    <a:pt x="3470" y="1198"/>
                    <a:pt x="3470" y="1198"/>
                  </a:cubicBezTo>
                  <a:cubicBezTo>
                    <a:pt x="3471" y="1197"/>
                    <a:pt x="3473" y="1197"/>
                    <a:pt x="3474" y="1196"/>
                  </a:cubicBezTo>
                  <a:cubicBezTo>
                    <a:pt x="3477" y="1195"/>
                    <a:pt x="3477" y="1195"/>
                    <a:pt x="3477" y="1195"/>
                  </a:cubicBezTo>
                  <a:cubicBezTo>
                    <a:pt x="3481" y="1194"/>
                    <a:pt x="3485" y="1193"/>
                    <a:pt x="3489" y="1192"/>
                  </a:cubicBezTo>
                  <a:cubicBezTo>
                    <a:pt x="3493" y="1190"/>
                    <a:pt x="3497" y="1188"/>
                    <a:pt x="3501" y="1186"/>
                  </a:cubicBezTo>
                  <a:cubicBezTo>
                    <a:pt x="3502" y="1186"/>
                    <a:pt x="3503" y="1186"/>
                    <a:pt x="3503" y="1185"/>
                  </a:cubicBezTo>
                  <a:cubicBezTo>
                    <a:pt x="3505" y="1185"/>
                    <a:pt x="3506" y="1184"/>
                    <a:pt x="3507" y="1184"/>
                  </a:cubicBezTo>
                  <a:cubicBezTo>
                    <a:pt x="3513" y="1181"/>
                    <a:pt x="3513" y="1181"/>
                    <a:pt x="3513" y="1181"/>
                  </a:cubicBezTo>
                  <a:cubicBezTo>
                    <a:pt x="3532" y="1171"/>
                    <a:pt x="3532" y="1171"/>
                    <a:pt x="3532" y="1171"/>
                  </a:cubicBezTo>
                  <a:cubicBezTo>
                    <a:pt x="3535" y="1169"/>
                    <a:pt x="3537" y="1168"/>
                    <a:pt x="3540" y="1167"/>
                  </a:cubicBezTo>
                  <a:cubicBezTo>
                    <a:pt x="3545" y="1164"/>
                    <a:pt x="3545" y="1164"/>
                    <a:pt x="3545" y="1164"/>
                  </a:cubicBezTo>
                  <a:cubicBezTo>
                    <a:pt x="3545" y="1164"/>
                    <a:pt x="3545" y="1164"/>
                    <a:pt x="3545" y="1164"/>
                  </a:cubicBezTo>
                  <a:cubicBezTo>
                    <a:pt x="3561" y="1154"/>
                    <a:pt x="3561" y="1154"/>
                    <a:pt x="3561" y="1154"/>
                  </a:cubicBezTo>
                  <a:cubicBezTo>
                    <a:pt x="3565" y="1152"/>
                    <a:pt x="3568" y="1150"/>
                    <a:pt x="3571" y="1147"/>
                  </a:cubicBezTo>
                  <a:cubicBezTo>
                    <a:pt x="3591" y="1134"/>
                    <a:pt x="3591" y="1134"/>
                    <a:pt x="3591" y="1134"/>
                  </a:cubicBezTo>
                  <a:cubicBezTo>
                    <a:pt x="3593" y="1132"/>
                    <a:pt x="3595" y="1131"/>
                    <a:pt x="3597" y="1130"/>
                  </a:cubicBezTo>
                  <a:cubicBezTo>
                    <a:pt x="3620" y="1113"/>
                    <a:pt x="3620" y="1113"/>
                    <a:pt x="3620" y="1113"/>
                  </a:cubicBezTo>
                  <a:cubicBezTo>
                    <a:pt x="3642" y="1097"/>
                    <a:pt x="3642" y="1097"/>
                    <a:pt x="3642" y="1097"/>
                  </a:cubicBezTo>
                  <a:cubicBezTo>
                    <a:pt x="3646" y="1094"/>
                    <a:pt x="3651" y="1095"/>
                    <a:pt x="3654" y="1099"/>
                  </a:cubicBezTo>
                  <a:cubicBezTo>
                    <a:pt x="3657" y="1102"/>
                    <a:pt x="3656" y="1108"/>
                    <a:pt x="3652" y="1111"/>
                  </a:cubicBezTo>
                  <a:cubicBezTo>
                    <a:pt x="3630" y="1127"/>
                    <a:pt x="3630" y="1127"/>
                    <a:pt x="3630" y="1127"/>
                  </a:cubicBezTo>
                  <a:cubicBezTo>
                    <a:pt x="3607" y="1143"/>
                    <a:pt x="3607" y="1143"/>
                    <a:pt x="3607" y="1143"/>
                  </a:cubicBezTo>
                  <a:cubicBezTo>
                    <a:pt x="3605" y="1145"/>
                    <a:pt x="3603" y="1146"/>
                    <a:pt x="3601" y="1148"/>
                  </a:cubicBezTo>
                  <a:cubicBezTo>
                    <a:pt x="3581" y="1161"/>
                    <a:pt x="3581" y="1161"/>
                    <a:pt x="3581" y="1161"/>
                  </a:cubicBezTo>
                  <a:cubicBezTo>
                    <a:pt x="3577" y="1164"/>
                    <a:pt x="3574" y="1166"/>
                    <a:pt x="3570" y="1168"/>
                  </a:cubicBezTo>
                  <a:cubicBezTo>
                    <a:pt x="3553" y="1178"/>
                    <a:pt x="3553" y="1178"/>
                    <a:pt x="3553" y="1178"/>
                  </a:cubicBezTo>
                  <a:cubicBezTo>
                    <a:pt x="3553" y="1178"/>
                    <a:pt x="3553" y="1178"/>
                    <a:pt x="3553" y="1178"/>
                  </a:cubicBezTo>
                  <a:cubicBezTo>
                    <a:pt x="3548" y="1181"/>
                    <a:pt x="3548" y="1181"/>
                    <a:pt x="3548" y="1181"/>
                  </a:cubicBezTo>
                  <a:cubicBezTo>
                    <a:pt x="3546" y="1183"/>
                    <a:pt x="3543" y="1184"/>
                    <a:pt x="3540" y="1186"/>
                  </a:cubicBezTo>
                  <a:cubicBezTo>
                    <a:pt x="3521" y="1196"/>
                    <a:pt x="3521" y="1196"/>
                    <a:pt x="3521" y="1196"/>
                  </a:cubicBezTo>
                  <a:cubicBezTo>
                    <a:pt x="3514" y="1199"/>
                    <a:pt x="3514" y="1199"/>
                    <a:pt x="3514" y="1199"/>
                  </a:cubicBezTo>
                  <a:cubicBezTo>
                    <a:pt x="3512" y="1200"/>
                    <a:pt x="3511" y="1200"/>
                    <a:pt x="3510" y="1201"/>
                  </a:cubicBezTo>
                  <a:cubicBezTo>
                    <a:pt x="3509" y="1201"/>
                    <a:pt x="3508" y="1202"/>
                    <a:pt x="3508" y="1202"/>
                  </a:cubicBezTo>
                  <a:cubicBezTo>
                    <a:pt x="3503" y="1204"/>
                    <a:pt x="3499" y="1206"/>
                    <a:pt x="3495" y="1207"/>
                  </a:cubicBezTo>
                  <a:cubicBezTo>
                    <a:pt x="3491" y="1209"/>
                    <a:pt x="3487" y="1210"/>
                    <a:pt x="3483" y="1211"/>
                  </a:cubicBezTo>
                  <a:cubicBezTo>
                    <a:pt x="3479" y="1213"/>
                    <a:pt x="3479" y="1213"/>
                    <a:pt x="3479" y="1213"/>
                  </a:cubicBezTo>
                  <a:cubicBezTo>
                    <a:pt x="3478" y="1213"/>
                    <a:pt x="3476" y="1214"/>
                    <a:pt x="3474" y="1214"/>
                  </a:cubicBezTo>
                  <a:cubicBezTo>
                    <a:pt x="3467" y="1216"/>
                    <a:pt x="3467" y="1216"/>
                    <a:pt x="3467" y="1216"/>
                  </a:cubicBezTo>
                  <a:cubicBezTo>
                    <a:pt x="3450" y="1220"/>
                    <a:pt x="3431" y="1223"/>
                    <a:pt x="3411" y="1223"/>
                  </a:cubicBezTo>
                  <a:lnTo>
                    <a:pt x="3410" y="1223"/>
                  </a:lnTo>
                  <a:close/>
                  <a:moveTo>
                    <a:pt x="3281" y="1188"/>
                  </a:moveTo>
                  <a:cubicBezTo>
                    <a:pt x="3279" y="1188"/>
                    <a:pt x="3278" y="1187"/>
                    <a:pt x="3277" y="1187"/>
                  </a:cubicBezTo>
                  <a:cubicBezTo>
                    <a:pt x="3274" y="1185"/>
                    <a:pt x="3274" y="1185"/>
                    <a:pt x="3274" y="1185"/>
                  </a:cubicBezTo>
                  <a:cubicBezTo>
                    <a:pt x="3269" y="1183"/>
                    <a:pt x="3264" y="1180"/>
                    <a:pt x="3259" y="1177"/>
                  </a:cubicBezTo>
                  <a:cubicBezTo>
                    <a:pt x="3257" y="1175"/>
                    <a:pt x="3257" y="1175"/>
                    <a:pt x="3257" y="1175"/>
                  </a:cubicBezTo>
                  <a:cubicBezTo>
                    <a:pt x="3253" y="1173"/>
                    <a:pt x="3251" y="1168"/>
                    <a:pt x="3254" y="1164"/>
                  </a:cubicBezTo>
                  <a:cubicBezTo>
                    <a:pt x="3256" y="1160"/>
                    <a:pt x="3261" y="1158"/>
                    <a:pt x="3265" y="1161"/>
                  </a:cubicBezTo>
                  <a:cubicBezTo>
                    <a:pt x="3267" y="1162"/>
                    <a:pt x="3267" y="1162"/>
                    <a:pt x="3267" y="1162"/>
                  </a:cubicBezTo>
                  <a:cubicBezTo>
                    <a:pt x="3272" y="1165"/>
                    <a:pt x="3277" y="1168"/>
                    <a:pt x="3282" y="1170"/>
                  </a:cubicBezTo>
                  <a:cubicBezTo>
                    <a:pt x="3285" y="1172"/>
                    <a:pt x="3285" y="1172"/>
                    <a:pt x="3285" y="1172"/>
                  </a:cubicBezTo>
                  <a:cubicBezTo>
                    <a:pt x="3289" y="1174"/>
                    <a:pt x="3290" y="1179"/>
                    <a:pt x="3288" y="1183"/>
                  </a:cubicBezTo>
                  <a:cubicBezTo>
                    <a:pt x="3287" y="1186"/>
                    <a:pt x="3284" y="1188"/>
                    <a:pt x="3281" y="1188"/>
                  </a:cubicBezTo>
                  <a:close/>
                  <a:moveTo>
                    <a:pt x="3210" y="1141"/>
                  </a:moveTo>
                  <a:cubicBezTo>
                    <a:pt x="3208" y="1141"/>
                    <a:pt x="3206" y="1140"/>
                    <a:pt x="3205" y="1139"/>
                  </a:cubicBezTo>
                  <a:cubicBezTo>
                    <a:pt x="3191" y="1128"/>
                    <a:pt x="3177" y="1116"/>
                    <a:pt x="3163" y="1102"/>
                  </a:cubicBezTo>
                  <a:cubicBezTo>
                    <a:pt x="3147" y="1088"/>
                    <a:pt x="3133" y="1073"/>
                    <a:pt x="3117" y="1057"/>
                  </a:cubicBezTo>
                  <a:cubicBezTo>
                    <a:pt x="3117" y="1057"/>
                    <a:pt x="3117" y="1057"/>
                    <a:pt x="3117" y="1057"/>
                  </a:cubicBezTo>
                  <a:cubicBezTo>
                    <a:pt x="3101" y="1039"/>
                    <a:pt x="3084" y="1021"/>
                    <a:pt x="3065" y="998"/>
                  </a:cubicBezTo>
                  <a:cubicBezTo>
                    <a:pt x="3039" y="968"/>
                    <a:pt x="3012" y="934"/>
                    <a:pt x="2981" y="892"/>
                  </a:cubicBezTo>
                  <a:cubicBezTo>
                    <a:pt x="2974" y="884"/>
                    <a:pt x="2968" y="876"/>
                    <a:pt x="2963" y="868"/>
                  </a:cubicBezTo>
                  <a:cubicBezTo>
                    <a:pt x="2960" y="865"/>
                    <a:pt x="2960" y="859"/>
                    <a:pt x="2964" y="857"/>
                  </a:cubicBezTo>
                  <a:cubicBezTo>
                    <a:pt x="2968" y="854"/>
                    <a:pt x="2973" y="854"/>
                    <a:pt x="2976" y="858"/>
                  </a:cubicBezTo>
                  <a:cubicBezTo>
                    <a:pt x="2982" y="866"/>
                    <a:pt x="2988" y="874"/>
                    <a:pt x="2994" y="882"/>
                  </a:cubicBezTo>
                  <a:cubicBezTo>
                    <a:pt x="3026" y="923"/>
                    <a:pt x="3052" y="957"/>
                    <a:pt x="3078" y="987"/>
                  </a:cubicBezTo>
                  <a:cubicBezTo>
                    <a:pt x="3097" y="1010"/>
                    <a:pt x="3113" y="1028"/>
                    <a:pt x="3130" y="1046"/>
                  </a:cubicBezTo>
                  <a:cubicBezTo>
                    <a:pt x="3130" y="1046"/>
                    <a:pt x="3130" y="1046"/>
                    <a:pt x="3130" y="1046"/>
                  </a:cubicBezTo>
                  <a:cubicBezTo>
                    <a:pt x="3145" y="1062"/>
                    <a:pt x="3159" y="1076"/>
                    <a:pt x="3174" y="1090"/>
                  </a:cubicBezTo>
                  <a:cubicBezTo>
                    <a:pt x="3188" y="1103"/>
                    <a:pt x="3202" y="1115"/>
                    <a:pt x="3215" y="1126"/>
                  </a:cubicBezTo>
                  <a:cubicBezTo>
                    <a:pt x="3219" y="1129"/>
                    <a:pt x="3220" y="1134"/>
                    <a:pt x="3217" y="1138"/>
                  </a:cubicBezTo>
                  <a:cubicBezTo>
                    <a:pt x="3215" y="1140"/>
                    <a:pt x="3213" y="1141"/>
                    <a:pt x="3210" y="1141"/>
                  </a:cubicBezTo>
                  <a:close/>
                  <a:moveTo>
                    <a:pt x="3696" y="1073"/>
                  </a:moveTo>
                  <a:cubicBezTo>
                    <a:pt x="3693" y="1073"/>
                    <a:pt x="3691" y="1072"/>
                    <a:pt x="3689" y="1070"/>
                  </a:cubicBezTo>
                  <a:cubicBezTo>
                    <a:pt x="3686" y="1067"/>
                    <a:pt x="3687" y="1061"/>
                    <a:pt x="3690" y="1058"/>
                  </a:cubicBezTo>
                  <a:cubicBezTo>
                    <a:pt x="3696" y="1054"/>
                    <a:pt x="3702" y="1049"/>
                    <a:pt x="3707" y="1044"/>
                  </a:cubicBezTo>
                  <a:cubicBezTo>
                    <a:pt x="3711" y="1041"/>
                    <a:pt x="3716" y="1041"/>
                    <a:pt x="3719" y="1045"/>
                  </a:cubicBezTo>
                  <a:cubicBezTo>
                    <a:pt x="3722" y="1048"/>
                    <a:pt x="3722" y="1054"/>
                    <a:pt x="3718" y="1057"/>
                  </a:cubicBezTo>
                  <a:cubicBezTo>
                    <a:pt x="3713" y="1062"/>
                    <a:pt x="3707" y="1067"/>
                    <a:pt x="3701" y="1071"/>
                  </a:cubicBezTo>
                  <a:cubicBezTo>
                    <a:pt x="3699" y="1073"/>
                    <a:pt x="3697" y="1073"/>
                    <a:pt x="3696" y="1073"/>
                  </a:cubicBezTo>
                  <a:close/>
                  <a:moveTo>
                    <a:pt x="3743" y="1033"/>
                  </a:moveTo>
                  <a:cubicBezTo>
                    <a:pt x="3740" y="1033"/>
                    <a:pt x="3738" y="1032"/>
                    <a:pt x="3736" y="1030"/>
                  </a:cubicBezTo>
                  <a:cubicBezTo>
                    <a:pt x="3733" y="1026"/>
                    <a:pt x="3734" y="1021"/>
                    <a:pt x="3737" y="1018"/>
                  </a:cubicBezTo>
                  <a:cubicBezTo>
                    <a:pt x="3759" y="999"/>
                    <a:pt x="3782" y="978"/>
                    <a:pt x="3807" y="954"/>
                  </a:cubicBezTo>
                  <a:cubicBezTo>
                    <a:pt x="3841" y="921"/>
                    <a:pt x="3877" y="886"/>
                    <a:pt x="3912" y="850"/>
                  </a:cubicBezTo>
                  <a:cubicBezTo>
                    <a:pt x="3912" y="850"/>
                    <a:pt x="3912" y="850"/>
                    <a:pt x="3912" y="849"/>
                  </a:cubicBezTo>
                  <a:cubicBezTo>
                    <a:pt x="3938" y="822"/>
                    <a:pt x="3966" y="793"/>
                    <a:pt x="3993" y="763"/>
                  </a:cubicBezTo>
                  <a:cubicBezTo>
                    <a:pt x="3996" y="760"/>
                    <a:pt x="4001" y="760"/>
                    <a:pt x="4005" y="763"/>
                  </a:cubicBezTo>
                  <a:cubicBezTo>
                    <a:pt x="4008" y="766"/>
                    <a:pt x="4009" y="771"/>
                    <a:pt x="4005" y="775"/>
                  </a:cubicBezTo>
                  <a:cubicBezTo>
                    <a:pt x="3978" y="805"/>
                    <a:pt x="3951" y="834"/>
                    <a:pt x="3924" y="861"/>
                  </a:cubicBezTo>
                  <a:cubicBezTo>
                    <a:pt x="3924" y="861"/>
                    <a:pt x="3924" y="862"/>
                    <a:pt x="3924" y="862"/>
                  </a:cubicBezTo>
                  <a:cubicBezTo>
                    <a:pt x="3889" y="898"/>
                    <a:pt x="3853" y="933"/>
                    <a:pt x="3819" y="966"/>
                  </a:cubicBezTo>
                  <a:cubicBezTo>
                    <a:pt x="3793" y="990"/>
                    <a:pt x="3770" y="1011"/>
                    <a:pt x="3748" y="1031"/>
                  </a:cubicBezTo>
                  <a:cubicBezTo>
                    <a:pt x="3747" y="1032"/>
                    <a:pt x="3745" y="1033"/>
                    <a:pt x="3743" y="1033"/>
                  </a:cubicBezTo>
                  <a:close/>
                  <a:moveTo>
                    <a:pt x="5778" y="933"/>
                  </a:moveTo>
                  <a:cubicBezTo>
                    <a:pt x="5772" y="933"/>
                    <a:pt x="5766" y="933"/>
                    <a:pt x="5760" y="932"/>
                  </a:cubicBezTo>
                  <a:cubicBezTo>
                    <a:pt x="5756" y="932"/>
                    <a:pt x="5752" y="928"/>
                    <a:pt x="5752" y="924"/>
                  </a:cubicBezTo>
                  <a:cubicBezTo>
                    <a:pt x="5752" y="919"/>
                    <a:pt x="5756" y="915"/>
                    <a:pt x="5761" y="915"/>
                  </a:cubicBezTo>
                  <a:cubicBezTo>
                    <a:pt x="5768" y="916"/>
                    <a:pt x="5776" y="916"/>
                    <a:pt x="5783" y="916"/>
                  </a:cubicBezTo>
                  <a:cubicBezTo>
                    <a:pt x="5783" y="916"/>
                    <a:pt x="5783" y="916"/>
                    <a:pt x="5783" y="916"/>
                  </a:cubicBezTo>
                  <a:cubicBezTo>
                    <a:pt x="5788" y="916"/>
                    <a:pt x="5792" y="920"/>
                    <a:pt x="5792" y="924"/>
                  </a:cubicBezTo>
                  <a:cubicBezTo>
                    <a:pt x="5792" y="929"/>
                    <a:pt x="5788" y="933"/>
                    <a:pt x="5783" y="933"/>
                  </a:cubicBezTo>
                  <a:cubicBezTo>
                    <a:pt x="5782" y="933"/>
                    <a:pt x="5780" y="933"/>
                    <a:pt x="5778" y="933"/>
                  </a:cubicBezTo>
                  <a:close/>
                  <a:moveTo>
                    <a:pt x="5823" y="930"/>
                  </a:moveTo>
                  <a:cubicBezTo>
                    <a:pt x="5818" y="930"/>
                    <a:pt x="5815" y="927"/>
                    <a:pt x="5814" y="923"/>
                  </a:cubicBezTo>
                  <a:cubicBezTo>
                    <a:pt x="5814" y="918"/>
                    <a:pt x="5817" y="914"/>
                    <a:pt x="5822" y="913"/>
                  </a:cubicBezTo>
                  <a:cubicBezTo>
                    <a:pt x="5824" y="913"/>
                    <a:pt x="5825" y="913"/>
                    <a:pt x="5826" y="913"/>
                  </a:cubicBezTo>
                  <a:cubicBezTo>
                    <a:pt x="5845" y="910"/>
                    <a:pt x="5845" y="910"/>
                    <a:pt x="5845" y="910"/>
                  </a:cubicBezTo>
                  <a:cubicBezTo>
                    <a:pt x="5853" y="909"/>
                    <a:pt x="5860" y="908"/>
                    <a:pt x="5866" y="906"/>
                  </a:cubicBezTo>
                  <a:cubicBezTo>
                    <a:pt x="5873" y="905"/>
                    <a:pt x="5873" y="905"/>
                    <a:pt x="5873" y="905"/>
                  </a:cubicBezTo>
                  <a:cubicBezTo>
                    <a:pt x="5879" y="903"/>
                    <a:pt x="5885" y="902"/>
                    <a:pt x="5892" y="900"/>
                  </a:cubicBezTo>
                  <a:cubicBezTo>
                    <a:pt x="5916" y="893"/>
                    <a:pt x="5916" y="893"/>
                    <a:pt x="5916" y="893"/>
                  </a:cubicBezTo>
                  <a:cubicBezTo>
                    <a:pt x="5948" y="884"/>
                    <a:pt x="5979" y="872"/>
                    <a:pt x="6008" y="858"/>
                  </a:cubicBezTo>
                  <a:cubicBezTo>
                    <a:pt x="6021" y="852"/>
                    <a:pt x="6035" y="845"/>
                    <a:pt x="6048" y="838"/>
                  </a:cubicBezTo>
                  <a:cubicBezTo>
                    <a:pt x="6082" y="821"/>
                    <a:pt x="6115" y="801"/>
                    <a:pt x="6149" y="777"/>
                  </a:cubicBezTo>
                  <a:cubicBezTo>
                    <a:pt x="6153" y="775"/>
                    <a:pt x="6159" y="776"/>
                    <a:pt x="6161" y="780"/>
                  </a:cubicBezTo>
                  <a:cubicBezTo>
                    <a:pt x="6164" y="784"/>
                    <a:pt x="6163" y="789"/>
                    <a:pt x="6159" y="791"/>
                  </a:cubicBezTo>
                  <a:cubicBezTo>
                    <a:pt x="6124" y="815"/>
                    <a:pt x="6090" y="835"/>
                    <a:pt x="6056" y="853"/>
                  </a:cubicBezTo>
                  <a:cubicBezTo>
                    <a:pt x="6043" y="860"/>
                    <a:pt x="6029" y="867"/>
                    <a:pt x="6015" y="874"/>
                  </a:cubicBezTo>
                  <a:cubicBezTo>
                    <a:pt x="5985" y="887"/>
                    <a:pt x="5953" y="900"/>
                    <a:pt x="5921" y="910"/>
                  </a:cubicBezTo>
                  <a:cubicBezTo>
                    <a:pt x="5896" y="917"/>
                    <a:pt x="5896" y="917"/>
                    <a:pt x="5896" y="917"/>
                  </a:cubicBezTo>
                  <a:cubicBezTo>
                    <a:pt x="5889" y="918"/>
                    <a:pt x="5883" y="920"/>
                    <a:pt x="5877" y="921"/>
                  </a:cubicBezTo>
                  <a:cubicBezTo>
                    <a:pt x="5870" y="923"/>
                    <a:pt x="5870" y="923"/>
                    <a:pt x="5870" y="923"/>
                  </a:cubicBezTo>
                  <a:cubicBezTo>
                    <a:pt x="5864" y="924"/>
                    <a:pt x="5856" y="926"/>
                    <a:pt x="5848" y="927"/>
                  </a:cubicBezTo>
                  <a:cubicBezTo>
                    <a:pt x="5829" y="930"/>
                    <a:pt x="5829" y="930"/>
                    <a:pt x="5829" y="930"/>
                  </a:cubicBezTo>
                  <a:cubicBezTo>
                    <a:pt x="5827" y="930"/>
                    <a:pt x="5825" y="930"/>
                    <a:pt x="5824" y="930"/>
                  </a:cubicBezTo>
                  <a:cubicBezTo>
                    <a:pt x="5823" y="930"/>
                    <a:pt x="5823" y="930"/>
                    <a:pt x="5823" y="930"/>
                  </a:cubicBezTo>
                  <a:close/>
                  <a:moveTo>
                    <a:pt x="5699" y="924"/>
                  </a:moveTo>
                  <a:cubicBezTo>
                    <a:pt x="5698" y="924"/>
                    <a:pt x="5698" y="924"/>
                    <a:pt x="5697" y="924"/>
                  </a:cubicBezTo>
                  <a:cubicBezTo>
                    <a:pt x="5696" y="924"/>
                    <a:pt x="5694" y="923"/>
                    <a:pt x="5693" y="923"/>
                  </a:cubicBezTo>
                  <a:cubicBezTo>
                    <a:pt x="5656" y="914"/>
                    <a:pt x="5620" y="900"/>
                    <a:pt x="5585" y="880"/>
                  </a:cubicBezTo>
                  <a:cubicBezTo>
                    <a:pt x="5585" y="880"/>
                    <a:pt x="5585" y="880"/>
                    <a:pt x="5585" y="880"/>
                  </a:cubicBezTo>
                  <a:cubicBezTo>
                    <a:pt x="5571" y="872"/>
                    <a:pt x="5571" y="872"/>
                    <a:pt x="5571" y="872"/>
                  </a:cubicBezTo>
                  <a:cubicBezTo>
                    <a:pt x="5568" y="870"/>
                    <a:pt x="5565" y="868"/>
                    <a:pt x="5563" y="866"/>
                  </a:cubicBezTo>
                  <a:cubicBezTo>
                    <a:pt x="5562" y="865"/>
                    <a:pt x="5560" y="865"/>
                    <a:pt x="5559" y="864"/>
                  </a:cubicBezTo>
                  <a:cubicBezTo>
                    <a:pt x="5542" y="852"/>
                    <a:pt x="5542" y="852"/>
                    <a:pt x="5542" y="852"/>
                  </a:cubicBezTo>
                  <a:cubicBezTo>
                    <a:pt x="5533" y="845"/>
                    <a:pt x="5533" y="845"/>
                    <a:pt x="5533" y="845"/>
                  </a:cubicBezTo>
                  <a:cubicBezTo>
                    <a:pt x="5527" y="841"/>
                    <a:pt x="5522" y="837"/>
                    <a:pt x="5516" y="833"/>
                  </a:cubicBezTo>
                  <a:cubicBezTo>
                    <a:pt x="5497" y="816"/>
                    <a:pt x="5497" y="816"/>
                    <a:pt x="5497" y="816"/>
                  </a:cubicBezTo>
                  <a:cubicBezTo>
                    <a:pt x="5493" y="813"/>
                    <a:pt x="5489" y="810"/>
                    <a:pt x="5487" y="808"/>
                  </a:cubicBezTo>
                  <a:cubicBezTo>
                    <a:pt x="5469" y="791"/>
                    <a:pt x="5469" y="791"/>
                    <a:pt x="5469" y="791"/>
                  </a:cubicBezTo>
                  <a:cubicBezTo>
                    <a:pt x="5455" y="777"/>
                    <a:pt x="5455" y="777"/>
                    <a:pt x="5455" y="777"/>
                  </a:cubicBezTo>
                  <a:cubicBezTo>
                    <a:pt x="5451" y="773"/>
                    <a:pt x="5447" y="770"/>
                    <a:pt x="5443" y="766"/>
                  </a:cubicBezTo>
                  <a:cubicBezTo>
                    <a:pt x="5427" y="749"/>
                    <a:pt x="5427" y="749"/>
                    <a:pt x="5427" y="749"/>
                  </a:cubicBezTo>
                  <a:cubicBezTo>
                    <a:pt x="5423" y="745"/>
                    <a:pt x="5419" y="740"/>
                    <a:pt x="5415" y="736"/>
                  </a:cubicBezTo>
                  <a:cubicBezTo>
                    <a:pt x="5411" y="732"/>
                    <a:pt x="5411" y="732"/>
                    <a:pt x="5411" y="732"/>
                  </a:cubicBezTo>
                  <a:cubicBezTo>
                    <a:pt x="5409" y="730"/>
                    <a:pt x="5408" y="728"/>
                    <a:pt x="5406" y="726"/>
                  </a:cubicBezTo>
                  <a:cubicBezTo>
                    <a:pt x="5404" y="724"/>
                    <a:pt x="5402" y="721"/>
                    <a:pt x="5400" y="719"/>
                  </a:cubicBezTo>
                  <a:cubicBezTo>
                    <a:pt x="5397" y="716"/>
                    <a:pt x="5397" y="710"/>
                    <a:pt x="5400" y="707"/>
                  </a:cubicBezTo>
                  <a:cubicBezTo>
                    <a:pt x="5404" y="704"/>
                    <a:pt x="5409" y="704"/>
                    <a:pt x="5412" y="708"/>
                  </a:cubicBezTo>
                  <a:cubicBezTo>
                    <a:pt x="5414" y="710"/>
                    <a:pt x="5416" y="712"/>
                    <a:pt x="5419" y="715"/>
                  </a:cubicBezTo>
                  <a:cubicBezTo>
                    <a:pt x="5420" y="716"/>
                    <a:pt x="5422" y="718"/>
                    <a:pt x="5424" y="720"/>
                  </a:cubicBezTo>
                  <a:cubicBezTo>
                    <a:pt x="5428" y="725"/>
                    <a:pt x="5428" y="725"/>
                    <a:pt x="5428" y="725"/>
                  </a:cubicBezTo>
                  <a:cubicBezTo>
                    <a:pt x="5432" y="729"/>
                    <a:pt x="5435" y="733"/>
                    <a:pt x="5439" y="737"/>
                  </a:cubicBezTo>
                  <a:cubicBezTo>
                    <a:pt x="5455" y="754"/>
                    <a:pt x="5455" y="754"/>
                    <a:pt x="5455" y="754"/>
                  </a:cubicBezTo>
                  <a:cubicBezTo>
                    <a:pt x="5459" y="758"/>
                    <a:pt x="5463" y="761"/>
                    <a:pt x="5467" y="765"/>
                  </a:cubicBezTo>
                  <a:cubicBezTo>
                    <a:pt x="5481" y="779"/>
                    <a:pt x="5481" y="779"/>
                    <a:pt x="5481" y="779"/>
                  </a:cubicBezTo>
                  <a:cubicBezTo>
                    <a:pt x="5498" y="795"/>
                    <a:pt x="5498" y="795"/>
                    <a:pt x="5498" y="795"/>
                  </a:cubicBezTo>
                  <a:cubicBezTo>
                    <a:pt x="5501" y="798"/>
                    <a:pt x="5504" y="800"/>
                    <a:pt x="5507" y="803"/>
                  </a:cubicBezTo>
                  <a:cubicBezTo>
                    <a:pt x="5527" y="819"/>
                    <a:pt x="5527" y="819"/>
                    <a:pt x="5527" y="819"/>
                  </a:cubicBezTo>
                  <a:cubicBezTo>
                    <a:pt x="5532" y="823"/>
                    <a:pt x="5537" y="827"/>
                    <a:pt x="5543" y="832"/>
                  </a:cubicBezTo>
                  <a:cubicBezTo>
                    <a:pt x="5552" y="839"/>
                    <a:pt x="5552" y="839"/>
                    <a:pt x="5552" y="839"/>
                  </a:cubicBezTo>
                  <a:cubicBezTo>
                    <a:pt x="5569" y="850"/>
                    <a:pt x="5569" y="850"/>
                    <a:pt x="5569" y="850"/>
                  </a:cubicBezTo>
                  <a:cubicBezTo>
                    <a:pt x="5570" y="851"/>
                    <a:pt x="5571" y="851"/>
                    <a:pt x="5572" y="852"/>
                  </a:cubicBezTo>
                  <a:cubicBezTo>
                    <a:pt x="5575" y="854"/>
                    <a:pt x="5577" y="855"/>
                    <a:pt x="5580" y="857"/>
                  </a:cubicBezTo>
                  <a:cubicBezTo>
                    <a:pt x="5593" y="865"/>
                    <a:pt x="5593" y="865"/>
                    <a:pt x="5593" y="865"/>
                  </a:cubicBezTo>
                  <a:cubicBezTo>
                    <a:pt x="5593" y="865"/>
                    <a:pt x="5593" y="865"/>
                    <a:pt x="5593" y="865"/>
                  </a:cubicBezTo>
                  <a:cubicBezTo>
                    <a:pt x="5627" y="884"/>
                    <a:pt x="5662" y="898"/>
                    <a:pt x="5697" y="906"/>
                  </a:cubicBezTo>
                  <a:cubicBezTo>
                    <a:pt x="5698" y="907"/>
                    <a:pt x="5700" y="907"/>
                    <a:pt x="5701" y="907"/>
                  </a:cubicBezTo>
                  <a:cubicBezTo>
                    <a:pt x="5706" y="908"/>
                    <a:pt x="5708" y="913"/>
                    <a:pt x="5707" y="918"/>
                  </a:cubicBezTo>
                  <a:cubicBezTo>
                    <a:pt x="5706" y="921"/>
                    <a:pt x="5703" y="924"/>
                    <a:pt x="5699" y="924"/>
                  </a:cubicBezTo>
                  <a:close/>
                  <a:moveTo>
                    <a:pt x="2946" y="840"/>
                  </a:moveTo>
                  <a:cubicBezTo>
                    <a:pt x="2943" y="840"/>
                    <a:pt x="2941" y="839"/>
                    <a:pt x="2939" y="837"/>
                  </a:cubicBezTo>
                  <a:cubicBezTo>
                    <a:pt x="2934" y="831"/>
                    <a:pt x="2930" y="824"/>
                    <a:pt x="2925" y="818"/>
                  </a:cubicBezTo>
                  <a:cubicBezTo>
                    <a:pt x="2923" y="815"/>
                    <a:pt x="2923" y="809"/>
                    <a:pt x="2927" y="807"/>
                  </a:cubicBezTo>
                  <a:cubicBezTo>
                    <a:pt x="2931" y="804"/>
                    <a:pt x="2936" y="805"/>
                    <a:pt x="2939" y="808"/>
                  </a:cubicBezTo>
                  <a:cubicBezTo>
                    <a:pt x="2944" y="814"/>
                    <a:pt x="2948" y="820"/>
                    <a:pt x="2952" y="827"/>
                  </a:cubicBezTo>
                  <a:cubicBezTo>
                    <a:pt x="2955" y="830"/>
                    <a:pt x="2954" y="836"/>
                    <a:pt x="2951" y="838"/>
                  </a:cubicBezTo>
                  <a:cubicBezTo>
                    <a:pt x="2949" y="839"/>
                    <a:pt x="2947" y="840"/>
                    <a:pt x="2946" y="840"/>
                  </a:cubicBezTo>
                  <a:close/>
                  <a:moveTo>
                    <a:pt x="2896" y="772"/>
                  </a:moveTo>
                  <a:cubicBezTo>
                    <a:pt x="2893" y="772"/>
                    <a:pt x="2890" y="770"/>
                    <a:pt x="2889" y="768"/>
                  </a:cubicBezTo>
                  <a:cubicBezTo>
                    <a:pt x="2866" y="737"/>
                    <a:pt x="2866" y="737"/>
                    <a:pt x="2866" y="737"/>
                  </a:cubicBezTo>
                  <a:cubicBezTo>
                    <a:pt x="2852" y="718"/>
                    <a:pt x="2839" y="700"/>
                    <a:pt x="2826" y="682"/>
                  </a:cubicBezTo>
                  <a:cubicBezTo>
                    <a:pt x="2819" y="672"/>
                    <a:pt x="2819" y="672"/>
                    <a:pt x="2819" y="672"/>
                  </a:cubicBezTo>
                  <a:cubicBezTo>
                    <a:pt x="2819" y="672"/>
                    <a:pt x="2819" y="672"/>
                    <a:pt x="2819" y="672"/>
                  </a:cubicBezTo>
                  <a:cubicBezTo>
                    <a:pt x="2774" y="610"/>
                    <a:pt x="2725" y="545"/>
                    <a:pt x="2673" y="481"/>
                  </a:cubicBezTo>
                  <a:cubicBezTo>
                    <a:pt x="2672" y="479"/>
                    <a:pt x="2672" y="479"/>
                    <a:pt x="2672" y="479"/>
                  </a:cubicBezTo>
                  <a:cubicBezTo>
                    <a:pt x="2669" y="475"/>
                    <a:pt x="2669" y="470"/>
                    <a:pt x="2673" y="467"/>
                  </a:cubicBezTo>
                  <a:cubicBezTo>
                    <a:pt x="2677" y="464"/>
                    <a:pt x="2682" y="465"/>
                    <a:pt x="2685" y="468"/>
                  </a:cubicBezTo>
                  <a:cubicBezTo>
                    <a:pt x="2686" y="470"/>
                    <a:pt x="2686" y="470"/>
                    <a:pt x="2686" y="470"/>
                  </a:cubicBezTo>
                  <a:cubicBezTo>
                    <a:pt x="2738" y="534"/>
                    <a:pt x="2787" y="600"/>
                    <a:pt x="2832" y="662"/>
                  </a:cubicBezTo>
                  <a:cubicBezTo>
                    <a:pt x="2832" y="662"/>
                    <a:pt x="2832" y="662"/>
                    <a:pt x="2832" y="662"/>
                  </a:cubicBezTo>
                  <a:cubicBezTo>
                    <a:pt x="2840" y="672"/>
                    <a:pt x="2840" y="672"/>
                    <a:pt x="2840" y="672"/>
                  </a:cubicBezTo>
                  <a:cubicBezTo>
                    <a:pt x="2853" y="690"/>
                    <a:pt x="2866" y="708"/>
                    <a:pt x="2879" y="727"/>
                  </a:cubicBezTo>
                  <a:cubicBezTo>
                    <a:pt x="2902" y="758"/>
                    <a:pt x="2902" y="758"/>
                    <a:pt x="2902" y="758"/>
                  </a:cubicBezTo>
                  <a:cubicBezTo>
                    <a:pt x="2905" y="762"/>
                    <a:pt x="2904" y="767"/>
                    <a:pt x="2900" y="770"/>
                  </a:cubicBezTo>
                  <a:cubicBezTo>
                    <a:pt x="2899" y="771"/>
                    <a:pt x="2897" y="772"/>
                    <a:pt x="2896" y="772"/>
                  </a:cubicBezTo>
                  <a:close/>
                  <a:moveTo>
                    <a:pt x="6205" y="757"/>
                  </a:moveTo>
                  <a:cubicBezTo>
                    <a:pt x="6202" y="757"/>
                    <a:pt x="6200" y="756"/>
                    <a:pt x="6198" y="754"/>
                  </a:cubicBezTo>
                  <a:cubicBezTo>
                    <a:pt x="6195" y="750"/>
                    <a:pt x="6196" y="744"/>
                    <a:pt x="6200" y="742"/>
                  </a:cubicBezTo>
                  <a:cubicBezTo>
                    <a:pt x="6202" y="740"/>
                    <a:pt x="6204" y="738"/>
                    <a:pt x="6207" y="737"/>
                  </a:cubicBezTo>
                  <a:cubicBezTo>
                    <a:pt x="6210" y="734"/>
                    <a:pt x="6214" y="731"/>
                    <a:pt x="6218" y="728"/>
                  </a:cubicBezTo>
                  <a:cubicBezTo>
                    <a:pt x="6222" y="725"/>
                    <a:pt x="6227" y="726"/>
                    <a:pt x="6230" y="730"/>
                  </a:cubicBezTo>
                  <a:cubicBezTo>
                    <a:pt x="6233" y="734"/>
                    <a:pt x="6232" y="739"/>
                    <a:pt x="6228" y="742"/>
                  </a:cubicBezTo>
                  <a:cubicBezTo>
                    <a:pt x="6224" y="745"/>
                    <a:pt x="6221" y="747"/>
                    <a:pt x="6217" y="750"/>
                  </a:cubicBezTo>
                  <a:cubicBezTo>
                    <a:pt x="6214" y="752"/>
                    <a:pt x="6212" y="754"/>
                    <a:pt x="6210" y="755"/>
                  </a:cubicBezTo>
                  <a:cubicBezTo>
                    <a:pt x="6208" y="756"/>
                    <a:pt x="6207" y="757"/>
                    <a:pt x="6205" y="757"/>
                  </a:cubicBezTo>
                  <a:close/>
                  <a:moveTo>
                    <a:pt x="4041" y="731"/>
                  </a:moveTo>
                  <a:cubicBezTo>
                    <a:pt x="4039" y="731"/>
                    <a:pt x="4037" y="731"/>
                    <a:pt x="4035" y="729"/>
                  </a:cubicBezTo>
                  <a:cubicBezTo>
                    <a:pt x="4032" y="726"/>
                    <a:pt x="4031" y="721"/>
                    <a:pt x="4035" y="717"/>
                  </a:cubicBezTo>
                  <a:cubicBezTo>
                    <a:pt x="4039" y="712"/>
                    <a:pt x="4043" y="707"/>
                    <a:pt x="4048" y="702"/>
                  </a:cubicBezTo>
                  <a:cubicBezTo>
                    <a:pt x="4050" y="700"/>
                    <a:pt x="4050" y="700"/>
                    <a:pt x="4050" y="700"/>
                  </a:cubicBezTo>
                  <a:cubicBezTo>
                    <a:pt x="4053" y="697"/>
                    <a:pt x="4058" y="696"/>
                    <a:pt x="4062" y="700"/>
                  </a:cubicBezTo>
                  <a:cubicBezTo>
                    <a:pt x="4065" y="703"/>
                    <a:pt x="4065" y="708"/>
                    <a:pt x="4062" y="712"/>
                  </a:cubicBezTo>
                  <a:cubicBezTo>
                    <a:pt x="4061" y="714"/>
                    <a:pt x="4061" y="714"/>
                    <a:pt x="4061" y="714"/>
                  </a:cubicBezTo>
                  <a:cubicBezTo>
                    <a:pt x="4056" y="719"/>
                    <a:pt x="4052" y="724"/>
                    <a:pt x="4047" y="728"/>
                  </a:cubicBezTo>
                  <a:cubicBezTo>
                    <a:pt x="4046" y="730"/>
                    <a:pt x="4043" y="731"/>
                    <a:pt x="4041" y="731"/>
                  </a:cubicBezTo>
                  <a:close/>
                  <a:moveTo>
                    <a:pt x="6254" y="719"/>
                  </a:moveTo>
                  <a:cubicBezTo>
                    <a:pt x="6252" y="719"/>
                    <a:pt x="6249" y="718"/>
                    <a:pt x="6248" y="716"/>
                  </a:cubicBezTo>
                  <a:cubicBezTo>
                    <a:pt x="6245" y="712"/>
                    <a:pt x="6245" y="707"/>
                    <a:pt x="6249" y="704"/>
                  </a:cubicBezTo>
                  <a:cubicBezTo>
                    <a:pt x="6270" y="687"/>
                    <a:pt x="6291" y="670"/>
                    <a:pt x="6311" y="653"/>
                  </a:cubicBezTo>
                  <a:cubicBezTo>
                    <a:pt x="6347" y="622"/>
                    <a:pt x="6385" y="588"/>
                    <a:pt x="6432" y="545"/>
                  </a:cubicBezTo>
                  <a:cubicBezTo>
                    <a:pt x="6432" y="545"/>
                    <a:pt x="6432" y="545"/>
                    <a:pt x="6432" y="545"/>
                  </a:cubicBezTo>
                  <a:cubicBezTo>
                    <a:pt x="6454" y="524"/>
                    <a:pt x="6476" y="504"/>
                    <a:pt x="6498" y="483"/>
                  </a:cubicBezTo>
                  <a:cubicBezTo>
                    <a:pt x="6519" y="464"/>
                    <a:pt x="6519" y="464"/>
                    <a:pt x="6519" y="464"/>
                  </a:cubicBezTo>
                  <a:cubicBezTo>
                    <a:pt x="6522" y="460"/>
                    <a:pt x="6527" y="461"/>
                    <a:pt x="6531" y="464"/>
                  </a:cubicBezTo>
                  <a:cubicBezTo>
                    <a:pt x="6534" y="467"/>
                    <a:pt x="6534" y="473"/>
                    <a:pt x="6530" y="476"/>
                  </a:cubicBezTo>
                  <a:cubicBezTo>
                    <a:pt x="6509" y="496"/>
                    <a:pt x="6509" y="496"/>
                    <a:pt x="6509" y="496"/>
                  </a:cubicBezTo>
                  <a:cubicBezTo>
                    <a:pt x="6487" y="516"/>
                    <a:pt x="6466" y="536"/>
                    <a:pt x="6443" y="557"/>
                  </a:cubicBezTo>
                  <a:cubicBezTo>
                    <a:pt x="6443" y="557"/>
                    <a:pt x="6443" y="557"/>
                    <a:pt x="6443" y="557"/>
                  </a:cubicBezTo>
                  <a:cubicBezTo>
                    <a:pt x="6396" y="601"/>
                    <a:pt x="6358" y="635"/>
                    <a:pt x="6322" y="666"/>
                  </a:cubicBezTo>
                  <a:cubicBezTo>
                    <a:pt x="6302" y="683"/>
                    <a:pt x="6281" y="700"/>
                    <a:pt x="6260" y="717"/>
                  </a:cubicBezTo>
                  <a:cubicBezTo>
                    <a:pt x="6258" y="719"/>
                    <a:pt x="6256" y="719"/>
                    <a:pt x="6254" y="719"/>
                  </a:cubicBezTo>
                  <a:close/>
                  <a:moveTo>
                    <a:pt x="1179" y="703"/>
                  </a:moveTo>
                  <a:cubicBezTo>
                    <a:pt x="1177" y="703"/>
                    <a:pt x="1175" y="703"/>
                    <a:pt x="1172" y="703"/>
                  </a:cubicBezTo>
                  <a:cubicBezTo>
                    <a:pt x="1165" y="703"/>
                    <a:pt x="1158" y="702"/>
                    <a:pt x="1151" y="702"/>
                  </a:cubicBezTo>
                  <a:cubicBezTo>
                    <a:pt x="1151" y="702"/>
                    <a:pt x="1151" y="702"/>
                    <a:pt x="1151" y="702"/>
                  </a:cubicBezTo>
                  <a:cubicBezTo>
                    <a:pt x="1140" y="701"/>
                    <a:pt x="1130" y="699"/>
                    <a:pt x="1121" y="697"/>
                  </a:cubicBezTo>
                  <a:cubicBezTo>
                    <a:pt x="1093" y="692"/>
                    <a:pt x="1066" y="683"/>
                    <a:pt x="1035" y="669"/>
                  </a:cubicBezTo>
                  <a:cubicBezTo>
                    <a:pt x="1012" y="659"/>
                    <a:pt x="989" y="647"/>
                    <a:pt x="964" y="631"/>
                  </a:cubicBezTo>
                  <a:cubicBezTo>
                    <a:pt x="951" y="623"/>
                    <a:pt x="938" y="615"/>
                    <a:pt x="925" y="606"/>
                  </a:cubicBezTo>
                  <a:cubicBezTo>
                    <a:pt x="921" y="603"/>
                    <a:pt x="920" y="598"/>
                    <a:pt x="923" y="594"/>
                  </a:cubicBezTo>
                  <a:cubicBezTo>
                    <a:pt x="926" y="590"/>
                    <a:pt x="931" y="589"/>
                    <a:pt x="935" y="592"/>
                  </a:cubicBezTo>
                  <a:cubicBezTo>
                    <a:pt x="948" y="601"/>
                    <a:pt x="960" y="609"/>
                    <a:pt x="973" y="617"/>
                  </a:cubicBezTo>
                  <a:cubicBezTo>
                    <a:pt x="997" y="632"/>
                    <a:pt x="1019" y="644"/>
                    <a:pt x="1041" y="654"/>
                  </a:cubicBezTo>
                  <a:cubicBezTo>
                    <a:pt x="1071" y="667"/>
                    <a:pt x="1098" y="676"/>
                    <a:pt x="1125" y="681"/>
                  </a:cubicBezTo>
                  <a:cubicBezTo>
                    <a:pt x="1133" y="682"/>
                    <a:pt x="1143" y="684"/>
                    <a:pt x="1152" y="685"/>
                  </a:cubicBezTo>
                  <a:cubicBezTo>
                    <a:pt x="1152" y="685"/>
                    <a:pt x="1152" y="685"/>
                    <a:pt x="1152" y="685"/>
                  </a:cubicBezTo>
                  <a:cubicBezTo>
                    <a:pt x="1159" y="685"/>
                    <a:pt x="1166" y="686"/>
                    <a:pt x="1173" y="686"/>
                  </a:cubicBezTo>
                  <a:cubicBezTo>
                    <a:pt x="1175" y="686"/>
                    <a:pt x="1177" y="686"/>
                    <a:pt x="1179" y="686"/>
                  </a:cubicBezTo>
                  <a:cubicBezTo>
                    <a:pt x="1194" y="686"/>
                    <a:pt x="1209" y="685"/>
                    <a:pt x="1224" y="683"/>
                  </a:cubicBezTo>
                  <a:cubicBezTo>
                    <a:pt x="1225" y="683"/>
                    <a:pt x="1225" y="682"/>
                    <a:pt x="1226" y="682"/>
                  </a:cubicBezTo>
                  <a:cubicBezTo>
                    <a:pt x="1244" y="679"/>
                    <a:pt x="1244" y="679"/>
                    <a:pt x="1244" y="679"/>
                  </a:cubicBezTo>
                  <a:cubicBezTo>
                    <a:pt x="1248" y="678"/>
                    <a:pt x="1253" y="677"/>
                    <a:pt x="1258" y="676"/>
                  </a:cubicBezTo>
                  <a:cubicBezTo>
                    <a:pt x="1267" y="674"/>
                    <a:pt x="1267" y="674"/>
                    <a:pt x="1267" y="674"/>
                  </a:cubicBezTo>
                  <a:cubicBezTo>
                    <a:pt x="1272" y="672"/>
                    <a:pt x="1276" y="675"/>
                    <a:pt x="1277" y="680"/>
                  </a:cubicBezTo>
                  <a:cubicBezTo>
                    <a:pt x="1279" y="684"/>
                    <a:pt x="1276" y="689"/>
                    <a:pt x="1271" y="690"/>
                  </a:cubicBezTo>
                  <a:cubicBezTo>
                    <a:pt x="1262" y="692"/>
                    <a:pt x="1262" y="692"/>
                    <a:pt x="1262" y="692"/>
                  </a:cubicBezTo>
                  <a:cubicBezTo>
                    <a:pt x="1257" y="693"/>
                    <a:pt x="1252" y="695"/>
                    <a:pt x="1247" y="696"/>
                  </a:cubicBezTo>
                  <a:cubicBezTo>
                    <a:pt x="1229" y="699"/>
                    <a:pt x="1229" y="699"/>
                    <a:pt x="1229" y="699"/>
                  </a:cubicBezTo>
                  <a:cubicBezTo>
                    <a:pt x="1228" y="699"/>
                    <a:pt x="1227" y="699"/>
                    <a:pt x="1226" y="700"/>
                  </a:cubicBezTo>
                  <a:cubicBezTo>
                    <a:pt x="1211" y="702"/>
                    <a:pt x="1195" y="703"/>
                    <a:pt x="1179" y="703"/>
                  </a:cubicBezTo>
                  <a:close/>
                  <a:moveTo>
                    <a:pt x="5380" y="692"/>
                  </a:moveTo>
                  <a:cubicBezTo>
                    <a:pt x="5378" y="692"/>
                    <a:pt x="5375" y="691"/>
                    <a:pt x="5374" y="689"/>
                  </a:cubicBezTo>
                  <a:cubicBezTo>
                    <a:pt x="5371" y="686"/>
                    <a:pt x="5369" y="683"/>
                    <a:pt x="5366" y="681"/>
                  </a:cubicBezTo>
                  <a:cubicBezTo>
                    <a:pt x="5364" y="678"/>
                    <a:pt x="5361" y="675"/>
                    <a:pt x="5359" y="672"/>
                  </a:cubicBezTo>
                  <a:cubicBezTo>
                    <a:pt x="5356" y="668"/>
                    <a:pt x="5356" y="663"/>
                    <a:pt x="5360" y="660"/>
                  </a:cubicBezTo>
                  <a:cubicBezTo>
                    <a:pt x="5364" y="657"/>
                    <a:pt x="5369" y="657"/>
                    <a:pt x="5372" y="661"/>
                  </a:cubicBezTo>
                  <a:cubicBezTo>
                    <a:pt x="5374" y="664"/>
                    <a:pt x="5377" y="667"/>
                    <a:pt x="5379" y="670"/>
                  </a:cubicBezTo>
                  <a:cubicBezTo>
                    <a:pt x="5382" y="673"/>
                    <a:pt x="5384" y="675"/>
                    <a:pt x="5387" y="678"/>
                  </a:cubicBezTo>
                  <a:cubicBezTo>
                    <a:pt x="5390" y="682"/>
                    <a:pt x="5389" y="687"/>
                    <a:pt x="5386" y="690"/>
                  </a:cubicBezTo>
                  <a:cubicBezTo>
                    <a:pt x="5384" y="691"/>
                    <a:pt x="5382" y="692"/>
                    <a:pt x="5380" y="692"/>
                  </a:cubicBezTo>
                  <a:close/>
                  <a:moveTo>
                    <a:pt x="4082" y="685"/>
                  </a:moveTo>
                  <a:cubicBezTo>
                    <a:pt x="4080" y="685"/>
                    <a:pt x="4078" y="684"/>
                    <a:pt x="4076" y="683"/>
                  </a:cubicBezTo>
                  <a:cubicBezTo>
                    <a:pt x="4073" y="679"/>
                    <a:pt x="4073" y="674"/>
                    <a:pt x="4076" y="671"/>
                  </a:cubicBezTo>
                  <a:cubicBezTo>
                    <a:pt x="4131" y="607"/>
                    <a:pt x="4181" y="545"/>
                    <a:pt x="4230" y="483"/>
                  </a:cubicBezTo>
                  <a:cubicBezTo>
                    <a:pt x="4230" y="483"/>
                    <a:pt x="4230" y="483"/>
                    <a:pt x="4230" y="483"/>
                  </a:cubicBezTo>
                  <a:cubicBezTo>
                    <a:pt x="4243" y="467"/>
                    <a:pt x="4255" y="450"/>
                    <a:pt x="4268" y="433"/>
                  </a:cubicBezTo>
                  <a:cubicBezTo>
                    <a:pt x="4280" y="417"/>
                    <a:pt x="4290" y="403"/>
                    <a:pt x="4301" y="388"/>
                  </a:cubicBezTo>
                  <a:cubicBezTo>
                    <a:pt x="4304" y="384"/>
                    <a:pt x="4309" y="384"/>
                    <a:pt x="4313" y="386"/>
                  </a:cubicBezTo>
                  <a:cubicBezTo>
                    <a:pt x="4317" y="389"/>
                    <a:pt x="4317" y="394"/>
                    <a:pt x="4315" y="398"/>
                  </a:cubicBezTo>
                  <a:cubicBezTo>
                    <a:pt x="4304" y="413"/>
                    <a:pt x="4293" y="428"/>
                    <a:pt x="4281" y="443"/>
                  </a:cubicBezTo>
                  <a:cubicBezTo>
                    <a:pt x="4269" y="460"/>
                    <a:pt x="4256" y="477"/>
                    <a:pt x="4243" y="493"/>
                  </a:cubicBezTo>
                  <a:cubicBezTo>
                    <a:pt x="4195" y="556"/>
                    <a:pt x="4144" y="618"/>
                    <a:pt x="4088" y="682"/>
                  </a:cubicBezTo>
                  <a:cubicBezTo>
                    <a:pt x="4087" y="684"/>
                    <a:pt x="4084" y="685"/>
                    <a:pt x="4082" y="685"/>
                  </a:cubicBezTo>
                  <a:close/>
                  <a:moveTo>
                    <a:pt x="1329" y="672"/>
                  </a:moveTo>
                  <a:cubicBezTo>
                    <a:pt x="1325" y="672"/>
                    <a:pt x="1322" y="670"/>
                    <a:pt x="1321" y="667"/>
                  </a:cubicBezTo>
                  <a:cubicBezTo>
                    <a:pt x="1319" y="662"/>
                    <a:pt x="1322" y="657"/>
                    <a:pt x="1326" y="656"/>
                  </a:cubicBezTo>
                  <a:cubicBezTo>
                    <a:pt x="1333" y="654"/>
                    <a:pt x="1340" y="651"/>
                    <a:pt x="1347" y="649"/>
                  </a:cubicBezTo>
                  <a:cubicBezTo>
                    <a:pt x="1352" y="647"/>
                    <a:pt x="1356" y="649"/>
                    <a:pt x="1358" y="654"/>
                  </a:cubicBezTo>
                  <a:cubicBezTo>
                    <a:pt x="1360" y="658"/>
                    <a:pt x="1357" y="663"/>
                    <a:pt x="1353" y="664"/>
                  </a:cubicBezTo>
                  <a:cubicBezTo>
                    <a:pt x="1346" y="667"/>
                    <a:pt x="1339" y="670"/>
                    <a:pt x="1331" y="672"/>
                  </a:cubicBezTo>
                  <a:cubicBezTo>
                    <a:pt x="1331" y="672"/>
                    <a:pt x="1330" y="672"/>
                    <a:pt x="1329" y="672"/>
                  </a:cubicBezTo>
                  <a:close/>
                  <a:moveTo>
                    <a:pt x="1387" y="651"/>
                  </a:moveTo>
                  <a:cubicBezTo>
                    <a:pt x="1384" y="651"/>
                    <a:pt x="1380" y="649"/>
                    <a:pt x="1379" y="645"/>
                  </a:cubicBezTo>
                  <a:cubicBezTo>
                    <a:pt x="1377" y="641"/>
                    <a:pt x="1379" y="636"/>
                    <a:pt x="1384" y="634"/>
                  </a:cubicBezTo>
                  <a:cubicBezTo>
                    <a:pt x="1398" y="629"/>
                    <a:pt x="1413" y="622"/>
                    <a:pt x="1431" y="614"/>
                  </a:cubicBezTo>
                  <a:cubicBezTo>
                    <a:pt x="1493" y="587"/>
                    <a:pt x="1553" y="557"/>
                    <a:pt x="1603" y="532"/>
                  </a:cubicBezTo>
                  <a:cubicBezTo>
                    <a:pt x="1603" y="532"/>
                    <a:pt x="1603" y="532"/>
                    <a:pt x="1603" y="532"/>
                  </a:cubicBezTo>
                  <a:cubicBezTo>
                    <a:pt x="1620" y="523"/>
                    <a:pt x="1636" y="515"/>
                    <a:pt x="1652" y="507"/>
                  </a:cubicBezTo>
                  <a:cubicBezTo>
                    <a:pt x="1709" y="478"/>
                    <a:pt x="1709" y="478"/>
                    <a:pt x="1709" y="478"/>
                  </a:cubicBezTo>
                  <a:cubicBezTo>
                    <a:pt x="1713" y="475"/>
                    <a:pt x="1718" y="477"/>
                    <a:pt x="1721" y="481"/>
                  </a:cubicBezTo>
                  <a:cubicBezTo>
                    <a:pt x="1723" y="485"/>
                    <a:pt x="1721" y="491"/>
                    <a:pt x="1717" y="493"/>
                  </a:cubicBezTo>
                  <a:cubicBezTo>
                    <a:pt x="1660" y="522"/>
                    <a:pt x="1660" y="522"/>
                    <a:pt x="1660" y="522"/>
                  </a:cubicBezTo>
                  <a:cubicBezTo>
                    <a:pt x="1644" y="530"/>
                    <a:pt x="1627" y="538"/>
                    <a:pt x="1611" y="547"/>
                  </a:cubicBezTo>
                  <a:cubicBezTo>
                    <a:pt x="1611" y="547"/>
                    <a:pt x="1611" y="547"/>
                    <a:pt x="1611" y="547"/>
                  </a:cubicBezTo>
                  <a:cubicBezTo>
                    <a:pt x="1561" y="572"/>
                    <a:pt x="1501" y="602"/>
                    <a:pt x="1438" y="630"/>
                  </a:cubicBezTo>
                  <a:cubicBezTo>
                    <a:pt x="1420" y="638"/>
                    <a:pt x="1405" y="644"/>
                    <a:pt x="1390" y="650"/>
                  </a:cubicBezTo>
                  <a:cubicBezTo>
                    <a:pt x="1389" y="651"/>
                    <a:pt x="1388" y="651"/>
                    <a:pt x="1387" y="651"/>
                  </a:cubicBezTo>
                  <a:close/>
                  <a:moveTo>
                    <a:pt x="5326" y="627"/>
                  </a:moveTo>
                  <a:cubicBezTo>
                    <a:pt x="5323" y="627"/>
                    <a:pt x="5321" y="626"/>
                    <a:pt x="5319" y="624"/>
                  </a:cubicBezTo>
                  <a:cubicBezTo>
                    <a:pt x="5311" y="613"/>
                    <a:pt x="5311" y="613"/>
                    <a:pt x="5311" y="613"/>
                  </a:cubicBezTo>
                  <a:cubicBezTo>
                    <a:pt x="5297" y="596"/>
                    <a:pt x="5283" y="579"/>
                    <a:pt x="5269" y="561"/>
                  </a:cubicBezTo>
                  <a:cubicBezTo>
                    <a:pt x="5261" y="551"/>
                    <a:pt x="5253" y="541"/>
                    <a:pt x="5245" y="531"/>
                  </a:cubicBezTo>
                  <a:cubicBezTo>
                    <a:pt x="5245" y="531"/>
                    <a:pt x="5245" y="531"/>
                    <a:pt x="5245" y="531"/>
                  </a:cubicBezTo>
                  <a:cubicBezTo>
                    <a:pt x="5231" y="515"/>
                    <a:pt x="5218" y="498"/>
                    <a:pt x="5204" y="482"/>
                  </a:cubicBezTo>
                  <a:cubicBezTo>
                    <a:pt x="5166" y="434"/>
                    <a:pt x="5131" y="393"/>
                    <a:pt x="5097" y="355"/>
                  </a:cubicBezTo>
                  <a:cubicBezTo>
                    <a:pt x="5095" y="352"/>
                    <a:pt x="5092" y="349"/>
                    <a:pt x="5089" y="345"/>
                  </a:cubicBezTo>
                  <a:cubicBezTo>
                    <a:pt x="5085" y="342"/>
                    <a:pt x="5086" y="336"/>
                    <a:pt x="5089" y="333"/>
                  </a:cubicBezTo>
                  <a:cubicBezTo>
                    <a:pt x="5093" y="330"/>
                    <a:pt x="5098" y="330"/>
                    <a:pt x="5101" y="334"/>
                  </a:cubicBezTo>
                  <a:cubicBezTo>
                    <a:pt x="5104" y="337"/>
                    <a:pt x="5107" y="341"/>
                    <a:pt x="5110" y="344"/>
                  </a:cubicBezTo>
                  <a:cubicBezTo>
                    <a:pt x="5143" y="382"/>
                    <a:pt x="5179" y="423"/>
                    <a:pt x="5217" y="471"/>
                  </a:cubicBezTo>
                  <a:cubicBezTo>
                    <a:pt x="5231" y="487"/>
                    <a:pt x="5244" y="504"/>
                    <a:pt x="5258" y="521"/>
                  </a:cubicBezTo>
                  <a:cubicBezTo>
                    <a:pt x="5258" y="521"/>
                    <a:pt x="5258" y="521"/>
                    <a:pt x="5258" y="521"/>
                  </a:cubicBezTo>
                  <a:cubicBezTo>
                    <a:pt x="5266" y="531"/>
                    <a:pt x="5274" y="541"/>
                    <a:pt x="5282" y="551"/>
                  </a:cubicBezTo>
                  <a:cubicBezTo>
                    <a:pt x="5296" y="568"/>
                    <a:pt x="5310" y="585"/>
                    <a:pt x="5324" y="603"/>
                  </a:cubicBezTo>
                  <a:cubicBezTo>
                    <a:pt x="5332" y="613"/>
                    <a:pt x="5332" y="613"/>
                    <a:pt x="5332" y="613"/>
                  </a:cubicBezTo>
                  <a:cubicBezTo>
                    <a:pt x="5335" y="617"/>
                    <a:pt x="5335" y="622"/>
                    <a:pt x="5331" y="625"/>
                  </a:cubicBezTo>
                  <a:cubicBezTo>
                    <a:pt x="5330" y="626"/>
                    <a:pt x="5328" y="627"/>
                    <a:pt x="5326" y="627"/>
                  </a:cubicBezTo>
                  <a:close/>
                  <a:moveTo>
                    <a:pt x="898" y="584"/>
                  </a:moveTo>
                  <a:cubicBezTo>
                    <a:pt x="896" y="584"/>
                    <a:pt x="894" y="584"/>
                    <a:pt x="893" y="583"/>
                  </a:cubicBezTo>
                  <a:cubicBezTo>
                    <a:pt x="887" y="578"/>
                    <a:pt x="881" y="574"/>
                    <a:pt x="875" y="569"/>
                  </a:cubicBezTo>
                  <a:cubicBezTo>
                    <a:pt x="871" y="566"/>
                    <a:pt x="870" y="561"/>
                    <a:pt x="873" y="557"/>
                  </a:cubicBezTo>
                  <a:cubicBezTo>
                    <a:pt x="876" y="553"/>
                    <a:pt x="881" y="553"/>
                    <a:pt x="885" y="556"/>
                  </a:cubicBezTo>
                  <a:cubicBezTo>
                    <a:pt x="891" y="560"/>
                    <a:pt x="897" y="565"/>
                    <a:pt x="903" y="569"/>
                  </a:cubicBezTo>
                  <a:cubicBezTo>
                    <a:pt x="907" y="572"/>
                    <a:pt x="908" y="577"/>
                    <a:pt x="905" y="581"/>
                  </a:cubicBezTo>
                  <a:cubicBezTo>
                    <a:pt x="903" y="583"/>
                    <a:pt x="901" y="584"/>
                    <a:pt x="898" y="584"/>
                  </a:cubicBezTo>
                  <a:close/>
                  <a:moveTo>
                    <a:pt x="831" y="532"/>
                  </a:moveTo>
                  <a:cubicBezTo>
                    <a:pt x="829" y="532"/>
                    <a:pt x="827" y="531"/>
                    <a:pt x="826" y="530"/>
                  </a:cubicBezTo>
                  <a:cubicBezTo>
                    <a:pt x="805" y="513"/>
                    <a:pt x="785" y="497"/>
                    <a:pt x="766" y="480"/>
                  </a:cubicBezTo>
                  <a:cubicBezTo>
                    <a:pt x="734" y="454"/>
                    <a:pt x="734" y="454"/>
                    <a:pt x="734" y="454"/>
                  </a:cubicBezTo>
                  <a:cubicBezTo>
                    <a:pt x="734" y="454"/>
                    <a:pt x="734" y="454"/>
                    <a:pt x="734" y="454"/>
                  </a:cubicBezTo>
                  <a:cubicBezTo>
                    <a:pt x="709" y="434"/>
                    <a:pt x="680" y="409"/>
                    <a:pt x="649" y="386"/>
                  </a:cubicBezTo>
                  <a:cubicBezTo>
                    <a:pt x="614" y="359"/>
                    <a:pt x="583" y="337"/>
                    <a:pt x="553" y="319"/>
                  </a:cubicBezTo>
                  <a:cubicBezTo>
                    <a:pt x="549" y="316"/>
                    <a:pt x="544" y="313"/>
                    <a:pt x="540" y="311"/>
                  </a:cubicBezTo>
                  <a:cubicBezTo>
                    <a:pt x="536" y="308"/>
                    <a:pt x="535" y="303"/>
                    <a:pt x="537" y="299"/>
                  </a:cubicBezTo>
                  <a:cubicBezTo>
                    <a:pt x="539" y="295"/>
                    <a:pt x="545" y="294"/>
                    <a:pt x="549" y="296"/>
                  </a:cubicBezTo>
                  <a:cubicBezTo>
                    <a:pt x="553" y="299"/>
                    <a:pt x="557" y="301"/>
                    <a:pt x="562" y="304"/>
                  </a:cubicBezTo>
                  <a:cubicBezTo>
                    <a:pt x="592" y="323"/>
                    <a:pt x="624" y="345"/>
                    <a:pt x="660" y="372"/>
                  </a:cubicBezTo>
                  <a:cubicBezTo>
                    <a:pt x="690" y="396"/>
                    <a:pt x="720" y="420"/>
                    <a:pt x="745" y="441"/>
                  </a:cubicBezTo>
                  <a:cubicBezTo>
                    <a:pt x="745" y="441"/>
                    <a:pt x="745" y="441"/>
                    <a:pt x="745" y="441"/>
                  </a:cubicBezTo>
                  <a:cubicBezTo>
                    <a:pt x="777" y="467"/>
                    <a:pt x="777" y="467"/>
                    <a:pt x="777" y="467"/>
                  </a:cubicBezTo>
                  <a:cubicBezTo>
                    <a:pt x="796" y="484"/>
                    <a:pt x="816" y="500"/>
                    <a:pt x="837" y="517"/>
                  </a:cubicBezTo>
                  <a:cubicBezTo>
                    <a:pt x="840" y="520"/>
                    <a:pt x="841" y="525"/>
                    <a:pt x="838" y="529"/>
                  </a:cubicBezTo>
                  <a:cubicBezTo>
                    <a:pt x="836" y="531"/>
                    <a:pt x="834" y="532"/>
                    <a:pt x="831" y="532"/>
                  </a:cubicBezTo>
                  <a:close/>
                  <a:moveTo>
                    <a:pt x="1768" y="465"/>
                  </a:moveTo>
                  <a:cubicBezTo>
                    <a:pt x="1765" y="465"/>
                    <a:pt x="1762" y="464"/>
                    <a:pt x="1761" y="461"/>
                  </a:cubicBezTo>
                  <a:cubicBezTo>
                    <a:pt x="1759" y="457"/>
                    <a:pt x="1760" y="451"/>
                    <a:pt x="1765" y="449"/>
                  </a:cubicBezTo>
                  <a:cubicBezTo>
                    <a:pt x="1771" y="446"/>
                    <a:pt x="1778" y="442"/>
                    <a:pt x="1785" y="439"/>
                  </a:cubicBezTo>
                  <a:cubicBezTo>
                    <a:pt x="1789" y="437"/>
                    <a:pt x="1794" y="439"/>
                    <a:pt x="1796" y="443"/>
                  </a:cubicBezTo>
                  <a:cubicBezTo>
                    <a:pt x="1798" y="447"/>
                    <a:pt x="1797" y="452"/>
                    <a:pt x="1792" y="454"/>
                  </a:cubicBezTo>
                  <a:cubicBezTo>
                    <a:pt x="1786" y="458"/>
                    <a:pt x="1779" y="461"/>
                    <a:pt x="1772" y="464"/>
                  </a:cubicBezTo>
                  <a:cubicBezTo>
                    <a:pt x="1771" y="465"/>
                    <a:pt x="1770" y="465"/>
                    <a:pt x="1768" y="465"/>
                  </a:cubicBezTo>
                  <a:close/>
                  <a:moveTo>
                    <a:pt x="2653" y="451"/>
                  </a:moveTo>
                  <a:cubicBezTo>
                    <a:pt x="2651" y="451"/>
                    <a:pt x="2648" y="450"/>
                    <a:pt x="2647" y="448"/>
                  </a:cubicBezTo>
                  <a:cubicBezTo>
                    <a:pt x="2642" y="443"/>
                    <a:pt x="2637" y="437"/>
                    <a:pt x="2632" y="431"/>
                  </a:cubicBezTo>
                  <a:cubicBezTo>
                    <a:pt x="2629" y="427"/>
                    <a:pt x="2630" y="422"/>
                    <a:pt x="2633" y="419"/>
                  </a:cubicBezTo>
                  <a:cubicBezTo>
                    <a:pt x="2637" y="416"/>
                    <a:pt x="2642" y="417"/>
                    <a:pt x="2645" y="420"/>
                  </a:cubicBezTo>
                  <a:cubicBezTo>
                    <a:pt x="2650" y="426"/>
                    <a:pt x="2655" y="432"/>
                    <a:pt x="2660" y="437"/>
                  </a:cubicBezTo>
                  <a:cubicBezTo>
                    <a:pt x="2663" y="441"/>
                    <a:pt x="2662" y="446"/>
                    <a:pt x="2659" y="449"/>
                  </a:cubicBezTo>
                  <a:cubicBezTo>
                    <a:pt x="2657" y="451"/>
                    <a:pt x="2655" y="451"/>
                    <a:pt x="2653" y="451"/>
                  </a:cubicBezTo>
                  <a:close/>
                  <a:moveTo>
                    <a:pt x="1824" y="437"/>
                  </a:moveTo>
                  <a:cubicBezTo>
                    <a:pt x="1821" y="437"/>
                    <a:pt x="1818" y="436"/>
                    <a:pt x="1816" y="433"/>
                  </a:cubicBezTo>
                  <a:cubicBezTo>
                    <a:pt x="1814" y="429"/>
                    <a:pt x="1816" y="423"/>
                    <a:pt x="1820" y="421"/>
                  </a:cubicBezTo>
                  <a:cubicBezTo>
                    <a:pt x="1848" y="408"/>
                    <a:pt x="1873" y="396"/>
                    <a:pt x="1897" y="384"/>
                  </a:cubicBezTo>
                  <a:cubicBezTo>
                    <a:pt x="1950" y="359"/>
                    <a:pt x="1998" y="338"/>
                    <a:pt x="2042" y="321"/>
                  </a:cubicBezTo>
                  <a:cubicBezTo>
                    <a:pt x="2071" y="309"/>
                    <a:pt x="2099" y="299"/>
                    <a:pt x="2125" y="290"/>
                  </a:cubicBezTo>
                  <a:cubicBezTo>
                    <a:pt x="2135" y="287"/>
                    <a:pt x="2145" y="283"/>
                    <a:pt x="2155" y="281"/>
                  </a:cubicBezTo>
                  <a:cubicBezTo>
                    <a:pt x="2159" y="279"/>
                    <a:pt x="2164" y="282"/>
                    <a:pt x="2166" y="286"/>
                  </a:cubicBezTo>
                  <a:cubicBezTo>
                    <a:pt x="2167" y="291"/>
                    <a:pt x="2164" y="295"/>
                    <a:pt x="2160" y="297"/>
                  </a:cubicBezTo>
                  <a:cubicBezTo>
                    <a:pt x="2151" y="300"/>
                    <a:pt x="2141" y="303"/>
                    <a:pt x="2131" y="306"/>
                  </a:cubicBezTo>
                  <a:cubicBezTo>
                    <a:pt x="2104" y="315"/>
                    <a:pt x="2077" y="325"/>
                    <a:pt x="2049" y="336"/>
                  </a:cubicBezTo>
                  <a:cubicBezTo>
                    <a:pt x="2005" y="354"/>
                    <a:pt x="1957" y="375"/>
                    <a:pt x="1904" y="400"/>
                  </a:cubicBezTo>
                  <a:cubicBezTo>
                    <a:pt x="1880" y="411"/>
                    <a:pt x="1855" y="423"/>
                    <a:pt x="1828" y="437"/>
                  </a:cubicBezTo>
                  <a:cubicBezTo>
                    <a:pt x="1827" y="437"/>
                    <a:pt x="1825" y="437"/>
                    <a:pt x="1824" y="437"/>
                  </a:cubicBezTo>
                  <a:close/>
                  <a:moveTo>
                    <a:pt x="6570" y="436"/>
                  </a:moveTo>
                  <a:cubicBezTo>
                    <a:pt x="6567" y="436"/>
                    <a:pt x="6565" y="435"/>
                    <a:pt x="6563" y="433"/>
                  </a:cubicBezTo>
                  <a:cubicBezTo>
                    <a:pt x="6560" y="429"/>
                    <a:pt x="6561" y="424"/>
                    <a:pt x="6564" y="421"/>
                  </a:cubicBezTo>
                  <a:cubicBezTo>
                    <a:pt x="6570" y="416"/>
                    <a:pt x="6575" y="411"/>
                    <a:pt x="6581" y="406"/>
                  </a:cubicBezTo>
                  <a:cubicBezTo>
                    <a:pt x="6584" y="403"/>
                    <a:pt x="6590" y="403"/>
                    <a:pt x="6593" y="406"/>
                  </a:cubicBezTo>
                  <a:cubicBezTo>
                    <a:pt x="6596" y="410"/>
                    <a:pt x="6596" y="415"/>
                    <a:pt x="6592" y="418"/>
                  </a:cubicBezTo>
                  <a:cubicBezTo>
                    <a:pt x="6587" y="423"/>
                    <a:pt x="6581" y="428"/>
                    <a:pt x="6576" y="433"/>
                  </a:cubicBezTo>
                  <a:cubicBezTo>
                    <a:pt x="6575" y="434"/>
                    <a:pt x="6575" y="434"/>
                    <a:pt x="6575" y="434"/>
                  </a:cubicBezTo>
                  <a:cubicBezTo>
                    <a:pt x="6574" y="435"/>
                    <a:pt x="6572" y="436"/>
                    <a:pt x="6570" y="436"/>
                  </a:cubicBezTo>
                  <a:close/>
                  <a:moveTo>
                    <a:pt x="6616" y="394"/>
                  </a:moveTo>
                  <a:cubicBezTo>
                    <a:pt x="6614" y="394"/>
                    <a:pt x="6611" y="393"/>
                    <a:pt x="6610" y="391"/>
                  </a:cubicBezTo>
                  <a:cubicBezTo>
                    <a:pt x="6606" y="388"/>
                    <a:pt x="6607" y="382"/>
                    <a:pt x="6610" y="379"/>
                  </a:cubicBezTo>
                  <a:cubicBezTo>
                    <a:pt x="6615" y="374"/>
                    <a:pt x="6621" y="370"/>
                    <a:pt x="6626" y="365"/>
                  </a:cubicBezTo>
                  <a:cubicBezTo>
                    <a:pt x="6629" y="362"/>
                    <a:pt x="6632" y="359"/>
                    <a:pt x="6636" y="356"/>
                  </a:cubicBezTo>
                  <a:cubicBezTo>
                    <a:pt x="6643" y="350"/>
                    <a:pt x="6650" y="344"/>
                    <a:pt x="6657" y="338"/>
                  </a:cubicBezTo>
                  <a:cubicBezTo>
                    <a:pt x="6672" y="325"/>
                    <a:pt x="6672" y="325"/>
                    <a:pt x="6672" y="325"/>
                  </a:cubicBezTo>
                  <a:cubicBezTo>
                    <a:pt x="6685" y="314"/>
                    <a:pt x="6685" y="314"/>
                    <a:pt x="6685" y="314"/>
                  </a:cubicBezTo>
                  <a:cubicBezTo>
                    <a:pt x="6689" y="310"/>
                    <a:pt x="6694" y="308"/>
                    <a:pt x="6698" y="306"/>
                  </a:cubicBezTo>
                  <a:cubicBezTo>
                    <a:pt x="6699" y="306"/>
                    <a:pt x="6700" y="305"/>
                    <a:pt x="6701" y="305"/>
                  </a:cubicBezTo>
                  <a:cubicBezTo>
                    <a:pt x="6701" y="305"/>
                    <a:pt x="6702" y="305"/>
                    <a:pt x="6703" y="304"/>
                  </a:cubicBezTo>
                  <a:cubicBezTo>
                    <a:pt x="6704" y="304"/>
                    <a:pt x="6704" y="304"/>
                    <a:pt x="6704" y="304"/>
                  </a:cubicBezTo>
                  <a:cubicBezTo>
                    <a:pt x="6705" y="304"/>
                    <a:pt x="6705" y="303"/>
                    <a:pt x="6706" y="303"/>
                  </a:cubicBezTo>
                  <a:cubicBezTo>
                    <a:pt x="6710" y="302"/>
                    <a:pt x="6710" y="302"/>
                    <a:pt x="6710" y="302"/>
                  </a:cubicBezTo>
                  <a:cubicBezTo>
                    <a:pt x="6713" y="301"/>
                    <a:pt x="6717" y="300"/>
                    <a:pt x="6721" y="299"/>
                  </a:cubicBezTo>
                  <a:cubicBezTo>
                    <a:pt x="6726" y="297"/>
                    <a:pt x="6726" y="297"/>
                    <a:pt x="6726" y="297"/>
                  </a:cubicBezTo>
                  <a:cubicBezTo>
                    <a:pt x="6747" y="292"/>
                    <a:pt x="6772" y="287"/>
                    <a:pt x="6800" y="282"/>
                  </a:cubicBezTo>
                  <a:cubicBezTo>
                    <a:pt x="6809" y="281"/>
                    <a:pt x="6819" y="279"/>
                    <a:pt x="6828" y="278"/>
                  </a:cubicBezTo>
                  <a:cubicBezTo>
                    <a:pt x="6828" y="278"/>
                    <a:pt x="6828" y="278"/>
                    <a:pt x="6828" y="278"/>
                  </a:cubicBezTo>
                  <a:cubicBezTo>
                    <a:pt x="6863" y="273"/>
                    <a:pt x="6902" y="268"/>
                    <a:pt x="6947" y="264"/>
                  </a:cubicBezTo>
                  <a:cubicBezTo>
                    <a:pt x="6952" y="263"/>
                    <a:pt x="6956" y="267"/>
                    <a:pt x="6956" y="272"/>
                  </a:cubicBezTo>
                  <a:cubicBezTo>
                    <a:pt x="6957" y="276"/>
                    <a:pt x="6953" y="280"/>
                    <a:pt x="6948" y="281"/>
                  </a:cubicBezTo>
                  <a:cubicBezTo>
                    <a:pt x="6904" y="285"/>
                    <a:pt x="6865" y="290"/>
                    <a:pt x="6831" y="295"/>
                  </a:cubicBezTo>
                  <a:cubicBezTo>
                    <a:pt x="6831" y="295"/>
                    <a:pt x="6831" y="295"/>
                    <a:pt x="6831" y="295"/>
                  </a:cubicBezTo>
                  <a:cubicBezTo>
                    <a:pt x="6821" y="296"/>
                    <a:pt x="6812" y="297"/>
                    <a:pt x="6802" y="299"/>
                  </a:cubicBezTo>
                  <a:cubicBezTo>
                    <a:pt x="6775" y="303"/>
                    <a:pt x="6751" y="308"/>
                    <a:pt x="6730" y="314"/>
                  </a:cubicBezTo>
                  <a:cubicBezTo>
                    <a:pt x="6726" y="315"/>
                    <a:pt x="6726" y="315"/>
                    <a:pt x="6726" y="315"/>
                  </a:cubicBezTo>
                  <a:cubicBezTo>
                    <a:pt x="6722" y="316"/>
                    <a:pt x="6718" y="317"/>
                    <a:pt x="6715" y="318"/>
                  </a:cubicBezTo>
                  <a:cubicBezTo>
                    <a:pt x="6711" y="319"/>
                    <a:pt x="6711" y="319"/>
                    <a:pt x="6711" y="319"/>
                  </a:cubicBezTo>
                  <a:cubicBezTo>
                    <a:pt x="6711" y="319"/>
                    <a:pt x="6710" y="320"/>
                    <a:pt x="6710" y="320"/>
                  </a:cubicBezTo>
                  <a:cubicBezTo>
                    <a:pt x="6708" y="320"/>
                    <a:pt x="6708" y="320"/>
                    <a:pt x="6708" y="320"/>
                  </a:cubicBezTo>
                  <a:cubicBezTo>
                    <a:pt x="6708" y="320"/>
                    <a:pt x="6707" y="321"/>
                    <a:pt x="6706" y="321"/>
                  </a:cubicBezTo>
                  <a:cubicBezTo>
                    <a:pt x="6706" y="321"/>
                    <a:pt x="6705" y="321"/>
                    <a:pt x="6705" y="321"/>
                  </a:cubicBezTo>
                  <a:cubicBezTo>
                    <a:pt x="6704" y="322"/>
                    <a:pt x="6704" y="322"/>
                    <a:pt x="6704" y="322"/>
                  </a:cubicBezTo>
                  <a:cubicBezTo>
                    <a:pt x="6701" y="323"/>
                    <a:pt x="6698" y="325"/>
                    <a:pt x="6696" y="326"/>
                  </a:cubicBezTo>
                  <a:cubicBezTo>
                    <a:pt x="6683" y="337"/>
                    <a:pt x="6683" y="337"/>
                    <a:pt x="6683" y="337"/>
                  </a:cubicBezTo>
                  <a:cubicBezTo>
                    <a:pt x="6668" y="351"/>
                    <a:pt x="6668" y="351"/>
                    <a:pt x="6668" y="351"/>
                  </a:cubicBezTo>
                  <a:cubicBezTo>
                    <a:pt x="6661" y="357"/>
                    <a:pt x="6654" y="363"/>
                    <a:pt x="6647" y="369"/>
                  </a:cubicBezTo>
                  <a:cubicBezTo>
                    <a:pt x="6644" y="372"/>
                    <a:pt x="6640" y="375"/>
                    <a:pt x="6637" y="378"/>
                  </a:cubicBezTo>
                  <a:cubicBezTo>
                    <a:pt x="6632" y="382"/>
                    <a:pt x="6627" y="387"/>
                    <a:pt x="6622" y="392"/>
                  </a:cubicBezTo>
                  <a:cubicBezTo>
                    <a:pt x="6620" y="393"/>
                    <a:pt x="6618" y="394"/>
                    <a:pt x="6616" y="394"/>
                  </a:cubicBezTo>
                  <a:close/>
                  <a:moveTo>
                    <a:pt x="2598" y="387"/>
                  </a:moveTo>
                  <a:cubicBezTo>
                    <a:pt x="2595" y="387"/>
                    <a:pt x="2593" y="386"/>
                    <a:pt x="2591" y="384"/>
                  </a:cubicBezTo>
                  <a:cubicBezTo>
                    <a:pt x="2580" y="372"/>
                    <a:pt x="2567" y="358"/>
                    <a:pt x="2552" y="343"/>
                  </a:cubicBezTo>
                  <a:cubicBezTo>
                    <a:pt x="2539" y="330"/>
                    <a:pt x="2539" y="330"/>
                    <a:pt x="2539" y="330"/>
                  </a:cubicBezTo>
                  <a:cubicBezTo>
                    <a:pt x="2539" y="329"/>
                    <a:pt x="2538" y="328"/>
                    <a:pt x="2538" y="328"/>
                  </a:cubicBezTo>
                  <a:cubicBezTo>
                    <a:pt x="2533" y="324"/>
                    <a:pt x="2533" y="324"/>
                    <a:pt x="2533" y="324"/>
                  </a:cubicBezTo>
                  <a:cubicBezTo>
                    <a:pt x="2532" y="323"/>
                    <a:pt x="2531" y="322"/>
                    <a:pt x="2530" y="321"/>
                  </a:cubicBezTo>
                  <a:cubicBezTo>
                    <a:pt x="2528" y="319"/>
                    <a:pt x="2527" y="318"/>
                    <a:pt x="2526" y="317"/>
                  </a:cubicBezTo>
                  <a:cubicBezTo>
                    <a:pt x="2517" y="309"/>
                    <a:pt x="2517" y="309"/>
                    <a:pt x="2517" y="309"/>
                  </a:cubicBezTo>
                  <a:cubicBezTo>
                    <a:pt x="2514" y="307"/>
                    <a:pt x="2511" y="305"/>
                    <a:pt x="2508" y="303"/>
                  </a:cubicBezTo>
                  <a:cubicBezTo>
                    <a:pt x="2508" y="303"/>
                    <a:pt x="2508" y="303"/>
                    <a:pt x="2508" y="303"/>
                  </a:cubicBezTo>
                  <a:cubicBezTo>
                    <a:pt x="2499" y="297"/>
                    <a:pt x="2491" y="292"/>
                    <a:pt x="2482" y="287"/>
                  </a:cubicBezTo>
                  <a:cubicBezTo>
                    <a:pt x="2470" y="281"/>
                    <a:pt x="2456" y="276"/>
                    <a:pt x="2442" y="272"/>
                  </a:cubicBezTo>
                  <a:cubicBezTo>
                    <a:pt x="2430" y="268"/>
                    <a:pt x="2415" y="266"/>
                    <a:pt x="2398" y="264"/>
                  </a:cubicBezTo>
                  <a:cubicBezTo>
                    <a:pt x="2386" y="262"/>
                    <a:pt x="2373" y="262"/>
                    <a:pt x="2357" y="262"/>
                  </a:cubicBezTo>
                  <a:cubicBezTo>
                    <a:pt x="2354" y="262"/>
                    <a:pt x="2352" y="262"/>
                    <a:pt x="2349" y="262"/>
                  </a:cubicBezTo>
                  <a:cubicBezTo>
                    <a:pt x="2334" y="262"/>
                    <a:pt x="2317" y="263"/>
                    <a:pt x="2296" y="266"/>
                  </a:cubicBezTo>
                  <a:cubicBezTo>
                    <a:pt x="2291" y="266"/>
                    <a:pt x="2285" y="267"/>
                    <a:pt x="2280" y="268"/>
                  </a:cubicBezTo>
                  <a:cubicBezTo>
                    <a:pt x="2275" y="269"/>
                    <a:pt x="2271" y="266"/>
                    <a:pt x="2270" y="261"/>
                  </a:cubicBezTo>
                  <a:cubicBezTo>
                    <a:pt x="2269" y="256"/>
                    <a:pt x="2272" y="252"/>
                    <a:pt x="2277" y="251"/>
                  </a:cubicBezTo>
                  <a:cubicBezTo>
                    <a:pt x="2283" y="251"/>
                    <a:pt x="2289" y="250"/>
                    <a:pt x="2294" y="249"/>
                  </a:cubicBezTo>
                  <a:cubicBezTo>
                    <a:pt x="2316" y="246"/>
                    <a:pt x="2333" y="245"/>
                    <a:pt x="2348" y="245"/>
                  </a:cubicBezTo>
                  <a:cubicBezTo>
                    <a:pt x="2351" y="245"/>
                    <a:pt x="2354" y="245"/>
                    <a:pt x="2357" y="245"/>
                  </a:cubicBezTo>
                  <a:cubicBezTo>
                    <a:pt x="2374" y="245"/>
                    <a:pt x="2388" y="245"/>
                    <a:pt x="2400" y="247"/>
                  </a:cubicBezTo>
                  <a:cubicBezTo>
                    <a:pt x="2418" y="249"/>
                    <a:pt x="2433" y="252"/>
                    <a:pt x="2447" y="256"/>
                  </a:cubicBezTo>
                  <a:cubicBezTo>
                    <a:pt x="2462" y="260"/>
                    <a:pt x="2476" y="266"/>
                    <a:pt x="2490" y="272"/>
                  </a:cubicBezTo>
                  <a:cubicBezTo>
                    <a:pt x="2499" y="277"/>
                    <a:pt x="2508" y="283"/>
                    <a:pt x="2518" y="289"/>
                  </a:cubicBezTo>
                  <a:cubicBezTo>
                    <a:pt x="2518" y="289"/>
                    <a:pt x="2518" y="289"/>
                    <a:pt x="2518" y="289"/>
                  </a:cubicBezTo>
                  <a:cubicBezTo>
                    <a:pt x="2521" y="291"/>
                    <a:pt x="2524" y="294"/>
                    <a:pt x="2527" y="296"/>
                  </a:cubicBezTo>
                  <a:cubicBezTo>
                    <a:pt x="2536" y="303"/>
                    <a:pt x="2536" y="303"/>
                    <a:pt x="2536" y="303"/>
                  </a:cubicBezTo>
                  <a:cubicBezTo>
                    <a:pt x="2538" y="305"/>
                    <a:pt x="2540" y="307"/>
                    <a:pt x="2542" y="308"/>
                  </a:cubicBezTo>
                  <a:cubicBezTo>
                    <a:pt x="2543" y="309"/>
                    <a:pt x="2544" y="310"/>
                    <a:pt x="2545" y="311"/>
                  </a:cubicBezTo>
                  <a:cubicBezTo>
                    <a:pt x="2549" y="315"/>
                    <a:pt x="2549" y="315"/>
                    <a:pt x="2549" y="315"/>
                  </a:cubicBezTo>
                  <a:cubicBezTo>
                    <a:pt x="2549" y="315"/>
                    <a:pt x="2550" y="317"/>
                    <a:pt x="2551" y="318"/>
                  </a:cubicBezTo>
                  <a:cubicBezTo>
                    <a:pt x="2565" y="331"/>
                    <a:pt x="2565" y="331"/>
                    <a:pt x="2565" y="331"/>
                  </a:cubicBezTo>
                  <a:cubicBezTo>
                    <a:pt x="2579" y="346"/>
                    <a:pt x="2592" y="360"/>
                    <a:pt x="2604" y="373"/>
                  </a:cubicBezTo>
                  <a:cubicBezTo>
                    <a:pt x="2607" y="377"/>
                    <a:pt x="2607" y="382"/>
                    <a:pt x="2603" y="385"/>
                  </a:cubicBezTo>
                  <a:cubicBezTo>
                    <a:pt x="2602" y="387"/>
                    <a:pt x="2600" y="387"/>
                    <a:pt x="2598" y="387"/>
                  </a:cubicBezTo>
                  <a:close/>
                  <a:moveTo>
                    <a:pt x="4344" y="351"/>
                  </a:moveTo>
                  <a:cubicBezTo>
                    <a:pt x="4342" y="351"/>
                    <a:pt x="4340" y="350"/>
                    <a:pt x="4339" y="349"/>
                  </a:cubicBezTo>
                  <a:cubicBezTo>
                    <a:pt x="4335" y="347"/>
                    <a:pt x="4334" y="341"/>
                    <a:pt x="4337" y="338"/>
                  </a:cubicBezTo>
                  <a:cubicBezTo>
                    <a:pt x="4341" y="331"/>
                    <a:pt x="4345" y="325"/>
                    <a:pt x="4349" y="319"/>
                  </a:cubicBezTo>
                  <a:cubicBezTo>
                    <a:pt x="4352" y="315"/>
                    <a:pt x="4357" y="314"/>
                    <a:pt x="4361" y="317"/>
                  </a:cubicBezTo>
                  <a:cubicBezTo>
                    <a:pt x="4365" y="319"/>
                    <a:pt x="4366" y="325"/>
                    <a:pt x="4363" y="328"/>
                  </a:cubicBezTo>
                  <a:cubicBezTo>
                    <a:pt x="4359" y="335"/>
                    <a:pt x="4355" y="341"/>
                    <a:pt x="4351" y="347"/>
                  </a:cubicBezTo>
                  <a:cubicBezTo>
                    <a:pt x="4349" y="350"/>
                    <a:pt x="4346" y="351"/>
                    <a:pt x="4344" y="351"/>
                  </a:cubicBezTo>
                  <a:close/>
                  <a:moveTo>
                    <a:pt x="5068" y="319"/>
                  </a:moveTo>
                  <a:cubicBezTo>
                    <a:pt x="5066" y="319"/>
                    <a:pt x="5064" y="318"/>
                    <a:pt x="5062" y="316"/>
                  </a:cubicBezTo>
                  <a:cubicBezTo>
                    <a:pt x="5057" y="310"/>
                    <a:pt x="5052" y="305"/>
                    <a:pt x="5047" y="299"/>
                  </a:cubicBezTo>
                  <a:cubicBezTo>
                    <a:pt x="5044" y="296"/>
                    <a:pt x="5044" y="290"/>
                    <a:pt x="5047" y="287"/>
                  </a:cubicBezTo>
                  <a:cubicBezTo>
                    <a:pt x="5051" y="284"/>
                    <a:pt x="5056" y="284"/>
                    <a:pt x="5059" y="288"/>
                  </a:cubicBezTo>
                  <a:cubicBezTo>
                    <a:pt x="5064" y="293"/>
                    <a:pt x="5070" y="299"/>
                    <a:pt x="5075" y="304"/>
                  </a:cubicBezTo>
                  <a:cubicBezTo>
                    <a:pt x="5078" y="308"/>
                    <a:pt x="5078" y="313"/>
                    <a:pt x="5074" y="316"/>
                  </a:cubicBezTo>
                  <a:cubicBezTo>
                    <a:pt x="5073" y="318"/>
                    <a:pt x="5070" y="319"/>
                    <a:pt x="5068" y="319"/>
                  </a:cubicBezTo>
                  <a:close/>
                  <a:moveTo>
                    <a:pt x="4378" y="299"/>
                  </a:moveTo>
                  <a:cubicBezTo>
                    <a:pt x="4377" y="299"/>
                    <a:pt x="4375" y="299"/>
                    <a:pt x="4374" y="298"/>
                  </a:cubicBezTo>
                  <a:cubicBezTo>
                    <a:pt x="4370" y="295"/>
                    <a:pt x="4368" y="290"/>
                    <a:pt x="4371" y="286"/>
                  </a:cubicBezTo>
                  <a:cubicBezTo>
                    <a:pt x="4381" y="270"/>
                    <a:pt x="4381" y="270"/>
                    <a:pt x="4381" y="270"/>
                  </a:cubicBezTo>
                  <a:cubicBezTo>
                    <a:pt x="4415" y="215"/>
                    <a:pt x="4415" y="215"/>
                    <a:pt x="4415" y="215"/>
                  </a:cubicBezTo>
                  <a:cubicBezTo>
                    <a:pt x="4432" y="188"/>
                    <a:pt x="4445" y="167"/>
                    <a:pt x="4459" y="148"/>
                  </a:cubicBezTo>
                  <a:cubicBezTo>
                    <a:pt x="4475" y="125"/>
                    <a:pt x="4490" y="106"/>
                    <a:pt x="4504" y="89"/>
                  </a:cubicBezTo>
                  <a:cubicBezTo>
                    <a:pt x="4506" y="87"/>
                    <a:pt x="4507" y="86"/>
                    <a:pt x="4508" y="84"/>
                  </a:cubicBezTo>
                  <a:cubicBezTo>
                    <a:pt x="4523" y="67"/>
                    <a:pt x="4538" y="53"/>
                    <a:pt x="4552" y="41"/>
                  </a:cubicBezTo>
                  <a:cubicBezTo>
                    <a:pt x="4568" y="28"/>
                    <a:pt x="4584" y="17"/>
                    <a:pt x="4600" y="11"/>
                  </a:cubicBezTo>
                  <a:cubicBezTo>
                    <a:pt x="4601" y="10"/>
                    <a:pt x="4603" y="9"/>
                    <a:pt x="4604" y="9"/>
                  </a:cubicBezTo>
                  <a:cubicBezTo>
                    <a:pt x="4608" y="7"/>
                    <a:pt x="4613" y="9"/>
                    <a:pt x="4615" y="14"/>
                  </a:cubicBezTo>
                  <a:cubicBezTo>
                    <a:pt x="4617" y="18"/>
                    <a:pt x="4615" y="23"/>
                    <a:pt x="4610" y="25"/>
                  </a:cubicBezTo>
                  <a:cubicBezTo>
                    <a:pt x="4609" y="25"/>
                    <a:pt x="4608" y="26"/>
                    <a:pt x="4606" y="26"/>
                  </a:cubicBezTo>
                  <a:cubicBezTo>
                    <a:pt x="4592" y="32"/>
                    <a:pt x="4578" y="42"/>
                    <a:pt x="4563" y="54"/>
                  </a:cubicBezTo>
                  <a:cubicBezTo>
                    <a:pt x="4549" y="65"/>
                    <a:pt x="4535" y="79"/>
                    <a:pt x="4521" y="95"/>
                  </a:cubicBezTo>
                  <a:cubicBezTo>
                    <a:pt x="4520" y="97"/>
                    <a:pt x="4518" y="98"/>
                    <a:pt x="4517" y="100"/>
                  </a:cubicBezTo>
                  <a:cubicBezTo>
                    <a:pt x="4503" y="117"/>
                    <a:pt x="4488" y="136"/>
                    <a:pt x="4472" y="158"/>
                  </a:cubicBezTo>
                  <a:cubicBezTo>
                    <a:pt x="4459" y="177"/>
                    <a:pt x="4446" y="198"/>
                    <a:pt x="4430" y="224"/>
                  </a:cubicBezTo>
                  <a:cubicBezTo>
                    <a:pt x="4396" y="279"/>
                    <a:pt x="4396" y="279"/>
                    <a:pt x="4396" y="279"/>
                  </a:cubicBezTo>
                  <a:cubicBezTo>
                    <a:pt x="4385" y="295"/>
                    <a:pt x="4385" y="295"/>
                    <a:pt x="4385" y="295"/>
                  </a:cubicBezTo>
                  <a:cubicBezTo>
                    <a:pt x="4384" y="298"/>
                    <a:pt x="4381" y="299"/>
                    <a:pt x="4378" y="299"/>
                  </a:cubicBezTo>
                  <a:close/>
                  <a:moveTo>
                    <a:pt x="510" y="293"/>
                  </a:moveTo>
                  <a:cubicBezTo>
                    <a:pt x="508" y="293"/>
                    <a:pt x="507" y="293"/>
                    <a:pt x="506" y="292"/>
                  </a:cubicBezTo>
                  <a:cubicBezTo>
                    <a:pt x="499" y="288"/>
                    <a:pt x="492" y="285"/>
                    <a:pt x="486" y="282"/>
                  </a:cubicBezTo>
                  <a:cubicBezTo>
                    <a:pt x="481" y="280"/>
                    <a:pt x="480" y="275"/>
                    <a:pt x="482" y="271"/>
                  </a:cubicBezTo>
                  <a:cubicBezTo>
                    <a:pt x="483" y="267"/>
                    <a:pt x="489" y="265"/>
                    <a:pt x="493" y="267"/>
                  </a:cubicBezTo>
                  <a:cubicBezTo>
                    <a:pt x="500" y="270"/>
                    <a:pt x="506" y="273"/>
                    <a:pt x="513" y="277"/>
                  </a:cubicBezTo>
                  <a:cubicBezTo>
                    <a:pt x="518" y="279"/>
                    <a:pt x="519" y="284"/>
                    <a:pt x="517" y="288"/>
                  </a:cubicBezTo>
                  <a:cubicBezTo>
                    <a:pt x="516" y="291"/>
                    <a:pt x="513" y="293"/>
                    <a:pt x="510" y="293"/>
                  </a:cubicBezTo>
                  <a:close/>
                  <a:moveTo>
                    <a:pt x="2217" y="281"/>
                  </a:moveTo>
                  <a:cubicBezTo>
                    <a:pt x="2214" y="281"/>
                    <a:pt x="2210" y="278"/>
                    <a:pt x="2209" y="274"/>
                  </a:cubicBezTo>
                  <a:cubicBezTo>
                    <a:pt x="2208" y="269"/>
                    <a:pt x="2211" y="265"/>
                    <a:pt x="2215" y="264"/>
                  </a:cubicBezTo>
                  <a:cubicBezTo>
                    <a:pt x="2223" y="262"/>
                    <a:pt x="2230" y="260"/>
                    <a:pt x="2238" y="259"/>
                  </a:cubicBezTo>
                  <a:cubicBezTo>
                    <a:pt x="2242" y="258"/>
                    <a:pt x="2247" y="261"/>
                    <a:pt x="2248" y="265"/>
                  </a:cubicBezTo>
                  <a:cubicBezTo>
                    <a:pt x="2249" y="270"/>
                    <a:pt x="2246" y="274"/>
                    <a:pt x="2241" y="275"/>
                  </a:cubicBezTo>
                  <a:cubicBezTo>
                    <a:pt x="2234" y="277"/>
                    <a:pt x="2227" y="278"/>
                    <a:pt x="2219" y="280"/>
                  </a:cubicBezTo>
                  <a:cubicBezTo>
                    <a:pt x="2219" y="280"/>
                    <a:pt x="2218" y="281"/>
                    <a:pt x="2217" y="281"/>
                  </a:cubicBezTo>
                  <a:close/>
                  <a:moveTo>
                    <a:pt x="7010" y="275"/>
                  </a:moveTo>
                  <a:cubicBezTo>
                    <a:pt x="7005" y="275"/>
                    <a:pt x="7002" y="272"/>
                    <a:pt x="7001" y="268"/>
                  </a:cubicBezTo>
                  <a:cubicBezTo>
                    <a:pt x="7001" y="263"/>
                    <a:pt x="7004" y="259"/>
                    <a:pt x="7009" y="258"/>
                  </a:cubicBezTo>
                  <a:cubicBezTo>
                    <a:pt x="7016" y="258"/>
                    <a:pt x="7024" y="257"/>
                    <a:pt x="7032" y="257"/>
                  </a:cubicBezTo>
                  <a:cubicBezTo>
                    <a:pt x="7036" y="256"/>
                    <a:pt x="7040" y="260"/>
                    <a:pt x="7041" y="264"/>
                  </a:cubicBezTo>
                  <a:cubicBezTo>
                    <a:pt x="7041" y="269"/>
                    <a:pt x="7038" y="273"/>
                    <a:pt x="7033" y="274"/>
                  </a:cubicBezTo>
                  <a:cubicBezTo>
                    <a:pt x="7025" y="274"/>
                    <a:pt x="7018" y="275"/>
                    <a:pt x="7010" y="275"/>
                  </a:cubicBezTo>
                  <a:cubicBezTo>
                    <a:pt x="7010" y="275"/>
                    <a:pt x="7010" y="275"/>
                    <a:pt x="7010" y="275"/>
                  </a:cubicBezTo>
                  <a:close/>
                  <a:moveTo>
                    <a:pt x="7072" y="271"/>
                  </a:moveTo>
                  <a:cubicBezTo>
                    <a:pt x="7067" y="271"/>
                    <a:pt x="7064" y="267"/>
                    <a:pt x="7063" y="263"/>
                  </a:cubicBezTo>
                  <a:cubicBezTo>
                    <a:pt x="7063" y="258"/>
                    <a:pt x="7066" y="254"/>
                    <a:pt x="7071" y="254"/>
                  </a:cubicBezTo>
                  <a:cubicBezTo>
                    <a:pt x="7090" y="252"/>
                    <a:pt x="7109" y="251"/>
                    <a:pt x="7128" y="250"/>
                  </a:cubicBezTo>
                  <a:cubicBezTo>
                    <a:pt x="7187" y="247"/>
                    <a:pt x="7248" y="244"/>
                    <a:pt x="7314" y="241"/>
                  </a:cubicBezTo>
                  <a:cubicBezTo>
                    <a:pt x="7314" y="241"/>
                    <a:pt x="7314" y="241"/>
                    <a:pt x="7315" y="241"/>
                  </a:cubicBezTo>
                  <a:cubicBezTo>
                    <a:pt x="7352" y="240"/>
                    <a:pt x="7391" y="238"/>
                    <a:pt x="7433" y="237"/>
                  </a:cubicBezTo>
                  <a:cubicBezTo>
                    <a:pt x="7438" y="237"/>
                    <a:pt x="7442" y="241"/>
                    <a:pt x="7442" y="245"/>
                  </a:cubicBezTo>
                  <a:cubicBezTo>
                    <a:pt x="7442" y="250"/>
                    <a:pt x="7438" y="254"/>
                    <a:pt x="7434" y="254"/>
                  </a:cubicBezTo>
                  <a:cubicBezTo>
                    <a:pt x="7392" y="255"/>
                    <a:pt x="7353" y="257"/>
                    <a:pt x="7315" y="258"/>
                  </a:cubicBezTo>
                  <a:cubicBezTo>
                    <a:pt x="7315" y="258"/>
                    <a:pt x="7315" y="258"/>
                    <a:pt x="7315" y="258"/>
                  </a:cubicBezTo>
                  <a:cubicBezTo>
                    <a:pt x="7248" y="261"/>
                    <a:pt x="7188" y="264"/>
                    <a:pt x="7129" y="267"/>
                  </a:cubicBezTo>
                  <a:cubicBezTo>
                    <a:pt x="7110" y="268"/>
                    <a:pt x="7091" y="269"/>
                    <a:pt x="7072" y="271"/>
                  </a:cubicBezTo>
                  <a:cubicBezTo>
                    <a:pt x="7072" y="271"/>
                    <a:pt x="7072" y="271"/>
                    <a:pt x="7072" y="271"/>
                  </a:cubicBezTo>
                  <a:close/>
                  <a:moveTo>
                    <a:pt x="431" y="261"/>
                  </a:moveTo>
                  <a:cubicBezTo>
                    <a:pt x="430" y="261"/>
                    <a:pt x="430" y="261"/>
                    <a:pt x="429" y="261"/>
                  </a:cubicBezTo>
                  <a:cubicBezTo>
                    <a:pt x="407" y="254"/>
                    <a:pt x="386" y="250"/>
                    <a:pt x="365" y="249"/>
                  </a:cubicBezTo>
                  <a:cubicBezTo>
                    <a:pt x="363" y="249"/>
                    <a:pt x="363" y="249"/>
                    <a:pt x="363" y="249"/>
                  </a:cubicBezTo>
                  <a:cubicBezTo>
                    <a:pt x="360" y="248"/>
                    <a:pt x="357" y="248"/>
                    <a:pt x="355" y="248"/>
                  </a:cubicBezTo>
                  <a:cubicBezTo>
                    <a:pt x="70" y="248"/>
                    <a:pt x="70" y="248"/>
                    <a:pt x="70" y="248"/>
                  </a:cubicBezTo>
                  <a:cubicBezTo>
                    <a:pt x="66" y="248"/>
                    <a:pt x="62" y="244"/>
                    <a:pt x="62" y="240"/>
                  </a:cubicBezTo>
                  <a:cubicBezTo>
                    <a:pt x="62" y="235"/>
                    <a:pt x="66" y="231"/>
                    <a:pt x="70" y="231"/>
                  </a:cubicBezTo>
                  <a:cubicBezTo>
                    <a:pt x="349" y="231"/>
                    <a:pt x="349" y="231"/>
                    <a:pt x="349" y="231"/>
                  </a:cubicBezTo>
                  <a:cubicBezTo>
                    <a:pt x="354" y="231"/>
                    <a:pt x="354" y="231"/>
                    <a:pt x="354" y="231"/>
                  </a:cubicBezTo>
                  <a:cubicBezTo>
                    <a:pt x="354" y="231"/>
                    <a:pt x="354" y="231"/>
                    <a:pt x="354" y="231"/>
                  </a:cubicBezTo>
                  <a:cubicBezTo>
                    <a:pt x="358" y="231"/>
                    <a:pt x="361" y="231"/>
                    <a:pt x="364" y="232"/>
                  </a:cubicBezTo>
                  <a:cubicBezTo>
                    <a:pt x="366" y="232"/>
                    <a:pt x="366" y="232"/>
                    <a:pt x="366" y="232"/>
                  </a:cubicBezTo>
                  <a:cubicBezTo>
                    <a:pt x="388" y="233"/>
                    <a:pt x="411" y="238"/>
                    <a:pt x="434" y="244"/>
                  </a:cubicBezTo>
                  <a:cubicBezTo>
                    <a:pt x="438" y="246"/>
                    <a:pt x="441" y="250"/>
                    <a:pt x="439" y="255"/>
                  </a:cubicBezTo>
                  <a:cubicBezTo>
                    <a:pt x="438" y="259"/>
                    <a:pt x="435" y="261"/>
                    <a:pt x="431" y="261"/>
                  </a:cubicBezTo>
                  <a:close/>
                  <a:moveTo>
                    <a:pt x="5010" y="257"/>
                  </a:moveTo>
                  <a:cubicBezTo>
                    <a:pt x="5008" y="257"/>
                    <a:pt x="5006" y="256"/>
                    <a:pt x="5004" y="254"/>
                  </a:cubicBezTo>
                  <a:cubicBezTo>
                    <a:pt x="4998" y="248"/>
                    <a:pt x="4992" y="242"/>
                    <a:pt x="4986" y="235"/>
                  </a:cubicBezTo>
                  <a:cubicBezTo>
                    <a:pt x="4967" y="216"/>
                    <a:pt x="4949" y="198"/>
                    <a:pt x="4929" y="179"/>
                  </a:cubicBezTo>
                  <a:cubicBezTo>
                    <a:pt x="4920" y="171"/>
                    <a:pt x="4920" y="171"/>
                    <a:pt x="4920" y="171"/>
                  </a:cubicBezTo>
                  <a:cubicBezTo>
                    <a:pt x="4920" y="171"/>
                    <a:pt x="4920" y="171"/>
                    <a:pt x="4920" y="171"/>
                  </a:cubicBezTo>
                  <a:cubicBezTo>
                    <a:pt x="4900" y="153"/>
                    <a:pt x="4900" y="153"/>
                    <a:pt x="4900" y="153"/>
                  </a:cubicBezTo>
                  <a:cubicBezTo>
                    <a:pt x="4871" y="127"/>
                    <a:pt x="4871" y="127"/>
                    <a:pt x="4871" y="127"/>
                  </a:cubicBezTo>
                  <a:cubicBezTo>
                    <a:pt x="4865" y="123"/>
                    <a:pt x="4859" y="118"/>
                    <a:pt x="4853" y="113"/>
                  </a:cubicBezTo>
                  <a:cubicBezTo>
                    <a:pt x="4849" y="110"/>
                    <a:pt x="4845" y="107"/>
                    <a:pt x="4841" y="104"/>
                  </a:cubicBezTo>
                  <a:cubicBezTo>
                    <a:pt x="4832" y="97"/>
                    <a:pt x="4822" y="90"/>
                    <a:pt x="4812" y="83"/>
                  </a:cubicBezTo>
                  <a:cubicBezTo>
                    <a:pt x="4811" y="82"/>
                    <a:pt x="4811" y="82"/>
                    <a:pt x="4811" y="82"/>
                  </a:cubicBezTo>
                  <a:cubicBezTo>
                    <a:pt x="4792" y="69"/>
                    <a:pt x="4772" y="56"/>
                    <a:pt x="4752" y="46"/>
                  </a:cubicBezTo>
                  <a:cubicBezTo>
                    <a:pt x="4741" y="40"/>
                    <a:pt x="4741" y="40"/>
                    <a:pt x="4741" y="40"/>
                  </a:cubicBezTo>
                  <a:cubicBezTo>
                    <a:pt x="4725" y="33"/>
                    <a:pt x="4725" y="33"/>
                    <a:pt x="4725" y="33"/>
                  </a:cubicBezTo>
                  <a:cubicBezTo>
                    <a:pt x="4720" y="31"/>
                    <a:pt x="4718" y="26"/>
                    <a:pt x="4720" y="22"/>
                  </a:cubicBezTo>
                  <a:cubicBezTo>
                    <a:pt x="4722" y="18"/>
                    <a:pt x="4727" y="16"/>
                    <a:pt x="4731" y="18"/>
                  </a:cubicBezTo>
                  <a:cubicBezTo>
                    <a:pt x="4748" y="25"/>
                    <a:pt x="4748" y="25"/>
                    <a:pt x="4748" y="25"/>
                  </a:cubicBezTo>
                  <a:cubicBezTo>
                    <a:pt x="4760" y="31"/>
                    <a:pt x="4760" y="31"/>
                    <a:pt x="4760" y="31"/>
                  </a:cubicBezTo>
                  <a:cubicBezTo>
                    <a:pt x="4780" y="41"/>
                    <a:pt x="4801" y="55"/>
                    <a:pt x="4821" y="68"/>
                  </a:cubicBezTo>
                  <a:cubicBezTo>
                    <a:pt x="4822" y="69"/>
                    <a:pt x="4822" y="69"/>
                    <a:pt x="4822" y="69"/>
                  </a:cubicBezTo>
                  <a:cubicBezTo>
                    <a:pt x="4832" y="76"/>
                    <a:pt x="4842" y="83"/>
                    <a:pt x="4851" y="90"/>
                  </a:cubicBezTo>
                  <a:cubicBezTo>
                    <a:pt x="4856" y="94"/>
                    <a:pt x="4860" y="97"/>
                    <a:pt x="4864" y="100"/>
                  </a:cubicBezTo>
                  <a:cubicBezTo>
                    <a:pt x="4870" y="105"/>
                    <a:pt x="4876" y="110"/>
                    <a:pt x="4882" y="114"/>
                  </a:cubicBezTo>
                  <a:cubicBezTo>
                    <a:pt x="4911" y="140"/>
                    <a:pt x="4911" y="140"/>
                    <a:pt x="4911" y="140"/>
                  </a:cubicBezTo>
                  <a:cubicBezTo>
                    <a:pt x="4940" y="167"/>
                    <a:pt x="4940" y="167"/>
                    <a:pt x="4940" y="167"/>
                  </a:cubicBezTo>
                  <a:cubicBezTo>
                    <a:pt x="4961" y="186"/>
                    <a:pt x="4979" y="204"/>
                    <a:pt x="4998" y="223"/>
                  </a:cubicBezTo>
                  <a:cubicBezTo>
                    <a:pt x="5004" y="230"/>
                    <a:pt x="5010" y="236"/>
                    <a:pt x="5017" y="242"/>
                  </a:cubicBezTo>
                  <a:cubicBezTo>
                    <a:pt x="5020" y="246"/>
                    <a:pt x="5020" y="251"/>
                    <a:pt x="5016" y="254"/>
                  </a:cubicBezTo>
                  <a:cubicBezTo>
                    <a:pt x="5015" y="256"/>
                    <a:pt x="5013" y="257"/>
                    <a:pt x="5010" y="257"/>
                  </a:cubicBezTo>
                  <a:close/>
                  <a:moveTo>
                    <a:pt x="7496" y="252"/>
                  </a:moveTo>
                  <a:cubicBezTo>
                    <a:pt x="7491" y="252"/>
                    <a:pt x="7487" y="249"/>
                    <a:pt x="7487" y="244"/>
                  </a:cubicBezTo>
                  <a:cubicBezTo>
                    <a:pt x="7487" y="239"/>
                    <a:pt x="7491" y="236"/>
                    <a:pt x="7495" y="235"/>
                  </a:cubicBezTo>
                  <a:cubicBezTo>
                    <a:pt x="7518" y="235"/>
                    <a:pt x="7518" y="235"/>
                    <a:pt x="7518" y="235"/>
                  </a:cubicBezTo>
                  <a:cubicBezTo>
                    <a:pt x="7523" y="235"/>
                    <a:pt x="7527" y="238"/>
                    <a:pt x="7527" y="243"/>
                  </a:cubicBezTo>
                  <a:cubicBezTo>
                    <a:pt x="7527" y="248"/>
                    <a:pt x="7523" y="252"/>
                    <a:pt x="7518" y="252"/>
                  </a:cubicBezTo>
                  <a:cubicBezTo>
                    <a:pt x="7496" y="252"/>
                    <a:pt x="7496" y="252"/>
                    <a:pt x="7496" y="252"/>
                  </a:cubicBezTo>
                  <a:cubicBezTo>
                    <a:pt x="7496" y="252"/>
                    <a:pt x="7496" y="252"/>
                    <a:pt x="7496" y="252"/>
                  </a:cubicBezTo>
                  <a:close/>
                  <a:moveTo>
                    <a:pt x="7558" y="251"/>
                  </a:moveTo>
                  <a:cubicBezTo>
                    <a:pt x="7553" y="251"/>
                    <a:pt x="7549" y="247"/>
                    <a:pt x="7549" y="243"/>
                  </a:cubicBezTo>
                  <a:cubicBezTo>
                    <a:pt x="7549" y="238"/>
                    <a:pt x="7553" y="234"/>
                    <a:pt x="7558" y="234"/>
                  </a:cubicBezTo>
                  <a:cubicBezTo>
                    <a:pt x="7637" y="232"/>
                    <a:pt x="7719" y="231"/>
                    <a:pt x="7801" y="231"/>
                  </a:cubicBezTo>
                  <a:cubicBezTo>
                    <a:pt x="7801" y="231"/>
                    <a:pt x="7801" y="231"/>
                    <a:pt x="7801" y="231"/>
                  </a:cubicBezTo>
                  <a:cubicBezTo>
                    <a:pt x="7806" y="231"/>
                    <a:pt x="7809" y="235"/>
                    <a:pt x="7809" y="240"/>
                  </a:cubicBezTo>
                  <a:cubicBezTo>
                    <a:pt x="7809" y="244"/>
                    <a:pt x="7806" y="248"/>
                    <a:pt x="7801" y="248"/>
                  </a:cubicBezTo>
                  <a:cubicBezTo>
                    <a:pt x="7719" y="248"/>
                    <a:pt x="7637" y="249"/>
                    <a:pt x="7558" y="251"/>
                  </a:cubicBezTo>
                  <a:cubicBezTo>
                    <a:pt x="7558" y="251"/>
                    <a:pt x="7558" y="251"/>
                    <a:pt x="7558" y="251"/>
                  </a:cubicBezTo>
                  <a:close/>
                  <a:moveTo>
                    <a:pt x="31" y="248"/>
                  </a:moveTo>
                  <a:cubicBezTo>
                    <a:pt x="8" y="248"/>
                    <a:pt x="8" y="248"/>
                    <a:pt x="8" y="248"/>
                  </a:cubicBezTo>
                  <a:cubicBezTo>
                    <a:pt x="3" y="248"/>
                    <a:pt x="0" y="244"/>
                    <a:pt x="0" y="240"/>
                  </a:cubicBezTo>
                  <a:cubicBezTo>
                    <a:pt x="0" y="235"/>
                    <a:pt x="3" y="231"/>
                    <a:pt x="8" y="231"/>
                  </a:cubicBezTo>
                  <a:cubicBezTo>
                    <a:pt x="31" y="231"/>
                    <a:pt x="31" y="231"/>
                    <a:pt x="31" y="231"/>
                  </a:cubicBezTo>
                  <a:cubicBezTo>
                    <a:pt x="35" y="231"/>
                    <a:pt x="39" y="235"/>
                    <a:pt x="39" y="240"/>
                  </a:cubicBezTo>
                  <a:cubicBezTo>
                    <a:pt x="39" y="244"/>
                    <a:pt x="35" y="248"/>
                    <a:pt x="31" y="248"/>
                  </a:cubicBezTo>
                  <a:close/>
                  <a:moveTo>
                    <a:pt x="4690" y="22"/>
                  </a:moveTo>
                  <a:cubicBezTo>
                    <a:pt x="4690" y="22"/>
                    <a:pt x="4689" y="21"/>
                    <a:pt x="4688" y="21"/>
                  </a:cubicBezTo>
                  <a:cubicBezTo>
                    <a:pt x="4681" y="19"/>
                    <a:pt x="4674" y="18"/>
                    <a:pt x="4667" y="17"/>
                  </a:cubicBezTo>
                  <a:cubicBezTo>
                    <a:pt x="4663" y="17"/>
                    <a:pt x="4659" y="13"/>
                    <a:pt x="4660" y="8"/>
                  </a:cubicBezTo>
                  <a:cubicBezTo>
                    <a:pt x="4660" y="3"/>
                    <a:pt x="4665" y="0"/>
                    <a:pt x="4669" y="0"/>
                  </a:cubicBezTo>
                  <a:cubicBezTo>
                    <a:pt x="4677" y="1"/>
                    <a:pt x="4684" y="3"/>
                    <a:pt x="4692" y="5"/>
                  </a:cubicBezTo>
                  <a:cubicBezTo>
                    <a:pt x="4697" y="6"/>
                    <a:pt x="4700" y="10"/>
                    <a:pt x="4699" y="15"/>
                  </a:cubicBezTo>
                  <a:cubicBezTo>
                    <a:pt x="4698" y="19"/>
                    <a:pt x="4694" y="22"/>
                    <a:pt x="4690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38">
              <a:extLst>
                <a:ext uri="{FF2B5EF4-FFF2-40B4-BE49-F238E27FC236}">
                  <a16:creationId xmlns:a16="http://schemas.microsoft.com/office/drawing/2014/main" id="{CAD7F14B-1ADD-437D-8096-396BEA9257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0500" y="5421313"/>
              <a:ext cx="24009350" cy="3757613"/>
            </a:xfrm>
            <a:custGeom>
              <a:avLst/>
              <a:gdLst>
                <a:gd name="T0" fmla="*/ 3287 w 7833"/>
                <a:gd name="T1" fmla="*/ 1165 h 1223"/>
                <a:gd name="T2" fmla="*/ 3494 w 7833"/>
                <a:gd name="T3" fmla="*/ 1198 h 1223"/>
                <a:gd name="T4" fmla="*/ 3576 w 7833"/>
                <a:gd name="T5" fmla="*/ 1174 h 1223"/>
                <a:gd name="T6" fmla="*/ 3239 w 7833"/>
                <a:gd name="T7" fmla="*/ 1156 h 1223"/>
                <a:gd name="T8" fmla="*/ 3653 w 7833"/>
                <a:gd name="T9" fmla="*/ 1125 h 1223"/>
                <a:gd name="T10" fmla="*/ 3719 w 7833"/>
                <a:gd name="T11" fmla="*/ 1085 h 1223"/>
                <a:gd name="T12" fmla="*/ 3135 w 7833"/>
                <a:gd name="T13" fmla="*/ 1067 h 1223"/>
                <a:gd name="T14" fmla="*/ 3872 w 7833"/>
                <a:gd name="T15" fmla="*/ 939 h 1223"/>
                <a:gd name="T16" fmla="*/ 5844 w 7833"/>
                <a:gd name="T17" fmla="*/ 914 h 1223"/>
                <a:gd name="T18" fmla="*/ 3939 w 7833"/>
                <a:gd name="T19" fmla="*/ 881 h 1223"/>
                <a:gd name="T20" fmla="*/ 5944 w 7833"/>
                <a:gd name="T21" fmla="*/ 896 h 1223"/>
                <a:gd name="T22" fmla="*/ 5563 w 7833"/>
                <a:gd name="T23" fmla="*/ 858 h 1223"/>
                <a:gd name="T24" fmla="*/ 6036 w 7833"/>
                <a:gd name="T25" fmla="*/ 877 h 1223"/>
                <a:gd name="T26" fmla="*/ 2960 w 7833"/>
                <a:gd name="T27" fmla="*/ 858 h 1223"/>
                <a:gd name="T28" fmla="*/ 4110 w 7833"/>
                <a:gd name="T29" fmla="*/ 701 h 1223"/>
                <a:gd name="T30" fmla="*/ 5467 w 7833"/>
                <a:gd name="T31" fmla="*/ 781 h 1223"/>
                <a:gd name="T32" fmla="*/ 5331 w 7833"/>
                <a:gd name="T33" fmla="*/ 631 h 1223"/>
                <a:gd name="T34" fmla="*/ 5464 w 7833"/>
                <a:gd name="T35" fmla="*/ 755 h 1223"/>
                <a:gd name="T36" fmla="*/ 2886 w 7833"/>
                <a:gd name="T37" fmla="*/ 752 h 1223"/>
                <a:gd name="T38" fmla="*/ 6261 w 7833"/>
                <a:gd name="T39" fmla="*/ 733 h 1223"/>
                <a:gd name="T40" fmla="*/ 6308 w 7833"/>
                <a:gd name="T41" fmla="*/ 707 h 1223"/>
                <a:gd name="T42" fmla="*/ 1124 w 7833"/>
                <a:gd name="T43" fmla="*/ 694 h 1223"/>
                <a:gd name="T44" fmla="*/ 1092 w 7833"/>
                <a:gd name="T45" fmla="*/ 667 h 1223"/>
                <a:gd name="T46" fmla="*/ 1252 w 7833"/>
                <a:gd name="T47" fmla="*/ 682 h 1223"/>
                <a:gd name="T48" fmla="*/ 1299 w 7833"/>
                <a:gd name="T49" fmla="*/ 690 h 1223"/>
                <a:gd name="T50" fmla="*/ 1339 w 7833"/>
                <a:gd name="T51" fmla="*/ 661 h 1223"/>
                <a:gd name="T52" fmla="*/ 4152 w 7833"/>
                <a:gd name="T53" fmla="*/ 654 h 1223"/>
                <a:gd name="T54" fmla="*/ 4197 w 7833"/>
                <a:gd name="T55" fmla="*/ 574 h 1223"/>
                <a:gd name="T56" fmla="*/ 5316 w 7833"/>
                <a:gd name="T57" fmla="*/ 585 h 1223"/>
                <a:gd name="T58" fmla="*/ 1591 w 7833"/>
                <a:gd name="T59" fmla="*/ 572 h 1223"/>
                <a:gd name="T60" fmla="*/ 4363 w 7833"/>
                <a:gd name="T61" fmla="*/ 360 h 1223"/>
                <a:gd name="T62" fmla="*/ 1635 w 7833"/>
                <a:gd name="T63" fmla="*/ 550 h 1223"/>
                <a:gd name="T64" fmla="*/ 2730 w 7833"/>
                <a:gd name="T65" fmla="*/ 532 h 1223"/>
                <a:gd name="T66" fmla="*/ 1911 w 7833"/>
                <a:gd name="T67" fmla="*/ 393 h 1223"/>
                <a:gd name="T68" fmla="*/ 640 w 7833"/>
                <a:gd name="T69" fmla="*/ 350 h 1223"/>
                <a:gd name="T70" fmla="*/ 5106 w 7833"/>
                <a:gd name="T71" fmla="*/ 332 h 1223"/>
                <a:gd name="T72" fmla="*/ 2662 w 7833"/>
                <a:gd name="T73" fmla="*/ 460 h 1223"/>
                <a:gd name="T74" fmla="*/ 6623 w 7833"/>
                <a:gd name="T75" fmla="*/ 424 h 1223"/>
                <a:gd name="T76" fmla="*/ 2525 w 7833"/>
                <a:gd name="T77" fmla="*/ 308 h 1223"/>
                <a:gd name="T78" fmla="*/ 2543 w 7833"/>
                <a:gd name="T79" fmla="*/ 301 h 1223"/>
                <a:gd name="T80" fmla="*/ 1963 w 7833"/>
                <a:gd name="T81" fmla="*/ 384 h 1223"/>
                <a:gd name="T82" fmla="*/ 6736 w 7833"/>
                <a:gd name="T83" fmla="*/ 303 h 1223"/>
                <a:gd name="T84" fmla="*/ 6831 w 7833"/>
                <a:gd name="T85" fmla="*/ 298 h 1223"/>
                <a:gd name="T86" fmla="*/ 6684 w 7833"/>
                <a:gd name="T87" fmla="*/ 369 h 1223"/>
                <a:gd name="T88" fmla="*/ 594 w 7833"/>
                <a:gd name="T89" fmla="*/ 337 h 1223"/>
                <a:gd name="T90" fmla="*/ 4401 w 7833"/>
                <a:gd name="T91" fmla="*/ 320 h 1223"/>
                <a:gd name="T92" fmla="*/ 2080 w 7833"/>
                <a:gd name="T93" fmla="*/ 335 h 1223"/>
                <a:gd name="T94" fmla="*/ 514 w 7833"/>
                <a:gd name="T95" fmla="*/ 279 h 1223"/>
                <a:gd name="T96" fmla="*/ 5047 w 7833"/>
                <a:gd name="T97" fmla="*/ 287 h 1223"/>
                <a:gd name="T98" fmla="*/ 7011 w 7833"/>
                <a:gd name="T99" fmla="*/ 277 h 1223"/>
                <a:gd name="T100" fmla="*/ 480 w 7833"/>
                <a:gd name="T101" fmla="*/ 272 h 1223"/>
                <a:gd name="T102" fmla="*/ 484 w 7833"/>
                <a:gd name="T103" fmla="*/ 256 h 1223"/>
                <a:gd name="T104" fmla="*/ 2431 w 7833"/>
                <a:gd name="T105" fmla="*/ 265 h 1223"/>
                <a:gd name="T106" fmla="*/ 7326 w 7833"/>
                <a:gd name="T107" fmla="*/ 258 h 1223"/>
                <a:gd name="T108" fmla="*/ 7688 w 7833"/>
                <a:gd name="T109" fmla="*/ 232 h 1223"/>
                <a:gd name="T110" fmla="*/ 7779 w 7833"/>
                <a:gd name="T111" fmla="*/ 248 h 1223"/>
                <a:gd name="T112" fmla="*/ 221 w 7833"/>
                <a:gd name="T113" fmla="*/ 240 h 1223"/>
                <a:gd name="T114" fmla="*/ 4978 w 7833"/>
                <a:gd name="T115" fmla="*/ 219 h 1223"/>
                <a:gd name="T116" fmla="*/ 4614 w 7833"/>
                <a:gd name="T117" fmla="*/ 30 h 1223"/>
                <a:gd name="T118" fmla="*/ 4842 w 7833"/>
                <a:gd name="T119" fmla="*/ 96 h 1223"/>
                <a:gd name="T120" fmla="*/ 4735 w 7833"/>
                <a:gd name="T121" fmla="*/ 30 h 1223"/>
                <a:gd name="T122" fmla="*/ 4743 w 7833"/>
                <a:gd name="T123" fmla="*/ 19 h 1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833" h="1223">
                  <a:moveTo>
                    <a:pt x="3432" y="1223"/>
                  </a:moveTo>
                  <a:cubicBezTo>
                    <a:pt x="3413" y="1223"/>
                    <a:pt x="3393" y="1220"/>
                    <a:pt x="3371" y="1215"/>
                  </a:cubicBezTo>
                  <a:cubicBezTo>
                    <a:pt x="3371" y="1215"/>
                    <a:pt x="3371" y="1215"/>
                    <a:pt x="3371" y="1215"/>
                  </a:cubicBezTo>
                  <a:cubicBezTo>
                    <a:pt x="3365" y="1214"/>
                    <a:pt x="3360" y="1213"/>
                    <a:pt x="3355" y="1212"/>
                  </a:cubicBezTo>
                  <a:cubicBezTo>
                    <a:pt x="3351" y="1210"/>
                    <a:pt x="3347" y="1209"/>
                    <a:pt x="3343" y="1208"/>
                  </a:cubicBezTo>
                  <a:cubicBezTo>
                    <a:pt x="3342" y="1208"/>
                    <a:pt x="3341" y="1207"/>
                    <a:pt x="3340" y="1207"/>
                  </a:cubicBezTo>
                  <a:cubicBezTo>
                    <a:pt x="3329" y="1204"/>
                    <a:pt x="3319" y="1199"/>
                    <a:pt x="3310" y="1196"/>
                  </a:cubicBezTo>
                  <a:cubicBezTo>
                    <a:pt x="3307" y="1194"/>
                    <a:pt x="3305" y="1193"/>
                    <a:pt x="3303" y="1193"/>
                  </a:cubicBezTo>
                  <a:cubicBezTo>
                    <a:pt x="3297" y="1190"/>
                    <a:pt x="3297" y="1190"/>
                    <a:pt x="3297" y="1190"/>
                  </a:cubicBezTo>
                  <a:cubicBezTo>
                    <a:pt x="3296" y="1189"/>
                    <a:pt x="3294" y="1188"/>
                    <a:pt x="3293" y="1188"/>
                  </a:cubicBezTo>
                  <a:cubicBezTo>
                    <a:pt x="3290" y="1187"/>
                    <a:pt x="3288" y="1185"/>
                    <a:pt x="3285" y="1184"/>
                  </a:cubicBezTo>
                  <a:cubicBezTo>
                    <a:pt x="3285" y="1184"/>
                    <a:pt x="3285" y="1184"/>
                    <a:pt x="3285" y="1184"/>
                  </a:cubicBezTo>
                  <a:cubicBezTo>
                    <a:pt x="3283" y="1182"/>
                    <a:pt x="3281" y="1181"/>
                    <a:pt x="3278" y="1180"/>
                  </a:cubicBezTo>
                  <a:cubicBezTo>
                    <a:pt x="3274" y="1178"/>
                    <a:pt x="3273" y="1173"/>
                    <a:pt x="3275" y="1169"/>
                  </a:cubicBezTo>
                  <a:cubicBezTo>
                    <a:pt x="3277" y="1165"/>
                    <a:pt x="3283" y="1163"/>
                    <a:pt x="3287" y="1165"/>
                  </a:cubicBezTo>
                  <a:cubicBezTo>
                    <a:pt x="3288" y="1166"/>
                    <a:pt x="3288" y="1166"/>
                    <a:pt x="3288" y="1166"/>
                  </a:cubicBezTo>
                  <a:cubicBezTo>
                    <a:pt x="3290" y="1167"/>
                    <a:pt x="3291" y="1168"/>
                    <a:pt x="3293" y="1169"/>
                  </a:cubicBezTo>
                  <a:cubicBezTo>
                    <a:pt x="3293" y="1169"/>
                    <a:pt x="3293" y="1169"/>
                    <a:pt x="3293" y="1169"/>
                  </a:cubicBezTo>
                  <a:cubicBezTo>
                    <a:pt x="3295" y="1170"/>
                    <a:pt x="3298" y="1171"/>
                    <a:pt x="3301" y="1173"/>
                  </a:cubicBezTo>
                  <a:cubicBezTo>
                    <a:pt x="3302" y="1173"/>
                    <a:pt x="3303" y="1174"/>
                    <a:pt x="3304" y="1174"/>
                  </a:cubicBezTo>
                  <a:cubicBezTo>
                    <a:pt x="3311" y="1177"/>
                    <a:pt x="3311" y="1177"/>
                    <a:pt x="3311" y="1177"/>
                  </a:cubicBezTo>
                  <a:cubicBezTo>
                    <a:pt x="3312" y="1178"/>
                    <a:pt x="3314" y="1179"/>
                    <a:pt x="3316" y="1180"/>
                  </a:cubicBezTo>
                  <a:cubicBezTo>
                    <a:pt x="3326" y="1184"/>
                    <a:pt x="3336" y="1188"/>
                    <a:pt x="3345" y="1191"/>
                  </a:cubicBezTo>
                  <a:cubicBezTo>
                    <a:pt x="3346" y="1191"/>
                    <a:pt x="3347" y="1191"/>
                    <a:pt x="3348" y="1192"/>
                  </a:cubicBezTo>
                  <a:cubicBezTo>
                    <a:pt x="3352" y="1193"/>
                    <a:pt x="3356" y="1194"/>
                    <a:pt x="3359" y="1195"/>
                  </a:cubicBezTo>
                  <a:cubicBezTo>
                    <a:pt x="3364" y="1196"/>
                    <a:pt x="3369" y="1198"/>
                    <a:pt x="3374" y="1199"/>
                  </a:cubicBezTo>
                  <a:cubicBezTo>
                    <a:pt x="3374" y="1199"/>
                    <a:pt x="3374" y="1199"/>
                    <a:pt x="3374" y="1199"/>
                  </a:cubicBezTo>
                  <a:cubicBezTo>
                    <a:pt x="3395" y="1203"/>
                    <a:pt x="3414" y="1206"/>
                    <a:pt x="3432" y="1206"/>
                  </a:cubicBezTo>
                  <a:cubicBezTo>
                    <a:pt x="3433" y="1206"/>
                    <a:pt x="3434" y="1206"/>
                    <a:pt x="3434" y="1206"/>
                  </a:cubicBezTo>
                  <a:cubicBezTo>
                    <a:pt x="3455" y="1205"/>
                    <a:pt x="3476" y="1203"/>
                    <a:pt x="3494" y="1198"/>
                  </a:cubicBezTo>
                  <a:cubicBezTo>
                    <a:pt x="3499" y="1197"/>
                    <a:pt x="3499" y="1197"/>
                    <a:pt x="3499" y="1197"/>
                  </a:cubicBezTo>
                  <a:cubicBezTo>
                    <a:pt x="3503" y="1196"/>
                    <a:pt x="3508" y="1199"/>
                    <a:pt x="3509" y="1203"/>
                  </a:cubicBezTo>
                  <a:cubicBezTo>
                    <a:pt x="3510" y="1208"/>
                    <a:pt x="3507" y="1213"/>
                    <a:pt x="3503" y="1214"/>
                  </a:cubicBezTo>
                  <a:cubicBezTo>
                    <a:pt x="3498" y="1215"/>
                    <a:pt x="3498" y="1215"/>
                    <a:pt x="3498" y="1215"/>
                  </a:cubicBezTo>
                  <a:cubicBezTo>
                    <a:pt x="3478" y="1220"/>
                    <a:pt x="3457" y="1222"/>
                    <a:pt x="3435" y="1223"/>
                  </a:cubicBezTo>
                  <a:cubicBezTo>
                    <a:pt x="3434" y="1223"/>
                    <a:pt x="3433" y="1223"/>
                    <a:pt x="3432" y="1223"/>
                  </a:cubicBezTo>
                  <a:close/>
                  <a:moveTo>
                    <a:pt x="3543" y="1199"/>
                  </a:moveTo>
                  <a:cubicBezTo>
                    <a:pt x="3540" y="1199"/>
                    <a:pt x="3537" y="1197"/>
                    <a:pt x="3536" y="1194"/>
                  </a:cubicBezTo>
                  <a:cubicBezTo>
                    <a:pt x="3535" y="1192"/>
                    <a:pt x="3535" y="1189"/>
                    <a:pt x="3536" y="1187"/>
                  </a:cubicBezTo>
                  <a:cubicBezTo>
                    <a:pt x="3536" y="1185"/>
                    <a:pt x="3538" y="1184"/>
                    <a:pt x="3540" y="1183"/>
                  </a:cubicBezTo>
                  <a:cubicBezTo>
                    <a:pt x="3544" y="1181"/>
                    <a:pt x="3549" y="1183"/>
                    <a:pt x="3551" y="1187"/>
                  </a:cubicBezTo>
                  <a:cubicBezTo>
                    <a:pt x="3553" y="1191"/>
                    <a:pt x="3551" y="1196"/>
                    <a:pt x="3547" y="1198"/>
                  </a:cubicBezTo>
                  <a:cubicBezTo>
                    <a:pt x="3546" y="1199"/>
                    <a:pt x="3545" y="1199"/>
                    <a:pt x="3543" y="1199"/>
                  </a:cubicBezTo>
                  <a:close/>
                  <a:moveTo>
                    <a:pt x="3584" y="1178"/>
                  </a:moveTo>
                  <a:cubicBezTo>
                    <a:pt x="3581" y="1178"/>
                    <a:pt x="3578" y="1177"/>
                    <a:pt x="3576" y="1174"/>
                  </a:cubicBezTo>
                  <a:cubicBezTo>
                    <a:pt x="3575" y="1172"/>
                    <a:pt x="3575" y="1170"/>
                    <a:pt x="3576" y="1168"/>
                  </a:cubicBezTo>
                  <a:cubicBezTo>
                    <a:pt x="3576" y="1165"/>
                    <a:pt x="3578" y="1164"/>
                    <a:pt x="3579" y="1162"/>
                  </a:cubicBezTo>
                  <a:cubicBezTo>
                    <a:pt x="3581" y="1162"/>
                    <a:pt x="3581" y="1162"/>
                    <a:pt x="3581" y="1162"/>
                  </a:cubicBezTo>
                  <a:cubicBezTo>
                    <a:pt x="3603" y="1148"/>
                    <a:pt x="3603" y="1148"/>
                    <a:pt x="3603" y="1148"/>
                  </a:cubicBezTo>
                  <a:cubicBezTo>
                    <a:pt x="3607" y="1146"/>
                    <a:pt x="3610" y="1144"/>
                    <a:pt x="3614" y="1141"/>
                  </a:cubicBezTo>
                  <a:cubicBezTo>
                    <a:pt x="3618" y="1139"/>
                    <a:pt x="3618" y="1139"/>
                    <a:pt x="3618" y="1139"/>
                  </a:cubicBezTo>
                  <a:cubicBezTo>
                    <a:pt x="3621" y="1136"/>
                    <a:pt x="3627" y="1138"/>
                    <a:pt x="3629" y="1141"/>
                  </a:cubicBezTo>
                  <a:cubicBezTo>
                    <a:pt x="3632" y="1145"/>
                    <a:pt x="3631" y="1151"/>
                    <a:pt x="3627" y="1153"/>
                  </a:cubicBezTo>
                  <a:cubicBezTo>
                    <a:pt x="3623" y="1156"/>
                    <a:pt x="3623" y="1156"/>
                    <a:pt x="3623" y="1156"/>
                  </a:cubicBezTo>
                  <a:cubicBezTo>
                    <a:pt x="3620" y="1158"/>
                    <a:pt x="3616" y="1160"/>
                    <a:pt x="3612" y="1163"/>
                  </a:cubicBezTo>
                  <a:cubicBezTo>
                    <a:pt x="3589" y="1176"/>
                    <a:pt x="3589" y="1176"/>
                    <a:pt x="3589" y="1176"/>
                  </a:cubicBezTo>
                  <a:cubicBezTo>
                    <a:pt x="3589" y="1177"/>
                    <a:pt x="3588" y="1177"/>
                    <a:pt x="3588" y="1177"/>
                  </a:cubicBezTo>
                  <a:cubicBezTo>
                    <a:pt x="3587" y="1178"/>
                    <a:pt x="3585" y="1178"/>
                    <a:pt x="3584" y="1178"/>
                  </a:cubicBezTo>
                  <a:close/>
                  <a:moveTo>
                    <a:pt x="3244" y="1158"/>
                  </a:moveTo>
                  <a:cubicBezTo>
                    <a:pt x="3242" y="1158"/>
                    <a:pt x="3241" y="1157"/>
                    <a:pt x="3239" y="1156"/>
                  </a:cubicBezTo>
                  <a:cubicBezTo>
                    <a:pt x="3238" y="1155"/>
                    <a:pt x="3236" y="1154"/>
                    <a:pt x="3234" y="1152"/>
                  </a:cubicBezTo>
                  <a:cubicBezTo>
                    <a:pt x="3225" y="1146"/>
                    <a:pt x="3225" y="1146"/>
                    <a:pt x="3225" y="1146"/>
                  </a:cubicBezTo>
                  <a:cubicBezTo>
                    <a:pt x="3217" y="1141"/>
                    <a:pt x="3210" y="1135"/>
                    <a:pt x="3202" y="1129"/>
                  </a:cubicBezTo>
                  <a:cubicBezTo>
                    <a:pt x="3201" y="1127"/>
                    <a:pt x="3199" y="1125"/>
                    <a:pt x="3199" y="1123"/>
                  </a:cubicBezTo>
                  <a:cubicBezTo>
                    <a:pt x="3199" y="1121"/>
                    <a:pt x="3200" y="1119"/>
                    <a:pt x="3201" y="1117"/>
                  </a:cubicBezTo>
                  <a:cubicBezTo>
                    <a:pt x="3204" y="1113"/>
                    <a:pt x="3209" y="1113"/>
                    <a:pt x="3213" y="1115"/>
                  </a:cubicBezTo>
                  <a:cubicBezTo>
                    <a:pt x="3220" y="1121"/>
                    <a:pt x="3227" y="1127"/>
                    <a:pt x="3235" y="1132"/>
                  </a:cubicBezTo>
                  <a:cubicBezTo>
                    <a:pt x="3244" y="1139"/>
                    <a:pt x="3244" y="1139"/>
                    <a:pt x="3244" y="1139"/>
                  </a:cubicBezTo>
                  <a:cubicBezTo>
                    <a:pt x="3245" y="1140"/>
                    <a:pt x="3247" y="1141"/>
                    <a:pt x="3249" y="1142"/>
                  </a:cubicBezTo>
                  <a:cubicBezTo>
                    <a:pt x="3249" y="1142"/>
                    <a:pt x="3249" y="1142"/>
                    <a:pt x="3249" y="1142"/>
                  </a:cubicBezTo>
                  <a:cubicBezTo>
                    <a:pt x="3251" y="1143"/>
                    <a:pt x="3252" y="1145"/>
                    <a:pt x="3252" y="1147"/>
                  </a:cubicBezTo>
                  <a:cubicBezTo>
                    <a:pt x="3253" y="1150"/>
                    <a:pt x="3252" y="1152"/>
                    <a:pt x="3251" y="1154"/>
                  </a:cubicBezTo>
                  <a:cubicBezTo>
                    <a:pt x="3249" y="1156"/>
                    <a:pt x="3247" y="1158"/>
                    <a:pt x="3244" y="1158"/>
                  </a:cubicBezTo>
                  <a:close/>
                  <a:moveTo>
                    <a:pt x="3659" y="1129"/>
                  </a:moveTo>
                  <a:cubicBezTo>
                    <a:pt x="3657" y="1129"/>
                    <a:pt x="3654" y="1128"/>
                    <a:pt x="3653" y="1125"/>
                  </a:cubicBezTo>
                  <a:cubicBezTo>
                    <a:pt x="3651" y="1123"/>
                    <a:pt x="3651" y="1121"/>
                    <a:pt x="3651" y="1119"/>
                  </a:cubicBezTo>
                  <a:cubicBezTo>
                    <a:pt x="3651" y="1117"/>
                    <a:pt x="3653" y="1115"/>
                    <a:pt x="3655" y="1113"/>
                  </a:cubicBezTo>
                  <a:cubicBezTo>
                    <a:pt x="3664" y="1107"/>
                    <a:pt x="3664" y="1107"/>
                    <a:pt x="3664" y="1107"/>
                  </a:cubicBezTo>
                  <a:cubicBezTo>
                    <a:pt x="3683" y="1092"/>
                    <a:pt x="3683" y="1092"/>
                    <a:pt x="3683" y="1092"/>
                  </a:cubicBezTo>
                  <a:cubicBezTo>
                    <a:pt x="3692" y="1086"/>
                    <a:pt x="3701" y="1079"/>
                    <a:pt x="3709" y="1072"/>
                  </a:cubicBezTo>
                  <a:cubicBezTo>
                    <a:pt x="3712" y="1069"/>
                    <a:pt x="3716" y="1066"/>
                    <a:pt x="3720" y="1063"/>
                  </a:cubicBezTo>
                  <a:cubicBezTo>
                    <a:pt x="3720" y="1063"/>
                    <a:pt x="3720" y="1063"/>
                    <a:pt x="3720" y="1063"/>
                  </a:cubicBezTo>
                  <a:cubicBezTo>
                    <a:pt x="3754" y="1035"/>
                    <a:pt x="3789" y="1005"/>
                    <a:pt x="3827" y="969"/>
                  </a:cubicBezTo>
                  <a:cubicBezTo>
                    <a:pt x="3827" y="969"/>
                    <a:pt x="3827" y="969"/>
                    <a:pt x="3827" y="969"/>
                  </a:cubicBezTo>
                  <a:cubicBezTo>
                    <a:pt x="3831" y="966"/>
                    <a:pt x="3836" y="967"/>
                    <a:pt x="3839" y="970"/>
                  </a:cubicBezTo>
                  <a:cubicBezTo>
                    <a:pt x="3841" y="972"/>
                    <a:pt x="3842" y="974"/>
                    <a:pt x="3842" y="976"/>
                  </a:cubicBezTo>
                  <a:cubicBezTo>
                    <a:pt x="3842" y="978"/>
                    <a:pt x="3841" y="980"/>
                    <a:pt x="3839" y="982"/>
                  </a:cubicBezTo>
                  <a:cubicBezTo>
                    <a:pt x="3800" y="1018"/>
                    <a:pt x="3765" y="1049"/>
                    <a:pt x="3730" y="1077"/>
                  </a:cubicBezTo>
                  <a:cubicBezTo>
                    <a:pt x="3730" y="1077"/>
                    <a:pt x="3730" y="1077"/>
                    <a:pt x="3730" y="1077"/>
                  </a:cubicBezTo>
                  <a:cubicBezTo>
                    <a:pt x="3727" y="1080"/>
                    <a:pt x="3723" y="1083"/>
                    <a:pt x="3719" y="1085"/>
                  </a:cubicBezTo>
                  <a:cubicBezTo>
                    <a:pt x="3711" y="1092"/>
                    <a:pt x="3702" y="1099"/>
                    <a:pt x="3693" y="1106"/>
                  </a:cubicBezTo>
                  <a:cubicBezTo>
                    <a:pt x="3674" y="1120"/>
                    <a:pt x="3674" y="1120"/>
                    <a:pt x="3674" y="1120"/>
                  </a:cubicBezTo>
                  <a:cubicBezTo>
                    <a:pt x="3664" y="1127"/>
                    <a:pt x="3664" y="1127"/>
                    <a:pt x="3664" y="1127"/>
                  </a:cubicBezTo>
                  <a:cubicBezTo>
                    <a:pt x="3663" y="1128"/>
                    <a:pt x="3661" y="1129"/>
                    <a:pt x="3659" y="1129"/>
                  </a:cubicBezTo>
                  <a:close/>
                  <a:moveTo>
                    <a:pt x="3173" y="1101"/>
                  </a:moveTo>
                  <a:cubicBezTo>
                    <a:pt x="3171" y="1101"/>
                    <a:pt x="3169" y="1100"/>
                    <a:pt x="3168" y="1099"/>
                  </a:cubicBezTo>
                  <a:cubicBezTo>
                    <a:pt x="3167" y="1099"/>
                    <a:pt x="3167" y="1099"/>
                    <a:pt x="3167" y="1099"/>
                  </a:cubicBezTo>
                  <a:cubicBezTo>
                    <a:pt x="3166" y="1097"/>
                    <a:pt x="3165" y="1095"/>
                    <a:pt x="3165" y="1093"/>
                  </a:cubicBezTo>
                  <a:cubicBezTo>
                    <a:pt x="3165" y="1091"/>
                    <a:pt x="3165" y="1089"/>
                    <a:pt x="3167" y="1087"/>
                  </a:cubicBezTo>
                  <a:cubicBezTo>
                    <a:pt x="3170" y="1084"/>
                    <a:pt x="3176" y="1083"/>
                    <a:pt x="3179" y="1086"/>
                  </a:cubicBezTo>
                  <a:cubicBezTo>
                    <a:pt x="3179" y="1086"/>
                    <a:pt x="3179" y="1086"/>
                    <a:pt x="3179" y="1086"/>
                  </a:cubicBezTo>
                  <a:cubicBezTo>
                    <a:pt x="3182" y="1089"/>
                    <a:pt x="3183" y="1095"/>
                    <a:pt x="3180" y="1098"/>
                  </a:cubicBezTo>
                  <a:cubicBezTo>
                    <a:pt x="3178" y="1100"/>
                    <a:pt x="3176" y="1101"/>
                    <a:pt x="3173" y="1101"/>
                  </a:cubicBezTo>
                  <a:close/>
                  <a:moveTo>
                    <a:pt x="3141" y="1070"/>
                  </a:moveTo>
                  <a:cubicBezTo>
                    <a:pt x="3138" y="1070"/>
                    <a:pt x="3136" y="1069"/>
                    <a:pt x="3135" y="1067"/>
                  </a:cubicBezTo>
                  <a:cubicBezTo>
                    <a:pt x="3111" y="1044"/>
                    <a:pt x="3088" y="1018"/>
                    <a:pt x="3060" y="985"/>
                  </a:cubicBezTo>
                  <a:cubicBezTo>
                    <a:pt x="3037" y="958"/>
                    <a:pt x="3014" y="929"/>
                    <a:pt x="2987" y="894"/>
                  </a:cubicBezTo>
                  <a:cubicBezTo>
                    <a:pt x="2986" y="892"/>
                    <a:pt x="2985" y="890"/>
                    <a:pt x="2986" y="888"/>
                  </a:cubicBezTo>
                  <a:cubicBezTo>
                    <a:pt x="2986" y="886"/>
                    <a:pt x="2987" y="884"/>
                    <a:pt x="2989" y="882"/>
                  </a:cubicBezTo>
                  <a:cubicBezTo>
                    <a:pt x="2992" y="880"/>
                    <a:pt x="2998" y="880"/>
                    <a:pt x="3001" y="884"/>
                  </a:cubicBezTo>
                  <a:cubicBezTo>
                    <a:pt x="3027" y="919"/>
                    <a:pt x="3050" y="947"/>
                    <a:pt x="3073" y="974"/>
                  </a:cubicBezTo>
                  <a:cubicBezTo>
                    <a:pt x="3100" y="1006"/>
                    <a:pt x="3123" y="1032"/>
                    <a:pt x="3147" y="1055"/>
                  </a:cubicBezTo>
                  <a:cubicBezTo>
                    <a:pt x="3147" y="1055"/>
                    <a:pt x="3147" y="1055"/>
                    <a:pt x="3147" y="1055"/>
                  </a:cubicBezTo>
                  <a:cubicBezTo>
                    <a:pt x="3150" y="1059"/>
                    <a:pt x="3150" y="1064"/>
                    <a:pt x="3147" y="1067"/>
                  </a:cubicBezTo>
                  <a:cubicBezTo>
                    <a:pt x="3145" y="1069"/>
                    <a:pt x="3143" y="1070"/>
                    <a:pt x="3141" y="1070"/>
                  </a:cubicBezTo>
                  <a:close/>
                  <a:moveTo>
                    <a:pt x="3866" y="953"/>
                  </a:moveTo>
                  <a:cubicBezTo>
                    <a:pt x="3864" y="953"/>
                    <a:pt x="3862" y="952"/>
                    <a:pt x="3860" y="950"/>
                  </a:cubicBezTo>
                  <a:cubicBezTo>
                    <a:pt x="3857" y="947"/>
                    <a:pt x="3857" y="942"/>
                    <a:pt x="3860" y="939"/>
                  </a:cubicBezTo>
                  <a:cubicBezTo>
                    <a:pt x="3860" y="938"/>
                    <a:pt x="3860" y="938"/>
                    <a:pt x="3860" y="938"/>
                  </a:cubicBezTo>
                  <a:cubicBezTo>
                    <a:pt x="3864" y="935"/>
                    <a:pt x="3869" y="935"/>
                    <a:pt x="3872" y="939"/>
                  </a:cubicBezTo>
                  <a:cubicBezTo>
                    <a:pt x="3876" y="942"/>
                    <a:pt x="3875" y="948"/>
                    <a:pt x="3872" y="951"/>
                  </a:cubicBezTo>
                  <a:cubicBezTo>
                    <a:pt x="3872" y="951"/>
                    <a:pt x="3872" y="951"/>
                    <a:pt x="3872" y="951"/>
                  </a:cubicBezTo>
                  <a:cubicBezTo>
                    <a:pt x="3872" y="951"/>
                    <a:pt x="3872" y="951"/>
                    <a:pt x="3872" y="951"/>
                  </a:cubicBezTo>
                  <a:cubicBezTo>
                    <a:pt x="3870" y="952"/>
                    <a:pt x="3868" y="953"/>
                    <a:pt x="3866" y="953"/>
                  </a:cubicBezTo>
                  <a:close/>
                  <a:moveTo>
                    <a:pt x="5801" y="933"/>
                  </a:moveTo>
                  <a:cubicBezTo>
                    <a:pt x="5769" y="933"/>
                    <a:pt x="5737" y="929"/>
                    <a:pt x="5708" y="922"/>
                  </a:cubicBezTo>
                  <a:cubicBezTo>
                    <a:pt x="5684" y="917"/>
                    <a:pt x="5661" y="909"/>
                    <a:pt x="5638" y="899"/>
                  </a:cubicBezTo>
                  <a:cubicBezTo>
                    <a:pt x="5636" y="898"/>
                    <a:pt x="5634" y="896"/>
                    <a:pt x="5633" y="894"/>
                  </a:cubicBezTo>
                  <a:cubicBezTo>
                    <a:pt x="5633" y="892"/>
                    <a:pt x="5633" y="890"/>
                    <a:pt x="5634" y="888"/>
                  </a:cubicBezTo>
                  <a:cubicBezTo>
                    <a:pt x="5635" y="884"/>
                    <a:pt x="5640" y="881"/>
                    <a:pt x="5645" y="883"/>
                  </a:cubicBezTo>
                  <a:cubicBezTo>
                    <a:pt x="5667" y="893"/>
                    <a:pt x="5689" y="900"/>
                    <a:pt x="5712" y="905"/>
                  </a:cubicBezTo>
                  <a:cubicBezTo>
                    <a:pt x="5740" y="912"/>
                    <a:pt x="5770" y="916"/>
                    <a:pt x="5801" y="916"/>
                  </a:cubicBezTo>
                  <a:cubicBezTo>
                    <a:pt x="5801" y="916"/>
                    <a:pt x="5801" y="916"/>
                    <a:pt x="5801" y="916"/>
                  </a:cubicBezTo>
                  <a:cubicBezTo>
                    <a:pt x="5814" y="916"/>
                    <a:pt x="5826" y="915"/>
                    <a:pt x="5839" y="914"/>
                  </a:cubicBezTo>
                  <a:cubicBezTo>
                    <a:pt x="5840" y="914"/>
                    <a:pt x="5842" y="914"/>
                    <a:pt x="5844" y="914"/>
                  </a:cubicBezTo>
                  <a:cubicBezTo>
                    <a:pt x="5847" y="913"/>
                    <a:pt x="5851" y="913"/>
                    <a:pt x="5854" y="913"/>
                  </a:cubicBezTo>
                  <a:cubicBezTo>
                    <a:pt x="5854" y="913"/>
                    <a:pt x="5854" y="913"/>
                    <a:pt x="5854" y="913"/>
                  </a:cubicBezTo>
                  <a:cubicBezTo>
                    <a:pt x="5862" y="912"/>
                    <a:pt x="5862" y="912"/>
                    <a:pt x="5862" y="912"/>
                  </a:cubicBezTo>
                  <a:cubicBezTo>
                    <a:pt x="5866" y="911"/>
                    <a:pt x="5871" y="914"/>
                    <a:pt x="5871" y="919"/>
                  </a:cubicBezTo>
                  <a:cubicBezTo>
                    <a:pt x="5872" y="923"/>
                    <a:pt x="5869" y="928"/>
                    <a:pt x="5864" y="928"/>
                  </a:cubicBezTo>
                  <a:cubicBezTo>
                    <a:pt x="5856" y="930"/>
                    <a:pt x="5856" y="930"/>
                    <a:pt x="5856" y="930"/>
                  </a:cubicBezTo>
                  <a:cubicBezTo>
                    <a:pt x="5852" y="930"/>
                    <a:pt x="5849" y="930"/>
                    <a:pt x="5845" y="931"/>
                  </a:cubicBezTo>
                  <a:cubicBezTo>
                    <a:pt x="5843" y="931"/>
                    <a:pt x="5842" y="931"/>
                    <a:pt x="5840" y="931"/>
                  </a:cubicBezTo>
                  <a:cubicBezTo>
                    <a:pt x="5827" y="932"/>
                    <a:pt x="5814" y="933"/>
                    <a:pt x="5801" y="933"/>
                  </a:cubicBezTo>
                  <a:close/>
                  <a:moveTo>
                    <a:pt x="3899" y="922"/>
                  </a:moveTo>
                  <a:cubicBezTo>
                    <a:pt x="3896" y="922"/>
                    <a:pt x="3894" y="921"/>
                    <a:pt x="3893" y="919"/>
                  </a:cubicBezTo>
                  <a:cubicBezTo>
                    <a:pt x="3889" y="916"/>
                    <a:pt x="3889" y="910"/>
                    <a:pt x="3893" y="907"/>
                  </a:cubicBezTo>
                  <a:cubicBezTo>
                    <a:pt x="3904" y="896"/>
                    <a:pt x="3914" y="886"/>
                    <a:pt x="3925" y="875"/>
                  </a:cubicBezTo>
                  <a:cubicBezTo>
                    <a:pt x="3928" y="872"/>
                    <a:pt x="3933" y="872"/>
                    <a:pt x="3937" y="875"/>
                  </a:cubicBezTo>
                  <a:cubicBezTo>
                    <a:pt x="3938" y="877"/>
                    <a:pt x="3939" y="879"/>
                    <a:pt x="3939" y="881"/>
                  </a:cubicBezTo>
                  <a:cubicBezTo>
                    <a:pt x="3939" y="883"/>
                    <a:pt x="3938" y="886"/>
                    <a:pt x="3937" y="887"/>
                  </a:cubicBezTo>
                  <a:cubicBezTo>
                    <a:pt x="3926" y="898"/>
                    <a:pt x="3915" y="909"/>
                    <a:pt x="3905" y="919"/>
                  </a:cubicBezTo>
                  <a:cubicBezTo>
                    <a:pt x="3903" y="921"/>
                    <a:pt x="3901" y="922"/>
                    <a:pt x="3899" y="922"/>
                  </a:cubicBezTo>
                  <a:close/>
                  <a:moveTo>
                    <a:pt x="5907" y="920"/>
                  </a:moveTo>
                  <a:cubicBezTo>
                    <a:pt x="5903" y="920"/>
                    <a:pt x="5900" y="917"/>
                    <a:pt x="5899" y="914"/>
                  </a:cubicBezTo>
                  <a:cubicBezTo>
                    <a:pt x="5899" y="911"/>
                    <a:pt x="5899" y="909"/>
                    <a:pt x="5900" y="907"/>
                  </a:cubicBezTo>
                  <a:cubicBezTo>
                    <a:pt x="5901" y="905"/>
                    <a:pt x="5903" y="904"/>
                    <a:pt x="5905" y="903"/>
                  </a:cubicBezTo>
                  <a:cubicBezTo>
                    <a:pt x="5906" y="903"/>
                    <a:pt x="5906" y="903"/>
                    <a:pt x="5906" y="903"/>
                  </a:cubicBezTo>
                  <a:cubicBezTo>
                    <a:pt x="5906" y="903"/>
                    <a:pt x="5906" y="903"/>
                    <a:pt x="5906" y="903"/>
                  </a:cubicBezTo>
                  <a:cubicBezTo>
                    <a:pt x="5910" y="902"/>
                    <a:pt x="5915" y="905"/>
                    <a:pt x="5916" y="910"/>
                  </a:cubicBezTo>
                  <a:cubicBezTo>
                    <a:pt x="5917" y="914"/>
                    <a:pt x="5914" y="919"/>
                    <a:pt x="5909" y="920"/>
                  </a:cubicBezTo>
                  <a:cubicBezTo>
                    <a:pt x="5909" y="920"/>
                    <a:pt x="5908" y="920"/>
                    <a:pt x="5907" y="920"/>
                  </a:cubicBezTo>
                  <a:close/>
                  <a:moveTo>
                    <a:pt x="5951" y="909"/>
                  </a:moveTo>
                  <a:cubicBezTo>
                    <a:pt x="5947" y="909"/>
                    <a:pt x="5944" y="906"/>
                    <a:pt x="5943" y="902"/>
                  </a:cubicBezTo>
                  <a:cubicBezTo>
                    <a:pt x="5942" y="900"/>
                    <a:pt x="5943" y="898"/>
                    <a:pt x="5944" y="896"/>
                  </a:cubicBezTo>
                  <a:cubicBezTo>
                    <a:pt x="5945" y="894"/>
                    <a:pt x="5947" y="893"/>
                    <a:pt x="5949" y="892"/>
                  </a:cubicBezTo>
                  <a:cubicBezTo>
                    <a:pt x="5949" y="892"/>
                    <a:pt x="5949" y="892"/>
                    <a:pt x="5949" y="892"/>
                  </a:cubicBezTo>
                  <a:cubicBezTo>
                    <a:pt x="5963" y="887"/>
                    <a:pt x="5977" y="883"/>
                    <a:pt x="5991" y="878"/>
                  </a:cubicBezTo>
                  <a:cubicBezTo>
                    <a:pt x="5995" y="876"/>
                    <a:pt x="6000" y="878"/>
                    <a:pt x="6002" y="883"/>
                  </a:cubicBezTo>
                  <a:cubicBezTo>
                    <a:pt x="6003" y="885"/>
                    <a:pt x="6003" y="887"/>
                    <a:pt x="6002" y="889"/>
                  </a:cubicBezTo>
                  <a:cubicBezTo>
                    <a:pt x="6001" y="891"/>
                    <a:pt x="5999" y="893"/>
                    <a:pt x="5997" y="894"/>
                  </a:cubicBezTo>
                  <a:cubicBezTo>
                    <a:pt x="5983" y="899"/>
                    <a:pt x="5968" y="904"/>
                    <a:pt x="5954" y="908"/>
                  </a:cubicBezTo>
                  <a:cubicBezTo>
                    <a:pt x="5953" y="908"/>
                    <a:pt x="5953" y="908"/>
                    <a:pt x="5953" y="908"/>
                  </a:cubicBezTo>
                  <a:cubicBezTo>
                    <a:pt x="5953" y="908"/>
                    <a:pt x="5952" y="909"/>
                    <a:pt x="5951" y="909"/>
                  </a:cubicBezTo>
                  <a:close/>
                  <a:moveTo>
                    <a:pt x="5601" y="880"/>
                  </a:moveTo>
                  <a:cubicBezTo>
                    <a:pt x="5599" y="880"/>
                    <a:pt x="5598" y="879"/>
                    <a:pt x="5597" y="879"/>
                  </a:cubicBezTo>
                  <a:cubicBezTo>
                    <a:pt x="5594" y="877"/>
                    <a:pt x="5591" y="875"/>
                    <a:pt x="5588" y="874"/>
                  </a:cubicBezTo>
                  <a:cubicBezTo>
                    <a:pt x="5575" y="866"/>
                    <a:pt x="5575" y="866"/>
                    <a:pt x="5575" y="866"/>
                  </a:cubicBezTo>
                  <a:cubicBezTo>
                    <a:pt x="5572" y="864"/>
                    <a:pt x="5569" y="862"/>
                    <a:pt x="5566" y="861"/>
                  </a:cubicBezTo>
                  <a:cubicBezTo>
                    <a:pt x="5565" y="860"/>
                    <a:pt x="5564" y="859"/>
                    <a:pt x="5563" y="858"/>
                  </a:cubicBezTo>
                  <a:cubicBezTo>
                    <a:pt x="5557" y="855"/>
                    <a:pt x="5557" y="855"/>
                    <a:pt x="5557" y="855"/>
                  </a:cubicBezTo>
                  <a:cubicBezTo>
                    <a:pt x="5556" y="853"/>
                    <a:pt x="5554" y="851"/>
                    <a:pt x="5554" y="849"/>
                  </a:cubicBezTo>
                  <a:cubicBezTo>
                    <a:pt x="5553" y="847"/>
                    <a:pt x="5554" y="845"/>
                    <a:pt x="5555" y="843"/>
                  </a:cubicBezTo>
                  <a:cubicBezTo>
                    <a:pt x="5558" y="839"/>
                    <a:pt x="5563" y="838"/>
                    <a:pt x="5567" y="840"/>
                  </a:cubicBezTo>
                  <a:cubicBezTo>
                    <a:pt x="5572" y="844"/>
                    <a:pt x="5572" y="844"/>
                    <a:pt x="5572" y="844"/>
                  </a:cubicBezTo>
                  <a:cubicBezTo>
                    <a:pt x="5573" y="845"/>
                    <a:pt x="5575" y="846"/>
                    <a:pt x="5576" y="846"/>
                  </a:cubicBezTo>
                  <a:cubicBezTo>
                    <a:pt x="5579" y="848"/>
                    <a:pt x="5581" y="850"/>
                    <a:pt x="5584" y="852"/>
                  </a:cubicBezTo>
                  <a:cubicBezTo>
                    <a:pt x="5584" y="852"/>
                    <a:pt x="5584" y="852"/>
                    <a:pt x="5584" y="852"/>
                  </a:cubicBezTo>
                  <a:cubicBezTo>
                    <a:pt x="5584" y="852"/>
                    <a:pt x="5584" y="852"/>
                    <a:pt x="5584" y="852"/>
                  </a:cubicBezTo>
                  <a:cubicBezTo>
                    <a:pt x="5596" y="859"/>
                    <a:pt x="5596" y="859"/>
                    <a:pt x="5596" y="859"/>
                  </a:cubicBezTo>
                  <a:cubicBezTo>
                    <a:pt x="5599" y="861"/>
                    <a:pt x="5602" y="862"/>
                    <a:pt x="5605" y="864"/>
                  </a:cubicBezTo>
                  <a:cubicBezTo>
                    <a:pt x="5605" y="864"/>
                    <a:pt x="5605" y="864"/>
                    <a:pt x="5605" y="864"/>
                  </a:cubicBezTo>
                  <a:cubicBezTo>
                    <a:pt x="5609" y="866"/>
                    <a:pt x="5610" y="871"/>
                    <a:pt x="5608" y="875"/>
                  </a:cubicBezTo>
                  <a:cubicBezTo>
                    <a:pt x="5607" y="878"/>
                    <a:pt x="5604" y="880"/>
                    <a:pt x="5601" y="880"/>
                  </a:cubicBezTo>
                  <a:close/>
                  <a:moveTo>
                    <a:pt x="6036" y="877"/>
                  </a:moveTo>
                  <a:cubicBezTo>
                    <a:pt x="6033" y="877"/>
                    <a:pt x="6029" y="875"/>
                    <a:pt x="6028" y="872"/>
                  </a:cubicBezTo>
                  <a:cubicBezTo>
                    <a:pt x="6026" y="868"/>
                    <a:pt x="6028" y="863"/>
                    <a:pt x="6032" y="861"/>
                  </a:cubicBezTo>
                  <a:cubicBezTo>
                    <a:pt x="6037" y="859"/>
                    <a:pt x="6041" y="857"/>
                    <a:pt x="6046" y="855"/>
                  </a:cubicBezTo>
                  <a:cubicBezTo>
                    <a:pt x="6101" y="829"/>
                    <a:pt x="6156" y="797"/>
                    <a:pt x="6213" y="757"/>
                  </a:cubicBezTo>
                  <a:cubicBezTo>
                    <a:pt x="6213" y="757"/>
                    <a:pt x="6213" y="757"/>
                    <a:pt x="6213" y="757"/>
                  </a:cubicBezTo>
                  <a:cubicBezTo>
                    <a:pt x="6218" y="754"/>
                    <a:pt x="6222" y="751"/>
                    <a:pt x="6226" y="748"/>
                  </a:cubicBezTo>
                  <a:cubicBezTo>
                    <a:pt x="6230" y="745"/>
                    <a:pt x="6235" y="746"/>
                    <a:pt x="6238" y="750"/>
                  </a:cubicBezTo>
                  <a:cubicBezTo>
                    <a:pt x="6241" y="754"/>
                    <a:pt x="6240" y="759"/>
                    <a:pt x="6236" y="762"/>
                  </a:cubicBezTo>
                  <a:cubicBezTo>
                    <a:pt x="6232" y="765"/>
                    <a:pt x="6228" y="768"/>
                    <a:pt x="6223" y="771"/>
                  </a:cubicBezTo>
                  <a:cubicBezTo>
                    <a:pt x="6223" y="771"/>
                    <a:pt x="6223" y="771"/>
                    <a:pt x="6223" y="771"/>
                  </a:cubicBezTo>
                  <a:cubicBezTo>
                    <a:pt x="6165" y="812"/>
                    <a:pt x="6109" y="844"/>
                    <a:pt x="6053" y="870"/>
                  </a:cubicBezTo>
                  <a:cubicBezTo>
                    <a:pt x="6049" y="872"/>
                    <a:pt x="6044" y="874"/>
                    <a:pt x="6039" y="877"/>
                  </a:cubicBezTo>
                  <a:cubicBezTo>
                    <a:pt x="6038" y="877"/>
                    <a:pt x="6037" y="877"/>
                    <a:pt x="6036" y="877"/>
                  </a:cubicBezTo>
                  <a:close/>
                  <a:moveTo>
                    <a:pt x="2967" y="862"/>
                  </a:moveTo>
                  <a:cubicBezTo>
                    <a:pt x="2964" y="862"/>
                    <a:pt x="2961" y="860"/>
                    <a:pt x="2960" y="858"/>
                  </a:cubicBezTo>
                  <a:cubicBezTo>
                    <a:pt x="2951" y="846"/>
                    <a:pt x="2942" y="834"/>
                    <a:pt x="2933" y="822"/>
                  </a:cubicBezTo>
                  <a:cubicBezTo>
                    <a:pt x="2930" y="818"/>
                    <a:pt x="2931" y="813"/>
                    <a:pt x="2935" y="810"/>
                  </a:cubicBezTo>
                  <a:cubicBezTo>
                    <a:pt x="2938" y="807"/>
                    <a:pt x="2944" y="808"/>
                    <a:pt x="2946" y="812"/>
                  </a:cubicBezTo>
                  <a:cubicBezTo>
                    <a:pt x="2956" y="825"/>
                    <a:pt x="2965" y="837"/>
                    <a:pt x="2973" y="848"/>
                  </a:cubicBezTo>
                  <a:cubicBezTo>
                    <a:pt x="2976" y="852"/>
                    <a:pt x="2975" y="857"/>
                    <a:pt x="2972" y="860"/>
                  </a:cubicBezTo>
                  <a:cubicBezTo>
                    <a:pt x="2970" y="861"/>
                    <a:pt x="2968" y="862"/>
                    <a:pt x="2967" y="862"/>
                  </a:cubicBezTo>
                  <a:close/>
                  <a:moveTo>
                    <a:pt x="3962" y="857"/>
                  </a:moveTo>
                  <a:cubicBezTo>
                    <a:pt x="3960" y="857"/>
                    <a:pt x="3958" y="857"/>
                    <a:pt x="3957" y="855"/>
                  </a:cubicBezTo>
                  <a:cubicBezTo>
                    <a:pt x="3953" y="852"/>
                    <a:pt x="3953" y="846"/>
                    <a:pt x="3956" y="843"/>
                  </a:cubicBezTo>
                  <a:cubicBezTo>
                    <a:pt x="4003" y="795"/>
                    <a:pt x="4049" y="745"/>
                    <a:pt x="4098" y="690"/>
                  </a:cubicBezTo>
                  <a:cubicBezTo>
                    <a:pt x="4102" y="685"/>
                    <a:pt x="4106" y="681"/>
                    <a:pt x="4109" y="677"/>
                  </a:cubicBezTo>
                  <a:cubicBezTo>
                    <a:pt x="4109" y="677"/>
                    <a:pt x="4109" y="677"/>
                    <a:pt x="4109" y="677"/>
                  </a:cubicBezTo>
                  <a:cubicBezTo>
                    <a:pt x="4112" y="674"/>
                    <a:pt x="4118" y="673"/>
                    <a:pt x="4121" y="676"/>
                  </a:cubicBezTo>
                  <a:cubicBezTo>
                    <a:pt x="4125" y="679"/>
                    <a:pt x="4125" y="685"/>
                    <a:pt x="4122" y="688"/>
                  </a:cubicBezTo>
                  <a:cubicBezTo>
                    <a:pt x="4118" y="693"/>
                    <a:pt x="4114" y="697"/>
                    <a:pt x="4110" y="701"/>
                  </a:cubicBezTo>
                  <a:cubicBezTo>
                    <a:pt x="4062" y="757"/>
                    <a:pt x="4015" y="807"/>
                    <a:pt x="3969" y="855"/>
                  </a:cubicBezTo>
                  <a:cubicBezTo>
                    <a:pt x="3967" y="857"/>
                    <a:pt x="3965" y="857"/>
                    <a:pt x="3962" y="857"/>
                  </a:cubicBezTo>
                  <a:close/>
                  <a:moveTo>
                    <a:pt x="5526" y="829"/>
                  </a:moveTo>
                  <a:cubicBezTo>
                    <a:pt x="5526" y="829"/>
                    <a:pt x="5526" y="829"/>
                    <a:pt x="5526" y="829"/>
                  </a:cubicBezTo>
                  <a:cubicBezTo>
                    <a:pt x="5524" y="829"/>
                    <a:pt x="5522" y="829"/>
                    <a:pt x="5520" y="828"/>
                  </a:cubicBezTo>
                  <a:cubicBezTo>
                    <a:pt x="5519" y="826"/>
                    <a:pt x="5517" y="824"/>
                    <a:pt x="5517" y="822"/>
                  </a:cubicBezTo>
                  <a:cubicBezTo>
                    <a:pt x="5517" y="820"/>
                    <a:pt x="5517" y="817"/>
                    <a:pt x="5519" y="816"/>
                  </a:cubicBezTo>
                  <a:cubicBezTo>
                    <a:pt x="5522" y="812"/>
                    <a:pt x="5527" y="811"/>
                    <a:pt x="5531" y="814"/>
                  </a:cubicBezTo>
                  <a:cubicBezTo>
                    <a:pt x="5531" y="814"/>
                    <a:pt x="5531" y="814"/>
                    <a:pt x="5531" y="814"/>
                  </a:cubicBezTo>
                  <a:cubicBezTo>
                    <a:pt x="5533" y="816"/>
                    <a:pt x="5534" y="818"/>
                    <a:pt x="5534" y="820"/>
                  </a:cubicBezTo>
                  <a:cubicBezTo>
                    <a:pt x="5534" y="822"/>
                    <a:pt x="5534" y="824"/>
                    <a:pt x="5532" y="826"/>
                  </a:cubicBezTo>
                  <a:cubicBezTo>
                    <a:pt x="5531" y="828"/>
                    <a:pt x="5528" y="829"/>
                    <a:pt x="5526" y="829"/>
                  </a:cubicBezTo>
                  <a:close/>
                  <a:moveTo>
                    <a:pt x="5491" y="800"/>
                  </a:moveTo>
                  <a:cubicBezTo>
                    <a:pt x="5489" y="800"/>
                    <a:pt x="5487" y="799"/>
                    <a:pt x="5485" y="798"/>
                  </a:cubicBezTo>
                  <a:cubicBezTo>
                    <a:pt x="5467" y="781"/>
                    <a:pt x="5467" y="781"/>
                    <a:pt x="5467" y="781"/>
                  </a:cubicBezTo>
                  <a:cubicBezTo>
                    <a:pt x="5458" y="772"/>
                    <a:pt x="5458" y="772"/>
                    <a:pt x="5458" y="772"/>
                  </a:cubicBezTo>
                  <a:cubicBezTo>
                    <a:pt x="5456" y="771"/>
                    <a:pt x="5454" y="769"/>
                    <a:pt x="5452" y="767"/>
                  </a:cubicBezTo>
                  <a:cubicBezTo>
                    <a:pt x="5448" y="763"/>
                    <a:pt x="5444" y="759"/>
                    <a:pt x="5440" y="755"/>
                  </a:cubicBezTo>
                  <a:cubicBezTo>
                    <a:pt x="5440" y="755"/>
                    <a:pt x="5440" y="755"/>
                    <a:pt x="5440" y="755"/>
                  </a:cubicBezTo>
                  <a:cubicBezTo>
                    <a:pt x="5424" y="737"/>
                    <a:pt x="5424" y="737"/>
                    <a:pt x="5424" y="737"/>
                  </a:cubicBezTo>
                  <a:cubicBezTo>
                    <a:pt x="5420" y="733"/>
                    <a:pt x="5416" y="729"/>
                    <a:pt x="5412" y="725"/>
                  </a:cubicBezTo>
                  <a:cubicBezTo>
                    <a:pt x="5411" y="723"/>
                    <a:pt x="5409" y="722"/>
                    <a:pt x="5408" y="720"/>
                  </a:cubicBezTo>
                  <a:cubicBezTo>
                    <a:pt x="5407" y="720"/>
                    <a:pt x="5407" y="720"/>
                    <a:pt x="5407" y="720"/>
                  </a:cubicBezTo>
                  <a:cubicBezTo>
                    <a:pt x="5406" y="718"/>
                    <a:pt x="5404" y="716"/>
                    <a:pt x="5402" y="714"/>
                  </a:cubicBezTo>
                  <a:cubicBezTo>
                    <a:pt x="5399" y="710"/>
                    <a:pt x="5395" y="706"/>
                    <a:pt x="5392" y="702"/>
                  </a:cubicBezTo>
                  <a:cubicBezTo>
                    <a:pt x="5390" y="700"/>
                    <a:pt x="5388" y="698"/>
                    <a:pt x="5386" y="696"/>
                  </a:cubicBezTo>
                  <a:cubicBezTo>
                    <a:pt x="5378" y="687"/>
                    <a:pt x="5370" y="677"/>
                    <a:pt x="5362" y="668"/>
                  </a:cubicBezTo>
                  <a:cubicBezTo>
                    <a:pt x="5348" y="651"/>
                    <a:pt x="5348" y="651"/>
                    <a:pt x="5348" y="651"/>
                  </a:cubicBezTo>
                  <a:cubicBezTo>
                    <a:pt x="5333" y="633"/>
                    <a:pt x="5333" y="633"/>
                    <a:pt x="5333" y="633"/>
                  </a:cubicBezTo>
                  <a:cubicBezTo>
                    <a:pt x="5332" y="632"/>
                    <a:pt x="5332" y="632"/>
                    <a:pt x="5331" y="631"/>
                  </a:cubicBezTo>
                  <a:cubicBezTo>
                    <a:pt x="5328" y="627"/>
                    <a:pt x="5329" y="622"/>
                    <a:pt x="5332" y="619"/>
                  </a:cubicBezTo>
                  <a:cubicBezTo>
                    <a:pt x="5336" y="616"/>
                    <a:pt x="5341" y="617"/>
                    <a:pt x="5344" y="620"/>
                  </a:cubicBezTo>
                  <a:cubicBezTo>
                    <a:pt x="5345" y="621"/>
                    <a:pt x="5346" y="622"/>
                    <a:pt x="5347" y="623"/>
                  </a:cubicBezTo>
                  <a:cubicBezTo>
                    <a:pt x="5361" y="640"/>
                    <a:pt x="5361" y="640"/>
                    <a:pt x="5361" y="640"/>
                  </a:cubicBezTo>
                  <a:cubicBezTo>
                    <a:pt x="5361" y="640"/>
                    <a:pt x="5361" y="640"/>
                    <a:pt x="5361" y="640"/>
                  </a:cubicBezTo>
                  <a:cubicBezTo>
                    <a:pt x="5375" y="657"/>
                    <a:pt x="5375" y="657"/>
                    <a:pt x="5375" y="657"/>
                  </a:cubicBezTo>
                  <a:cubicBezTo>
                    <a:pt x="5382" y="666"/>
                    <a:pt x="5391" y="675"/>
                    <a:pt x="5398" y="684"/>
                  </a:cubicBezTo>
                  <a:cubicBezTo>
                    <a:pt x="5400" y="686"/>
                    <a:pt x="5403" y="689"/>
                    <a:pt x="5405" y="691"/>
                  </a:cubicBezTo>
                  <a:cubicBezTo>
                    <a:pt x="5408" y="695"/>
                    <a:pt x="5411" y="699"/>
                    <a:pt x="5415" y="702"/>
                  </a:cubicBezTo>
                  <a:cubicBezTo>
                    <a:pt x="5416" y="704"/>
                    <a:pt x="5418" y="706"/>
                    <a:pt x="5420" y="708"/>
                  </a:cubicBezTo>
                  <a:cubicBezTo>
                    <a:pt x="5420" y="708"/>
                    <a:pt x="5420" y="708"/>
                    <a:pt x="5420" y="708"/>
                  </a:cubicBezTo>
                  <a:cubicBezTo>
                    <a:pt x="5422" y="710"/>
                    <a:pt x="5423" y="712"/>
                    <a:pt x="5424" y="713"/>
                  </a:cubicBezTo>
                  <a:cubicBezTo>
                    <a:pt x="5428" y="717"/>
                    <a:pt x="5432" y="722"/>
                    <a:pt x="5436" y="726"/>
                  </a:cubicBezTo>
                  <a:cubicBezTo>
                    <a:pt x="5453" y="743"/>
                    <a:pt x="5453" y="743"/>
                    <a:pt x="5453" y="743"/>
                  </a:cubicBezTo>
                  <a:cubicBezTo>
                    <a:pt x="5456" y="747"/>
                    <a:pt x="5461" y="751"/>
                    <a:pt x="5464" y="755"/>
                  </a:cubicBezTo>
                  <a:cubicBezTo>
                    <a:pt x="5466" y="757"/>
                    <a:pt x="5468" y="758"/>
                    <a:pt x="5470" y="760"/>
                  </a:cubicBezTo>
                  <a:cubicBezTo>
                    <a:pt x="5479" y="769"/>
                    <a:pt x="5479" y="769"/>
                    <a:pt x="5479" y="769"/>
                  </a:cubicBezTo>
                  <a:cubicBezTo>
                    <a:pt x="5497" y="785"/>
                    <a:pt x="5497" y="785"/>
                    <a:pt x="5497" y="785"/>
                  </a:cubicBezTo>
                  <a:cubicBezTo>
                    <a:pt x="5498" y="787"/>
                    <a:pt x="5499" y="789"/>
                    <a:pt x="5499" y="791"/>
                  </a:cubicBezTo>
                  <a:cubicBezTo>
                    <a:pt x="5500" y="794"/>
                    <a:pt x="5499" y="796"/>
                    <a:pt x="5497" y="797"/>
                  </a:cubicBezTo>
                  <a:cubicBezTo>
                    <a:pt x="5496" y="799"/>
                    <a:pt x="5493" y="800"/>
                    <a:pt x="5491" y="800"/>
                  </a:cubicBezTo>
                  <a:close/>
                  <a:moveTo>
                    <a:pt x="2913" y="789"/>
                  </a:moveTo>
                  <a:cubicBezTo>
                    <a:pt x="2910" y="789"/>
                    <a:pt x="2908" y="788"/>
                    <a:pt x="2906" y="785"/>
                  </a:cubicBezTo>
                  <a:cubicBezTo>
                    <a:pt x="2905" y="784"/>
                    <a:pt x="2904" y="781"/>
                    <a:pt x="2904" y="779"/>
                  </a:cubicBezTo>
                  <a:cubicBezTo>
                    <a:pt x="2905" y="777"/>
                    <a:pt x="2906" y="775"/>
                    <a:pt x="2908" y="773"/>
                  </a:cubicBezTo>
                  <a:cubicBezTo>
                    <a:pt x="2911" y="771"/>
                    <a:pt x="2917" y="772"/>
                    <a:pt x="2920" y="775"/>
                  </a:cubicBezTo>
                  <a:cubicBezTo>
                    <a:pt x="2921" y="777"/>
                    <a:pt x="2922" y="779"/>
                    <a:pt x="2921" y="782"/>
                  </a:cubicBezTo>
                  <a:cubicBezTo>
                    <a:pt x="2921" y="784"/>
                    <a:pt x="2920" y="786"/>
                    <a:pt x="2918" y="787"/>
                  </a:cubicBezTo>
                  <a:cubicBezTo>
                    <a:pt x="2916" y="788"/>
                    <a:pt x="2915" y="789"/>
                    <a:pt x="2913" y="789"/>
                  </a:cubicBezTo>
                  <a:close/>
                  <a:moveTo>
                    <a:pt x="2886" y="752"/>
                  </a:moveTo>
                  <a:cubicBezTo>
                    <a:pt x="2883" y="752"/>
                    <a:pt x="2881" y="751"/>
                    <a:pt x="2879" y="749"/>
                  </a:cubicBezTo>
                  <a:cubicBezTo>
                    <a:pt x="2873" y="740"/>
                    <a:pt x="2866" y="731"/>
                    <a:pt x="2860" y="722"/>
                  </a:cubicBezTo>
                  <a:cubicBezTo>
                    <a:pt x="2847" y="704"/>
                    <a:pt x="2833" y="685"/>
                    <a:pt x="2820" y="667"/>
                  </a:cubicBezTo>
                  <a:cubicBezTo>
                    <a:pt x="2800" y="639"/>
                    <a:pt x="2773" y="603"/>
                    <a:pt x="2745" y="566"/>
                  </a:cubicBezTo>
                  <a:cubicBezTo>
                    <a:pt x="2744" y="565"/>
                    <a:pt x="2743" y="562"/>
                    <a:pt x="2744" y="560"/>
                  </a:cubicBezTo>
                  <a:cubicBezTo>
                    <a:pt x="2744" y="558"/>
                    <a:pt x="2745" y="556"/>
                    <a:pt x="2747" y="555"/>
                  </a:cubicBezTo>
                  <a:cubicBezTo>
                    <a:pt x="2751" y="552"/>
                    <a:pt x="2756" y="553"/>
                    <a:pt x="2759" y="556"/>
                  </a:cubicBezTo>
                  <a:cubicBezTo>
                    <a:pt x="2786" y="593"/>
                    <a:pt x="2813" y="629"/>
                    <a:pt x="2834" y="657"/>
                  </a:cubicBezTo>
                  <a:cubicBezTo>
                    <a:pt x="2847" y="676"/>
                    <a:pt x="2861" y="695"/>
                    <a:pt x="2875" y="714"/>
                  </a:cubicBezTo>
                  <a:cubicBezTo>
                    <a:pt x="2881" y="722"/>
                    <a:pt x="2887" y="730"/>
                    <a:pt x="2893" y="739"/>
                  </a:cubicBezTo>
                  <a:cubicBezTo>
                    <a:pt x="2894" y="741"/>
                    <a:pt x="2895" y="743"/>
                    <a:pt x="2894" y="745"/>
                  </a:cubicBezTo>
                  <a:cubicBezTo>
                    <a:pt x="2894" y="747"/>
                    <a:pt x="2893" y="749"/>
                    <a:pt x="2891" y="751"/>
                  </a:cubicBezTo>
                  <a:cubicBezTo>
                    <a:pt x="2890" y="752"/>
                    <a:pt x="2888" y="752"/>
                    <a:pt x="2886" y="752"/>
                  </a:cubicBezTo>
                  <a:close/>
                  <a:moveTo>
                    <a:pt x="6267" y="736"/>
                  </a:moveTo>
                  <a:cubicBezTo>
                    <a:pt x="6265" y="736"/>
                    <a:pt x="6262" y="735"/>
                    <a:pt x="6261" y="733"/>
                  </a:cubicBezTo>
                  <a:cubicBezTo>
                    <a:pt x="6258" y="729"/>
                    <a:pt x="6258" y="724"/>
                    <a:pt x="6262" y="721"/>
                  </a:cubicBezTo>
                  <a:cubicBezTo>
                    <a:pt x="6262" y="721"/>
                    <a:pt x="6262" y="721"/>
                    <a:pt x="6262" y="721"/>
                  </a:cubicBezTo>
                  <a:cubicBezTo>
                    <a:pt x="6266" y="718"/>
                    <a:pt x="6271" y="719"/>
                    <a:pt x="6274" y="723"/>
                  </a:cubicBezTo>
                  <a:cubicBezTo>
                    <a:pt x="6277" y="727"/>
                    <a:pt x="6276" y="732"/>
                    <a:pt x="6272" y="735"/>
                  </a:cubicBezTo>
                  <a:cubicBezTo>
                    <a:pt x="6272" y="735"/>
                    <a:pt x="6272" y="735"/>
                    <a:pt x="6272" y="735"/>
                  </a:cubicBezTo>
                  <a:cubicBezTo>
                    <a:pt x="6272" y="735"/>
                    <a:pt x="6272" y="735"/>
                    <a:pt x="6272" y="735"/>
                  </a:cubicBezTo>
                  <a:cubicBezTo>
                    <a:pt x="6271" y="736"/>
                    <a:pt x="6269" y="736"/>
                    <a:pt x="6267" y="736"/>
                  </a:cubicBezTo>
                  <a:close/>
                  <a:moveTo>
                    <a:pt x="6303" y="709"/>
                  </a:moveTo>
                  <a:cubicBezTo>
                    <a:pt x="6300" y="709"/>
                    <a:pt x="6298" y="707"/>
                    <a:pt x="6296" y="705"/>
                  </a:cubicBezTo>
                  <a:cubicBezTo>
                    <a:pt x="6293" y="702"/>
                    <a:pt x="6294" y="696"/>
                    <a:pt x="6298" y="694"/>
                  </a:cubicBezTo>
                  <a:cubicBezTo>
                    <a:pt x="6308" y="685"/>
                    <a:pt x="6320" y="676"/>
                    <a:pt x="6333" y="665"/>
                  </a:cubicBezTo>
                  <a:cubicBezTo>
                    <a:pt x="6336" y="662"/>
                    <a:pt x="6342" y="663"/>
                    <a:pt x="6345" y="666"/>
                  </a:cubicBezTo>
                  <a:cubicBezTo>
                    <a:pt x="6346" y="668"/>
                    <a:pt x="6347" y="670"/>
                    <a:pt x="6347" y="672"/>
                  </a:cubicBezTo>
                  <a:cubicBezTo>
                    <a:pt x="6346" y="675"/>
                    <a:pt x="6345" y="677"/>
                    <a:pt x="6344" y="678"/>
                  </a:cubicBezTo>
                  <a:cubicBezTo>
                    <a:pt x="6331" y="689"/>
                    <a:pt x="6319" y="698"/>
                    <a:pt x="6308" y="707"/>
                  </a:cubicBezTo>
                  <a:cubicBezTo>
                    <a:pt x="6307" y="708"/>
                    <a:pt x="6305" y="709"/>
                    <a:pt x="6303" y="709"/>
                  </a:cubicBezTo>
                  <a:close/>
                  <a:moveTo>
                    <a:pt x="1209" y="703"/>
                  </a:moveTo>
                  <a:cubicBezTo>
                    <a:pt x="1209" y="703"/>
                    <a:pt x="1209" y="703"/>
                    <a:pt x="1209" y="703"/>
                  </a:cubicBezTo>
                  <a:cubicBezTo>
                    <a:pt x="1204" y="703"/>
                    <a:pt x="1200" y="699"/>
                    <a:pt x="1200" y="695"/>
                  </a:cubicBezTo>
                  <a:cubicBezTo>
                    <a:pt x="1200" y="692"/>
                    <a:pt x="1201" y="690"/>
                    <a:pt x="1202" y="689"/>
                  </a:cubicBezTo>
                  <a:cubicBezTo>
                    <a:pt x="1204" y="687"/>
                    <a:pt x="1206" y="686"/>
                    <a:pt x="1208" y="686"/>
                  </a:cubicBezTo>
                  <a:cubicBezTo>
                    <a:pt x="1209" y="686"/>
                    <a:pt x="1209" y="686"/>
                    <a:pt x="1209" y="686"/>
                  </a:cubicBezTo>
                  <a:cubicBezTo>
                    <a:pt x="1213" y="686"/>
                    <a:pt x="1217" y="690"/>
                    <a:pt x="1217" y="694"/>
                  </a:cubicBezTo>
                  <a:cubicBezTo>
                    <a:pt x="1217" y="699"/>
                    <a:pt x="1213" y="703"/>
                    <a:pt x="1209" y="703"/>
                  </a:cubicBezTo>
                  <a:close/>
                  <a:moveTo>
                    <a:pt x="1163" y="701"/>
                  </a:moveTo>
                  <a:cubicBezTo>
                    <a:pt x="1163" y="701"/>
                    <a:pt x="1163" y="701"/>
                    <a:pt x="1162" y="701"/>
                  </a:cubicBezTo>
                  <a:cubicBezTo>
                    <a:pt x="1154" y="700"/>
                    <a:pt x="1145" y="698"/>
                    <a:pt x="1138" y="697"/>
                  </a:cubicBezTo>
                  <a:cubicBezTo>
                    <a:pt x="1137" y="697"/>
                    <a:pt x="1137" y="697"/>
                    <a:pt x="1137" y="697"/>
                  </a:cubicBezTo>
                  <a:cubicBezTo>
                    <a:pt x="1133" y="696"/>
                    <a:pt x="1128" y="695"/>
                    <a:pt x="1124" y="694"/>
                  </a:cubicBezTo>
                  <a:cubicBezTo>
                    <a:pt x="1124" y="694"/>
                    <a:pt x="1124" y="694"/>
                    <a:pt x="1124" y="694"/>
                  </a:cubicBezTo>
                  <a:cubicBezTo>
                    <a:pt x="1123" y="694"/>
                    <a:pt x="1122" y="693"/>
                    <a:pt x="1121" y="693"/>
                  </a:cubicBezTo>
                  <a:cubicBezTo>
                    <a:pt x="1118" y="692"/>
                    <a:pt x="1115" y="692"/>
                    <a:pt x="1111" y="691"/>
                  </a:cubicBezTo>
                  <a:cubicBezTo>
                    <a:pt x="1108" y="690"/>
                    <a:pt x="1108" y="690"/>
                    <a:pt x="1108" y="690"/>
                  </a:cubicBezTo>
                  <a:cubicBezTo>
                    <a:pt x="1101" y="688"/>
                    <a:pt x="1094" y="686"/>
                    <a:pt x="1087" y="683"/>
                  </a:cubicBezTo>
                  <a:cubicBezTo>
                    <a:pt x="1087" y="683"/>
                    <a:pt x="1087" y="683"/>
                    <a:pt x="1087" y="683"/>
                  </a:cubicBezTo>
                  <a:cubicBezTo>
                    <a:pt x="1071" y="678"/>
                    <a:pt x="1056" y="672"/>
                    <a:pt x="1043" y="666"/>
                  </a:cubicBezTo>
                  <a:cubicBezTo>
                    <a:pt x="1043" y="666"/>
                    <a:pt x="1043" y="666"/>
                    <a:pt x="1043" y="666"/>
                  </a:cubicBezTo>
                  <a:cubicBezTo>
                    <a:pt x="1018" y="655"/>
                    <a:pt x="994" y="642"/>
                    <a:pt x="968" y="626"/>
                  </a:cubicBezTo>
                  <a:cubicBezTo>
                    <a:pt x="962" y="623"/>
                    <a:pt x="956" y="619"/>
                    <a:pt x="951" y="615"/>
                  </a:cubicBezTo>
                  <a:cubicBezTo>
                    <a:pt x="949" y="614"/>
                    <a:pt x="948" y="612"/>
                    <a:pt x="947" y="610"/>
                  </a:cubicBezTo>
                  <a:cubicBezTo>
                    <a:pt x="947" y="608"/>
                    <a:pt x="947" y="605"/>
                    <a:pt x="948" y="603"/>
                  </a:cubicBezTo>
                  <a:cubicBezTo>
                    <a:pt x="951" y="600"/>
                    <a:pt x="956" y="599"/>
                    <a:pt x="960" y="601"/>
                  </a:cubicBezTo>
                  <a:cubicBezTo>
                    <a:pt x="966" y="605"/>
                    <a:pt x="971" y="608"/>
                    <a:pt x="977" y="612"/>
                  </a:cubicBezTo>
                  <a:cubicBezTo>
                    <a:pt x="1003" y="627"/>
                    <a:pt x="1026" y="640"/>
                    <a:pt x="1050" y="651"/>
                  </a:cubicBezTo>
                  <a:cubicBezTo>
                    <a:pt x="1063" y="656"/>
                    <a:pt x="1077" y="662"/>
                    <a:pt x="1092" y="667"/>
                  </a:cubicBezTo>
                  <a:cubicBezTo>
                    <a:pt x="1093" y="667"/>
                    <a:pt x="1093" y="667"/>
                    <a:pt x="1093" y="667"/>
                  </a:cubicBezTo>
                  <a:cubicBezTo>
                    <a:pt x="1099" y="670"/>
                    <a:pt x="1106" y="672"/>
                    <a:pt x="1113" y="674"/>
                  </a:cubicBezTo>
                  <a:cubicBezTo>
                    <a:pt x="1116" y="674"/>
                    <a:pt x="1116" y="674"/>
                    <a:pt x="1116" y="674"/>
                  </a:cubicBezTo>
                  <a:cubicBezTo>
                    <a:pt x="1119" y="675"/>
                    <a:pt x="1122" y="676"/>
                    <a:pt x="1125" y="677"/>
                  </a:cubicBezTo>
                  <a:cubicBezTo>
                    <a:pt x="1126" y="677"/>
                    <a:pt x="1127" y="677"/>
                    <a:pt x="1128" y="677"/>
                  </a:cubicBezTo>
                  <a:cubicBezTo>
                    <a:pt x="1128" y="677"/>
                    <a:pt x="1128" y="677"/>
                    <a:pt x="1128" y="677"/>
                  </a:cubicBezTo>
                  <a:cubicBezTo>
                    <a:pt x="1133" y="678"/>
                    <a:pt x="1136" y="679"/>
                    <a:pt x="1141" y="680"/>
                  </a:cubicBezTo>
                  <a:cubicBezTo>
                    <a:pt x="1141" y="680"/>
                    <a:pt x="1141" y="680"/>
                    <a:pt x="1141" y="680"/>
                  </a:cubicBezTo>
                  <a:cubicBezTo>
                    <a:pt x="1148" y="682"/>
                    <a:pt x="1156" y="683"/>
                    <a:pt x="1164" y="684"/>
                  </a:cubicBezTo>
                  <a:cubicBezTo>
                    <a:pt x="1169" y="684"/>
                    <a:pt x="1172" y="689"/>
                    <a:pt x="1172" y="693"/>
                  </a:cubicBezTo>
                  <a:cubicBezTo>
                    <a:pt x="1171" y="697"/>
                    <a:pt x="1168" y="701"/>
                    <a:pt x="1163" y="701"/>
                  </a:cubicBezTo>
                  <a:close/>
                  <a:moveTo>
                    <a:pt x="1254" y="699"/>
                  </a:moveTo>
                  <a:cubicBezTo>
                    <a:pt x="1249" y="699"/>
                    <a:pt x="1246" y="696"/>
                    <a:pt x="1245" y="692"/>
                  </a:cubicBezTo>
                  <a:cubicBezTo>
                    <a:pt x="1244" y="687"/>
                    <a:pt x="1248" y="683"/>
                    <a:pt x="1252" y="682"/>
                  </a:cubicBezTo>
                  <a:cubicBezTo>
                    <a:pt x="1252" y="682"/>
                    <a:pt x="1252" y="682"/>
                    <a:pt x="1252" y="682"/>
                  </a:cubicBezTo>
                  <a:cubicBezTo>
                    <a:pt x="1252" y="682"/>
                    <a:pt x="1252" y="682"/>
                    <a:pt x="1252" y="682"/>
                  </a:cubicBezTo>
                  <a:cubicBezTo>
                    <a:pt x="1253" y="682"/>
                    <a:pt x="1253" y="682"/>
                    <a:pt x="1253" y="682"/>
                  </a:cubicBezTo>
                  <a:cubicBezTo>
                    <a:pt x="1254" y="682"/>
                    <a:pt x="1254" y="682"/>
                    <a:pt x="1255" y="682"/>
                  </a:cubicBezTo>
                  <a:cubicBezTo>
                    <a:pt x="1274" y="678"/>
                    <a:pt x="1274" y="678"/>
                    <a:pt x="1274" y="678"/>
                  </a:cubicBezTo>
                  <a:cubicBezTo>
                    <a:pt x="1274" y="678"/>
                    <a:pt x="1274" y="678"/>
                    <a:pt x="1274" y="678"/>
                  </a:cubicBezTo>
                  <a:cubicBezTo>
                    <a:pt x="1280" y="677"/>
                    <a:pt x="1285" y="676"/>
                    <a:pt x="1291" y="674"/>
                  </a:cubicBezTo>
                  <a:cubicBezTo>
                    <a:pt x="1295" y="674"/>
                    <a:pt x="1295" y="674"/>
                    <a:pt x="1295" y="674"/>
                  </a:cubicBezTo>
                  <a:cubicBezTo>
                    <a:pt x="1295" y="674"/>
                    <a:pt x="1295" y="674"/>
                    <a:pt x="1295" y="674"/>
                  </a:cubicBezTo>
                  <a:cubicBezTo>
                    <a:pt x="1295" y="673"/>
                    <a:pt x="1295" y="673"/>
                    <a:pt x="1296" y="673"/>
                  </a:cubicBezTo>
                  <a:cubicBezTo>
                    <a:pt x="1296" y="673"/>
                    <a:pt x="1296" y="673"/>
                    <a:pt x="1296" y="673"/>
                  </a:cubicBezTo>
                  <a:cubicBezTo>
                    <a:pt x="1297" y="673"/>
                    <a:pt x="1297" y="673"/>
                    <a:pt x="1298" y="673"/>
                  </a:cubicBezTo>
                  <a:cubicBezTo>
                    <a:pt x="1302" y="673"/>
                    <a:pt x="1305" y="676"/>
                    <a:pt x="1306" y="679"/>
                  </a:cubicBezTo>
                  <a:cubicBezTo>
                    <a:pt x="1307" y="682"/>
                    <a:pt x="1306" y="684"/>
                    <a:pt x="1305" y="686"/>
                  </a:cubicBezTo>
                  <a:cubicBezTo>
                    <a:pt x="1304" y="688"/>
                    <a:pt x="1302" y="689"/>
                    <a:pt x="1300" y="690"/>
                  </a:cubicBezTo>
                  <a:cubicBezTo>
                    <a:pt x="1299" y="690"/>
                    <a:pt x="1299" y="690"/>
                    <a:pt x="1299" y="690"/>
                  </a:cubicBezTo>
                  <a:cubicBezTo>
                    <a:pt x="1299" y="690"/>
                    <a:pt x="1299" y="690"/>
                    <a:pt x="1299" y="690"/>
                  </a:cubicBezTo>
                  <a:cubicBezTo>
                    <a:pt x="1298" y="690"/>
                    <a:pt x="1298" y="690"/>
                    <a:pt x="1298" y="690"/>
                  </a:cubicBezTo>
                  <a:cubicBezTo>
                    <a:pt x="1297" y="690"/>
                    <a:pt x="1295" y="691"/>
                    <a:pt x="1294" y="691"/>
                  </a:cubicBezTo>
                  <a:cubicBezTo>
                    <a:pt x="1289" y="692"/>
                    <a:pt x="1283" y="694"/>
                    <a:pt x="1278" y="695"/>
                  </a:cubicBezTo>
                  <a:cubicBezTo>
                    <a:pt x="1258" y="699"/>
                    <a:pt x="1258" y="699"/>
                    <a:pt x="1258" y="699"/>
                  </a:cubicBezTo>
                  <a:cubicBezTo>
                    <a:pt x="1257" y="699"/>
                    <a:pt x="1256" y="699"/>
                    <a:pt x="1255" y="699"/>
                  </a:cubicBezTo>
                  <a:cubicBezTo>
                    <a:pt x="1255" y="699"/>
                    <a:pt x="1255" y="699"/>
                    <a:pt x="1255" y="699"/>
                  </a:cubicBezTo>
                  <a:cubicBezTo>
                    <a:pt x="1255" y="699"/>
                    <a:pt x="1255" y="699"/>
                    <a:pt x="1255" y="699"/>
                  </a:cubicBezTo>
                  <a:cubicBezTo>
                    <a:pt x="1255" y="699"/>
                    <a:pt x="1255" y="699"/>
                    <a:pt x="1255" y="699"/>
                  </a:cubicBezTo>
                  <a:cubicBezTo>
                    <a:pt x="1255" y="699"/>
                    <a:pt x="1255" y="699"/>
                    <a:pt x="1255" y="699"/>
                  </a:cubicBezTo>
                  <a:cubicBezTo>
                    <a:pt x="1254" y="699"/>
                    <a:pt x="1254" y="699"/>
                    <a:pt x="1254" y="699"/>
                  </a:cubicBezTo>
                  <a:close/>
                  <a:moveTo>
                    <a:pt x="1341" y="678"/>
                  </a:moveTo>
                  <a:cubicBezTo>
                    <a:pt x="1338" y="678"/>
                    <a:pt x="1334" y="675"/>
                    <a:pt x="1333" y="672"/>
                  </a:cubicBezTo>
                  <a:cubicBezTo>
                    <a:pt x="1333" y="670"/>
                    <a:pt x="1333" y="667"/>
                    <a:pt x="1334" y="665"/>
                  </a:cubicBezTo>
                  <a:cubicBezTo>
                    <a:pt x="1335" y="663"/>
                    <a:pt x="1337" y="662"/>
                    <a:pt x="1339" y="661"/>
                  </a:cubicBezTo>
                  <a:cubicBezTo>
                    <a:pt x="1388" y="646"/>
                    <a:pt x="1432" y="627"/>
                    <a:pt x="1469" y="611"/>
                  </a:cubicBezTo>
                  <a:cubicBezTo>
                    <a:pt x="1493" y="600"/>
                    <a:pt x="1519" y="589"/>
                    <a:pt x="1547" y="575"/>
                  </a:cubicBezTo>
                  <a:cubicBezTo>
                    <a:pt x="1551" y="573"/>
                    <a:pt x="1556" y="575"/>
                    <a:pt x="1558" y="579"/>
                  </a:cubicBezTo>
                  <a:cubicBezTo>
                    <a:pt x="1560" y="583"/>
                    <a:pt x="1558" y="589"/>
                    <a:pt x="1554" y="591"/>
                  </a:cubicBezTo>
                  <a:cubicBezTo>
                    <a:pt x="1526" y="604"/>
                    <a:pt x="1501" y="616"/>
                    <a:pt x="1476" y="627"/>
                  </a:cubicBezTo>
                  <a:cubicBezTo>
                    <a:pt x="1439" y="643"/>
                    <a:pt x="1394" y="662"/>
                    <a:pt x="1344" y="677"/>
                  </a:cubicBezTo>
                  <a:cubicBezTo>
                    <a:pt x="1343" y="678"/>
                    <a:pt x="1342" y="678"/>
                    <a:pt x="1341" y="678"/>
                  </a:cubicBezTo>
                  <a:close/>
                  <a:moveTo>
                    <a:pt x="4145" y="657"/>
                  </a:moveTo>
                  <a:cubicBezTo>
                    <a:pt x="4143" y="657"/>
                    <a:pt x="4141" y="656"/>
                    <a:pt x="4140" y="655"/>
                  </a:cubicBezTo>
                  <a:cubicBezTo>
                    <a:pt x="4138" y="653"/>
                    <a:pt x="4137" y="651"/>
                    <a:pt x="4137" y="649"/>
                  </a:cubicBezTo>
                  <a:cubicBezTo>
                    <a:pt x="4137" y="647"/>
                    <a:pt x="4137" y="645"/>
                    <a:pt x="4139" y="643"/>
                  </a:cubicBezTo>
                  <a:cubicBezTo>
                    <a:pt x="4139" y="643"/>
                    <a:pt x="4139" y="643"/>
                    <a:pt x="4139" y="643"/>
                  </a:cubicBezTo>
                  <a:cubicBezTo>
                    <a:pt x="4142" y="639"/>
                    <a:pt x="4148" y="639"/>
                    <a:pt x="4151" y="642"/>
                  </a:cubicBezTo>
                  <a:cubicBezTo>
                    <a:pt x="4153" y="643"/>
                    <a:pt x="4154" y="645"/>
                    <a:pt x="4154" y="648"/>
                  </a:cubicBezTo>
                  <a:cubicBezTo>
                    <a:pt x="4154" y="650"/>
                    <a:pt x="4153" y="652"/>
                    <a:pt x="4152" y="654"/>
                  </a:cubicBezTo>
                  <a:cubicBezTo>
                    <a:pt x="4150" y="656"/>
                    <a:pt x="4148" y="657"/>
                    <a:pt x="4145" y="657"/>
                  </a:cubicBezTo>
                  <a:close/>
                  <a:moveTo>
                    <a:pt x="6373" y="651"/>
                  </a:moveTo>
                  <a:cubicBezTo>
                    <a:pt x="6370" y="651"/>
                    <a:pt x="6368" y="650"/>
                    <a:pt x="6366" y="648"/>
                  </a:cubicBezTo>
                  <a:cubicBezTo>
                    <a:pt x="6363" y="644"/>
                    <a:pt x="6364" y="639"/>
                    <a:pt x="6367" y="636"/>
                  </a:cubicBezTo>
                  <a:cubicBezTo>
                    <a:pt x="6424" y="586"/>
                    <a:pt x="6479" y="536"/>
                    <a:pt x="6534" y="484"/>
                  </a:cubicBezTo>
                  <a:cubicBezTo>
                    <a:pt x="6537" y="481"/>
                    <a:pt x="6543" y="481"/>
                    <a:pt x="6546" y="484"/>
                  </a:cubicBezTo>
                  <a:cubicBezTo>
                    <a:pt x="6548" y="486"/>
                    <a:pt x="6549" y="488"/>
                    <a:pt x="6548" y="490"/>
                  </a:cubicBezTo>
                  <a:cubicBezTo>
                    <a:pt x="6548" y="493"/>
                    <a:pt x="6547" y="495"/>
                    <a:pt x="6546" y="496"/>
                  </a:cubicBezTo>
                  <a:cubicBezTo>
                    <a:pt x="6490" y="548"/>
                    <a:pt x="6436" y="599"/>
                    <a:pt x="6378" y="649"/>
                  </a:cubicBezTo>
                  <a:cubicBezTo>
                    <a:pt x="6377" y="650"/>
                    <a:pt x="6375" y="651"/>
                    <a:pt x="6373" y="651"/>
                  </a:cubicBezTo>
                  <a:close/>
                  <a:moveTo>
                    <a:pt x="4175" y="622"/>
                  </a:moveTo>
                  <a:cubicBezTo>
                    <a:pt x="4173" y="622"/>
                    <a:pt x="4171" y="622"/>
                    <a:pt x="4169" y="620"/>
                  </a:cubicBezTo>
                  <a:cubicBezTo>
                    <a:pt x="4168" y="619"/>
                    <a:pt x="4167" y="617"/>
                    <a:pt x="4166" y="615"/>
                  </a:cubicBezTo>
                  <a:cubicBezTo>
                    <a:pt x="4166" y="612"/>
                    <a:pt x="4167" y="610"/>
                    <a:pt x="4168" y="608"/>
                  </a:cubicBezTo>
                  <a:cubicBezTo>
                    <a:pt x="4178" y="597"/>
                    <a:pt x="4188" y="585"/>
                    <a:pt x="4197" y="574"/>
                  </a:cubicBezTo>
                  <a:cubicBezTo>
                    <a:pt x="4198" y="573"/>
                    <a:pt x="4198" y="573"/>
                    <a:pt x="4198" y="573"/>
                  </a:cubicBezTo>
                  <a:cubicBezTo>
                    <a:pt x="4198" y="573"/>
                    <a:pt x="4198" y="573"/>
                    <a:pt x="4198" y="573"/>
                  </a:cubicBezTo>
                  <a:cubicBezTo>
                    <a:pt x="4201" y="570"/>
                    <a:pt x="4206" y="570"/>
                    <a:pt x="4209" y="573"/>
                  </a:cubicBezTo>
                  <a:cubicBezTo>
                    <a:pt x="4211" y="574"/>
                    <a:pt x="4212" y="576"/>
                    <a:pt x="4212" y="578"/>
                  </a:cubicBezTo>
                  <a:cubicBezTo>
                    <a:pt x="4212" y="581"/>
                    <a:pt x="4212" y="583"/>
                    <a:pt x="4210" y="585"/>
                  </a:cubicBezTo>
                  <a:cubicBezTo>
                    <a:pt x="4201" y="596"/>
                    <a:pt x="4191" y="608"/>
                    <a:pt x="4181" y="619"/>
                  </a:cubicBezTo>
                  <a:cubicBezTo>
                    <a:pt x="4180" y="621"/>
                    <a:pt x="4177" y="622"/>
                    <a:pt x="4175" y="622"/>
                  </a:cubicBezTo>
                  <a:close/>
                  <a:moveTo>
                    <a:pt x="5309" y="599"/>
                  </a:moveTo>
                  <a:cubicBezTo>
                    <a:pt x="5307" y="599"/>
                    <a:pt x="5304" y="598"/>
                    <a:pt x="5302" y="596"/>
                  </a:cubicBezTo>
                  <a:cubicBezTo>
                    <a:pt x="5294" y="585"/>
                    <a:pt x="5285" y="574"/>
                    <a:pt x="5276" y="563"/>
                  </a:cubicBezTo>
                  <a:cubicBezTo>
                    <a:pt x="5274" y="561"/>
                    <a:pt x="5274" y="561"/>
                    <a:pt x="5274" y="561"/>
                  </a:cubicBezTo>
                  <a:cubicBezTo>
                    <a:pt x="5273" y="559"/>
                    <a:pt x="5272" y="557"/>
                    <a:pt x="5272" y="554"/>
                  </a:cubicBezTo>
                  <a:cubicBezTo>
                    <a:pt x="5272" y="552"/>
                    <a:pt x="5274" y="550"/>
                    <a:pt x="5275" y="549"/>
                  </a:cubicBezTo>
                  <a:cubicBezTo>
                    <a:pt x="5279" y="546"/>
                    <a:pt x="5284" y="546"/>
                    <a:pt x="5287" y="550"/>
                  </a:cubicBezTo>
                  <a:cubicBezTo>
                    <a:pt x="5295" y="560"/>
                    <a:pt x="5305" y="572"/>
                    <a:pt x="5316" y="585"/>
                  </a:cubicBezTo>
                  <a:cubicBezTo>
                    <a:pt x="5316" y="585"/>
                    <a:pt x="5316" y="585"/>
                    <a:pt x="5316" y="585"/>
                  </a:cubicBezTo>
                  <a:cubicBezTo>
                    <a:pt x="5317" y="587"/>
                    <a:pt x="5318" y="589"/>
                    <a:pt x="5318" y="591"/>
                  </a:cubicBezTo>
                  <a:cubicBezTo>
                    <a:pt x="5317" y="594"/>
                    <a:pt x="5316" y="596"/>
                    <a:pt x="5314" y="597"/>
                  </a:cubicBezTo>
                  <a:cubicBezTo>
                    <a:pt x="5313" y="598"/>
                    <a:pt x="5311" y="599"/>
                    <a:pt x="5309" y="599"/>
                  </a:cubicBezTo>
                  <a:close/>
                  <a:moveTo>
                    <a:pt x="918" y="591"/>
                  </a:moveTo>
                  <a:cubicBezTo>
                    <a:pt x="918" y="591"/>
                    <a:pt x="918" y="591"/>
                    <a:pt x="918" y="591"/>
                  </a:cubicBezTo>
                  <a:cubicBezTo>
                    <a:pt x="916" y="591"/>
                    <a:pt x="915" y="590"/>
                    <a:pt x="913" y="589"/>
                  </a:cubicBezTo>
                  <a:cubicBezTo>
                    <a:pt x="902" y="581"/>
                    <a:pt x="890" y="572"/>
                    <a:pt x="877" y="562"/>
                  </a:cubicBezTo>
                  <a:cubicBezTo>
                    <a:pt x="875" y="561"/>
                    <a:pt x="874" y="559"/>
                    <a:pt x="873" y="557"/>
                  </a:cubicBezTo>
                  <a:cubicBezTo>
                    <a:pt x="873" y="554"/>
                    <a:pt x="874" y="552"/>
                    <a:pt x="875" y="550"/>
                  </a:cubicBezTo>
                  <a:cubicBezTo>
                    <a:pt x="878" y="547"/>
                    <a:pt x="883" y="546"/>
                    <a:pt x="887" y="549"/>
                  </a:cubicBezTo>
                  <a:cubicBezTo>
                    <a:pt x="900" y="559"/>
                    <a:pt x="912" y="567"/>
                    <a:pt x="923" y="576"/>
                  </a:cubicBezTo>
                  <a:cubicBezTo>
                    <a:pt x="927" y="578"/>
                    <a:pt x="928" y="584"/>
                    <a:pt x="925" y="587"/>
                  </a:cubicBezTo>
                  <a:cubicBezTo>
                    <a:pt x="923" y="590"/>
                    <a:pt x="921" y="591"/>
                    <a:pt x="918" y="591"/>
                  </a:cubicBezTo>
                  <a:close/>
                  <a:moveTo>
                    <a:pt x="1591" y="572"/>
                  </a:moveTo>
                  <a:cubicBezTo>
                    <a:pt x="1588" y="572"/>
                    <a:pt x="1585" y="570"/>
                    <a:pt x="1583" y="567"/>
                  </a:cubicBezTo>
                  <a:cubicBezTo>
                    <a:pt x="1582" y="565"/>
                    <a:pt x="1582" y="562"/>
                    <a:pt x="1583" y="560"/>
                  </a:cubicBezTo>
                  <a:cubicBezTo>
                    <a:pt x="1584" y="558"/>
                    <a:pt x="1585" y="556"/>
                    <a:pt x="1587" y="555"/>
                  </a:cubicBezTo>
                  <a:cubicBezTo>
                    <a:pt x="1588" y="555"/>
                    <a:pt x="1588" y="555"/>
                    <a:pt x="1588" y="555"/>
                  </a:cubicBezTo>
                  <a:cubicBezTo>
                    <a:pt x="1588" y="555"/>
                    <a:pt x="1588" y="555"/>
                    <a:pt x="1588" y="555"/>
                  </a:cubicBezTo>
                  <a:cubicBezTo>
                    <a:pt x="1592" y="553"/>
                    <a:pt x="1597" y="555"/>
                    <a:pt x="1599" y="559"/>
                  </a:cubicBezTo>
                  <a:cubicBezTo>
                    <a:pt x="1600" y="561"/>
                    <a:pt x="1600" y="564"/>
                    <a:pt x="1599" y="566"/>
                  </a:cubicBezTo>
                  <a:cubicBezTo>
                    <a:pt x="1598" y="568"/>
                    <a:pt x="1597" y="570"/>
                    <a:pt x="1595" y="571"/>
                  </a:cubicBezTo>
                  <a:cubicBezTo>
                    <a:pt x="1595" y="571"/>
                    <a:pt x="1595" y="571"/>
                    <a:pt x="1595" y="571"/>
                  </a:cubicBezTo>
                  <a:cubicBezTo>
                    <a:pt x="1594" y="571"/>
                    <a:pt x="1592" y="572"/>
                    <a:pt x="1591" y="572"/>
                  </a:cubicBezTo>
                  <a:close/>
                  <a:moveTo>
                    <a:pt x="4232" y="553"/>
                  </a:moveTo>
                  <a:cubicBezTo>
                    <a:pt x="4231" y="553"/>
                    <a:pt x="4229" y="552"/>
                    <a:pt x="4227" y="551"/>
                  </a:cubicBezTo>
                  <a:cubicBezTo>
                    <a:pt x="4223" y="548"/>
                    <a:pt x="4223" y="542"/>
                    <a:pt x="4226" y="539"/>
                  </a:cubicBezTo>
                  <a:cubicBezTo>
                    <a:pt x="4258" y="499"/>
                    <a:pt x="4290" y="458"/>
                    <a:pt x="4320" y="419"/>
                  </a:cubicBezTo>
                  <a:cubicBezTo>
                    <a:pt x="4336" y="397"/>
                    <a:pt x="4350" y="378"/>
                    <a:pt x="4363" y="360"/>
                  </a:cubicBezTo>
                  <a:cubicBezTo>
                    <a:pt x="4363" y="359"/>
                    <a:pt x="4363" y="359"/>
                    <a:pt x="4363" y="359"/>
                  </a:cubicBezTo>
                  <a:cubicBezTo>
                    <a:pt x="4366" y="356"/>
                    <a:pt x="4371" y="355"/>
                    <a:pt x="4375" y="358"/>
                  </a:cubicBezTo>
                  <a:cubicBezTo>
                    <a:pt x="4379" y="360"/>
                    <a:pt x="4380" y="366"/>
                    <a:pt x="4377" y="369"/>
                  </a:cubicBezTo>
                  <a:cubicBezTo>
                    <a:pt x="4363" y="389"/>
                    <a:pt x="4349" y="408"/>
                    <a:pt x="4333" y="429"/>
                  </a:cubicBezTo>
                  <a:cubicBezTo>
                    <a:pt x="4303" y="469"/>
                    <a:pt x="4272" y="509"/>
                    <a:pt x="4239" y="550"/>
                  </a:cubicBezTo>
                  <a:cubicBezTo>
                    <a:pt x="4237" y="552"/>
                    <a:pt x="4235" y="553"/>
                    <a:pt x="4232" y="553"/>
                  </a:cubicBezTo>
                  <a:close/>
                  <a:moveTo>
                    <a:pt x="1632" y="551"/>
                  </a:moveTo>
                  <a:cubicBezTo>
                    <a:pt x="1628" y="551"/>
                    <a:pt x="1625" y="550"/>
                    <a:pt x="1624" y="547"/>
                  </a:cubicBezTo>
                  <a:cubicBezTo>
                    <a:pt x="1622" y="542"/>
                    <a:pt x="1624" y="537"/>
                    <a:pt x="1628" y="535"/>
                  </a:cubicBezTo>
                  <a:cubicBezTo>
                    <a:pt x="1640" y="529"/>
                    <a:pt x="1653" y="522"/>
                    <a:pt x="1668" y="515"/>
                  </a:cubicBezTo>
                  <a:cubicBezTo>
                    <a:pt x="1668" y="515"/>
                    <a:pt x="1668" y="515"/>
                    <a:pt x="1668" y="515"/>
                  </a:cubicBezTo>
                  <a:cubicBezTo>
                    <a:pt x="1672" y="513"/>
                    <a:pt x="1677" y="514"/>
                    <a:pt x="1679" y="518"/>
                  </a:cubicBezTo>
                  <a:cubicBezTo>
                    <a:pt x="1680" y="520"/>
                    <a:pt x="1681" y="523"/>
                    <a:pt x="1680" y="525"/>
                  </a:cubicBezTo>
                  <a:cubicBezTo>
                    <a:pt x="1679" y="527"/>
                    <a:pt x="1678" y="529"/>
                    <a:pt x="1676" y="530"/>
                  </a:cubicBezTo>
                  <a:cubicBezTo>
                    <a:pt x="1662" y="537"/>
                    <a:pt x="1648" y="544"/>
                    <a:pt x="1635" y="550"/>
                  </a:cubicBezTo>
                  <a:cubicBezTo>
                    <a:pt x="1634" y="551"/>
                    <a:pt x="1633" y="551"/>
                    <a:pt x="1632" y="551"/>
                  </a:cubicBezTo>
                  <a:close/>
                  <a:moveTo>
                    <a:pt x="846" y="536"/>
                  </a:moveTo>
                  <a:cubicBezTo>
                    <a:pt x="844" y="536"/>
                    <a:pt x="842" y="535"/>
                    <a:pt x="841" y="534"/>
                  </a:cubicBezTo>
                  <a:cubicBezTo>
                    <a:pt x="837" y="531"/>
                    <a:pt x="837" y="526"/>
                    <a:pt x="840" y="522"/>
                  </a:cubicBezTo>
                  <a:cubicBezTo>
                    <a:pt x="842" y="519"/>
                    <a:pt x="848" y="518"/>
                    <a:pt x="852" y="521"/>
                  </a:cubicBezTo>
                  <a:cubicBezTo>
                    <a:pt x="855" y="524"/>
                    <a:pt x="856" y="529"/>
                    <a:pt x="853" y="533"/>
                  </a:cubicBezTo>
                  <a:cubicBezTo>
                    <a:pt x="851" y="535"/>
                    <a:pt x="849" y="536"/>
                    <a:pt x="846" y="536"/>
                  </a:cubicBezTo>
                  <a:close/>
                  <a:moveTo>
                    <a:pt x="2725" y="534"/>
                  </a:moveTo>
                  <a:cubicBezTo>
                    <a:pt x="2722" y="534"/>
                    <a:pt x="2720" y="533"/>
                    <a:pt x="2718" y="531"/>
                  </a:cubicBezTo>
                  <a:cubicBezTo>
                    <a:pt x="2708" y="518"/>
                    <a:pt x="2699" y="506"/>
                    <a:pt x="2690" y="495"/>
                  </a:cubicBezTo>
                  <a:cubicBezTo>
                    <a:pt x="2687" y="491"/>
                    <a:pt x="2688" y="486"/>
                    <a:pt x="2692" y="483"/>
                  </a:cubicBezTo>
                  <a:cubicBezTo>
                    <a:pt x="2695" y="480"/>
                    <a:pt x="2701" y="481"/>
                    <a:pt x="2704" y="484"/>
                  </a:cubicBezTo>
                  <a:cubicBezTo>
                    <a:pt x="2713" y="496"/>
                    <a:pt x="2722" y="508"/>
                    <a:pt x="2731" y="520"/>
                  </a:cubicBezTo>
                  <a:cubicBezTo>
                    <a:pt x="2733" y="522"/>
                    <a:pt x="2733" y="524"/>
                    <a:pt x="2733" y="526"/>
                  </a:cubicBezTo>
                  <a:cubicBezTo>
                    <a:pt x="2733" y="529"/>
                    <a:pt x="2732" y="531"/>
                    <a:pt x="2730" y="532"/>
                  </a:cubicBezTo>
                  <a:cubicBezTo>
                    <a:pt x="2728" y="533"/>
                    <a:pt x="2727" y="534"/>
                    <a:pt x="2725" y="534"/>
                  </a:cubicBezTo>
                  <a:close/>
                  <a:moveTo>
                    <a:pt x="5252" y="528"/>
                  </a:moveTo>
                  <a:cubicBezTo>
                    <a:pt x="5250" y="528"/>
                    <a:pt x="5248" y="527"/>
                    <a:pt x="5246" y="526"/>
                  </a:cubicBezTo>
                  <a:cubicBezTo>
                    <a:pt x="5246" y="526"/>
                    <a:pt x="5246" y="526"/>
                    <a:pt x="5246" y="526"/>
                  </a:cubicBezTo>
                  <a:cubicBezTo>
                    <a:pt x="5246" y="525"/>
                    <a:pt x="5246" y="525"/>
                    <a:pt x="5246" y="525"/>
                  </a:cubicBezTo>
                  <a:cubicBezTo>
                    <a:pt x="5243" y="522"/>
                    <a:pt x="5243" y="516"/>
                    <a:pt x="5247" y="513"/>
                  </a:cubicBezTo>
                  <a:cubicBezTo>
                    <a:pt x="5251" y="511"/>
                    <a:pt x="5256" y="511"/>
                    <a:pt x="5259" y="515"/>
                  </a:cubicBezTo>
                  <a:cubicBezTo>
                    <a:pt x="5262" y="518"/>
                    <a:pt x="5261" y="524"/>
                    <a:pt x="5258" y="527"/>
                  </a:cubicBezTo>
                  <a:cubicBezTo>
                    <a:pt x="5256" y="528"/>
                    <a:pt x="5254" y="528"/>
                    <a:pt x="5252" y="528"/>
                  </a:cubicBezTo>
                  <a:close/>
                  <a:moveTo>
                    <a:pt x="1712" y="510"/>
                  </a:moveTo>
                  <a:cubicBezTo>
                    <a:pt x="1709" y="510"/>
                    <a:pt x="1706" y="508"/>
                    <a:pt x="1705" y="506"/>
                  </a:cubicBezTo>
                  <a:cubicBezTo>
                    <a:pt x="1704" y="504"/>
                    <a:pt x="1703" y="501"/>
                    <a:pt x="1704" y="499"/>
                  </a:cubicBezTo>
                  <a:cubicBezTo>
                    <a:pt x="1705" y="497"/>
                    <a:pt x="1706" y="495"/>
                    <a:pt x="1708" y="494"/>
                  </a:cubicBezTo>
                  <a:cubicBezTo>
                    <a:pt x="1713" y="492"/>
                    <a:pt x="1713" y="492"/>
                    <a:pt x="1713" y="492"/>
                  </a:cubicBezTo>
                  <a:cubicBezTo>
                    <a:pt x="1781" y="457"/>
                    <a:pt x="1845" y="424"/>
                    <a:pt x="1911" y="393"/>
                  </a:cubicBezTo>
                  <a:cubicBezTo>
                    <a:pt x="1915" y="391"/>
                    <a:pt x="1920" y="392"/>
                    <a:pt x="1922" y="397"/>
                  </a:cubicBezTo>
                  <a:cubicBezTo>
                    <a:pt x="1923" y="399"/>
                    <a:pt x="1923" y="401"/>
                    <a:pt x="1922" y="403"/>
                  </a:cubicBezTo>
                  <a:cubicBezTo>
                    <a:pt x="1922" y="405"/>
                    <a:pt x="1920" y="407"/>
                    <a:pt x="1918" y="408"/>
                  </a:cubicBezTo>
                  <a:cubicBezTo>
                    <a:pt x="1853" y="439"/>
                    <a:pt x="1789" y="472"/>
                    <a:pt x="1721" y="507"/>
                  </a:cubicBezTo>
                  <a:cubicBezTo>
                    <a:pt x="1716" y="509"/>
                    <a:pt x="1716" y="509"/>
                    <a:pt x="1716" y="509"/>
                  </a:cubicBezTo>
                  <a:cubicBezTo>
                    <a:pt x="1715" y="510"/>
                    <a:pt x="1714" y="510"/>
                    <a:pt x="1712" y="510"/>
                  </a:cubicBezTo>
                  <a:close/>
                  <a:moveTo>
                    <a:pt x="811" y="507"/>
                  </a:moveTo>
                  <a:cubicBezTo>
                    <a:pt x="809" y="507"/>
                    <a:pt x="807" y="507"/>
                    <a:pt x="806" y="505"/>
                  </a:cubicBezTo>
                  <a:cubicBezTo>
                    <a:pt x="792" y="494"/>
                    <a:pt x="779" y="483"/>
                    <a:pt x="766" y="472"/>
                  </a:cubicBezTo>
                  <a:cubicBezTo>
                    <a:pt x="759" y="466"/>
                    <a:pt x="753" y="461"/>
                    <a:pt x="746" y="456"/>
                  </a:cubicBezTo>
                  <a:cubicBezTo>
                    <a:pt x="715" y="430"/>
                    <a:pt x="683" y="403"/>
                    <a:pt x="650" y="378"/>
                  </a:cubicBezTo>
                  <a:cubicBezTo>
                    <a:pt x="644" y="373"/>
                    <a:pt x="637" y="368"/>
                    <a:pt x="630" y="363"/>
                  </a:cubicBezTo>
                  <a:cubicBezTo>
                    <a:pt x="629" y="362"/>
                    <a:pt x="627" y="360"/>
                    <a:pt x="627" y="358"/>
                  </a:cubicBezTo>
                  <a:cubicBezTo>
                    <a:pt x="627" y="355"/>
                    <a:pt x="627" y="353"/>
                    <a:pt x="629" y="351"/>
                  </a:cubicBezTo>
                  <a:cubicBezTo>
                    <a:pt x="631" y="348"/>
                    <a:pt x="637" y="347"/>
                    <a:pt x="640" y="350"/>
                  </a:cubicBezTo>
                  <a:cubicBezTo>
                    <a:pt x="647" y="354"/>
                    <a:pt x="654" y="360"/>
                    <a:pt x="661" y="365"/>
                  </a:cubicBezTo>
                  <a:cubicBezTo>
                    <a:pt x="694" y="390"/>
                    <a:pt x="726" y="417"/>
                    <a:pt x="757" y="443"/>
                  </a:cubicBezTo>
                  <a:cubicBezTo>
                    <a:pt x="764" y="448"/>
                    <a:pt x="771" y="454"/>
                    <a:pt x="778" y="460"/>
                  </a:cubicBezTo>
                  <a:cubicBezTo>
                    <a:pt x="790" y="471"/>
                    <a:pt x="803" y="481"/>
                    <a:pt x="817" y="492"/>
                  </a:cubicBezTo>
                  <a:cubicBezTo>
                    <a:pt x="818" y="494"/>
                    <a:pt x="819" y="496"/>
                    <a:pt x="820" y="498"/>
                  </a:cubicBezTo>
                  <a:cubicBezTo>
                    <a:pt x="820" y="500"/>
                    <a:pt x="819" y="503"/>
                    <a:pt x="818" y="504"/>
                  </a:cubicBezTo>
                  <a:cubicBezTo>
                    <a:pt x="816" y="506"/>
                    <a:pt x="814" y="507"/>
                    <a:pt x="811" y="507"/>
                  </a:cubicBezTo>
                  <a:close/>
                  <a:moveTo>
                    <a:pt x="5224" y="493"/>
                  </a:moveTo>
                  <a:cubicBezTo>
                    <a:pt x="5221" y="493"/>
                    <a:pt x="5219" y="492"/>
                    <a:pt x="5217" y="490"/>
                  </a:cubicBezTo>
                  <a:cubicBezTo>
                    <a:pt x="5212" y="483"/>
                    <a:pt x="5206" y="476"/>
                    <a:pt x="5199" y="468"/>
                  </a:cubicBezTo>
                  <a:cubicBezTo>
                    <a:pt x="5161" y="421"/>
                    <a:pt x="5126" y="380"/>
                    <a:pt x="5093" y="343"/>
                  </a:cubicBezTo>
                  <a:cubicBezTo>
                    <a:pt x="5086" y="335"/>
                    <a:pt x="5079" y="327"/>
                    <a:pt x="5071" y="318"/>
                  </a:cubicBezTo>
                  <a:cubicBezTo>
                    <a:pt x="5068" y="315"/>
                    <a:pt x="5068" y="309"/>
                    <a:pt x="5072" y="306"/>
                  </a:cubicBezTo>
                  <a:cubicBezTo>
                    <a:pt x="5075" y="303"/>
                    <a:pt x="5081" y="303"/>
                    <a:pt x="5084" y="307"/>
                  </a:cubicBezTo>
                  <a:cubicBezTo>
                    <a:pt x="5091" y="315"/>
                    <a:pt x="5099" y="324"/>
                    <a:pt x="5106" y="332"/>
                  </a:cubicBezTo>
                  <a:cubicBezTo>
                    <a:pt x="5139" y="369"/>
                    <a:pt x="5174" y="410"/>
                    <a:pt x="5213" y="458"/>
                  </a:cubicBezTo>
                  <a:cubicBezTo>
                    <a:pt x="5218" y="464"/>
                    <a:pt x="5224" y="471"/>
                    <a:pt x="5230" y="479"/>
                  </a:cubicBezTo>
                  <a:cubicBezTo>
                    <a:pt x="5230" y="479"/>
                    <a:pt x="5230" y="479"/>
                    <a:pt x="5230" y="479"/>
                  </a:cubicBezTo>
                  <a:cubicBezTo>
                    <a:pt x="5233" y="483"/>
                    <a:pt x="5233" y="488"/>
                    <a:pt x="5229" y="491"/>
                  </a:cubicBezTo>
                  <a:cubicBezTo>
                    <a:pt x="5228" y="493"/>
                    <a:pt x="5226" y="493"/>
                    <a:pt x="5224" y="493"/>
                  </a:cubicBezTo>
                  <a:close/>
                  <a:moveTo>
                    <a:pt x="6573" y="468"/>
                  </a:moveTo>
                  <a:cubicBezTo>
                    <a:pt x="6571" y="468"/>
                    <a:pt x="6568" y="467"/>
                    <a:pt x="6567" y="465"/>
                  </a:cubicBezTo>
                  <a:cubicBezTo>
                    <a:pt x="6565" y="463"/>
                    <a:pt x="6564" y="461"/>
                    <a:pt x="6565" y="459"/>
                  </a:cubicBezTo>
                  <a:cubicBezTo>
                    <a:pt x="6565" y="457"/>
                    <a:pt x="6566" y="454"/>
                    <a:pt x="6567" y="453"/>
                  </a:cubicBezTo>
                  <a:cubicBezTo>
                    <a:pt x="6570" y="450"/>
                    <a:pt x="6576" y="450"/>
                    <a:pt x="6579" y="453"/>
                  </a:cubicBezTo>
                  <a:cubicBezTo>
                    <a:pt x="6581" y="455"/>
                    <a:pt x="6582" y="457"/>
                    <a:pt x="6581" y="459"/>
                  </a:cubicBezTo>
                  <a:cubicBezTo>
                    <a:pt x="6581" y="462"/>
                    <a:pt x="6580" y="464"/>
                    <a:pt x="6579" y="465"/>
                  </a:cubicBezTo>
                  <a:cubicBezTo>
                    <a:pt x="6577" y="467"/>
                    <a:pt x="6575" y="468"/>
                    <a:pt x="6573" y="468"/>
                  </a:cubicBezTo>
                  <a:close/>
                  <a:moveTo>
                    <a:pt x="2669" y="463"/>
                  </a:moveTo>
                  <a:cubicBezTo>
                    <a:pt x="2666" y="463"/>
                    <a:pt x="2664" y="462"/>
                    <a:pt x="2662" y="460"/>
                  </a:cubicBezTo>
                  <a:cubicBezTo>
                    <a:pt x="2659" y="456"/>
                    <a:pt x="2660" y="451"/>
                    <a:pt x="2663" y="448"/>
                  </a:cubicBezTo>
                  <a:cubicBezTo>
                    <a:pt x="2667" y="445"/>
                    <a:pt x="2672" y="446"/>
                    <a:pt x="2675" y="449"/>
                  </a:cubicBezTo>
                  <a:cubicBezTo>
                    <a:pt x="2675" y="449"/>
                    <a:pt x="2675" y="449"/>
                    <a:pt x="2675" y="449"/>
                  </a:cubicBezTo>
                  <a:cubicBezTo>
                    <a:pt x="2678" y="453"/>
                    <a:pt x="2678" y="458"/>
                    <a:pt x="2674" y="461"/>
                  </a:cubicBezTo>
                  <a:cubicBezTo>
                    <a:pt x="2672" y="462"/>
                    <a:pt x="2671" y="463"/>
                    <a:pt x="2669" y="463"/>
                  </a:cubicBezTo>
                  <a:close/>
                  <a:moveTo>
                    <a:pt x="6606" y="437"/>
                  </a:moveTo>
                  <a:cubicBezTo>
                    <a:pt x="6604" y="437"/>
                    <a:pt x="6601" y="436"/>
                    <a:pt x="6600" y="434"/>
                  </a:cubicBezTo>
                  <a:cubicBezTo>
                    <a:pt x="6598" y="432"/>
                    <a:pt x="6598" y="430"/>
                    <a:pt x="6598" y="428"/>
                  </a:cubicBezTo>
                  <a:cubicBezTo>
                    <a:pt x="6598" y="426"/>
                    <a:pt x="6599" y="424"/>
                    <a:pt x="6600" y="422"/>
                  </a:cubicBezTo>
                  <a:cubicBezTo>
                    <a:pt x="6604" y="419"/>
                    <a:pt x="6604" y="419"/>
                    <a:pt x="6604" y="419"/>
                  </a:cubicBezTo>
                  <a:cubicBezTo>
                    <a:pt x="6606" y="416"/>
                    <a:pt x="6609" y="414"/>
                    <a:pt x="6612" y="411"/>
                  </a:cubicBezTo>
                  <a:cubicBezTo>
                    <a:pt x="6620" y="404"/>
                    <a:pt x="6627" y="398"/>
                    <a:pt x="6634" y="391"/>
                  </a:cubicBezTo>
                  <a:cubicBezTo>
                    <a:pt x="6637" y="388"/>
                    <a:pt x="6643" y="388"/>
                    <a:pt x="6646" y="392"/>
                  </a:cubicBezTo>
                  <a:cubicBezTo>
                    <a:pt x="6649" y="395"/>
                    <a:pt x="6649" y="401"/>
                    <a:pt x="6645" y="404"/>
                  </a:cubicBezTo>
                  <a:cubicBezTo>
                    <a:pt x="6638" y="411"/>
                    <a:pt x="6630" y="417"/>
                    <a:pt x="6623" y="424"/>
                  </a:cubicBezTo>
                  <a:cubicBezTo>
                    <a:pt x="6620" y="427"/>
                    <a:pt x="6617" y="430"/>
                    <a:pt x="6614" y="433"/>
                  </a:cubicBezTo>
                  <a:cubicBezTo>
                    <a:pt x="6612" y="434"/>
                    <a:pt x="6612" y="434"/>
                    <a:pt x="6612" y="434"/>
                  </a:cubicBezTo>
                  <a:cubicBezTo>
                    <a:pt x="6610" y="436"/>
                    <a:pt x="6608" y="437"/>
                    <a:pt x="6606" y="437"/>
                  </a:cubicBezTo>
                  <a:close/>
                  <a:moveTo>
                    <a:pt x="2640" y="428"/>
                  </a:moveTo>
                  <a:cubicBezTo>
                    <a:pt x="2637" y="428"/>
                    <a:pt x="2635" y="427"/>
                    <a:pt x="2633" y="425"/>
                  </a:cubicBezTo>
                  <a:cubicBezTo>
                    <a:pt x="2619" y="408"/>
                    <a:pt x="2604" y="391"/>
                    <a:pt x="2590" y="375"/>
                  </a:cubicBezTo>
                  <a:cubicBezTo>
                    <a:pt x="2578" y="362"/>
                    <a:pt x="2565" y="348"/>
                    <a:pt x="2550" y="332"/>
                  </a:cubicBezTo>
                  <a:cubicBezTo>
                    <a:pt x="2549" y="332"/>
                    <a:pt x="2549" y="332"/>
                    <a:pt x="2549" y="332"/>
                  </a:cubicBezTo>
                  <a:cubicBezTo>
                    <a:pt x="2549" y="332"/>
                    <a:pt x="2549" y="332"/>
                    <a:pt x="2549" y="332"/>
                  </a:cubicBezTo>
                  <a:cubicBezTo>
                    <a:pt x="2536" y="318"/>
                    <a:pt x="2536" y="318"/>
                    <a:pt x="2536" y="318"/>
                  </a:cubicBezTo>
                  <a:cubicBezTo>
                    <a:pt x="2536" y="318"/>
                    <a:pt x="2535" y="318"/>
                    <a:pt x="2535" y="317"/>
                  </a:cubicBezTo>
                  <a:cubicBezTo>
                    <a:pt x="2535" y="317"/>
                    <a:pt x="2535" y="317"/>
                    <a:pt x="2535" y="317"/>
                  </a:cubicBezTo>
                  <a:cubicBezTo>
                    <a:pt x="2532" y="314"/>
                    <a:pt x="2532" y="314"/>
                    <a:pt x="2532" y="314"/>
                  </a:cubicBezTo>
                  <a:cubicBezTo>
                    <a:pt x="2530" y="313"/>
                    <a:pt x="2529" y="312"/>
                    <a:pt x="2528" y="311"/>
                  </a:cubicBezTo>
                  <a:cubicBezTo>
                    <a:pt x="2527" y="310"/>
                    <a:pt x="2526" y="309"/>
                    <a:pt x="2525" y="308"/>
                  </a:cubicBezTo>
                  <a:cubicBezTo>
                    <a:pt x="2525" y="308"/>
                    <a:pt x="2525" y="308"/>
                    <a:pt x="2525" y="308"/>
                  </a:cubicBezTo>
                  <a:cubicBezTo>
                    <a:pt x="2522" y="306"/>
                    <a:pt x="2520" y="304"/>
                    <a:pt x="2518" y="302"/>
                  </a:cubicBezTo>
                  <a:cubicBezTo>
                    <a:pt x="2508" y="295"/>
                    <a:pt x="2499" y="289"/>
                    <a:pt x="2489" y="283"/>
                  </a:cubicBezTo>
                  <a:cubicBezTo>
                    <a:pt x="2483" y="281"/>
                    <a:pt x="2478" y="278"/>
                    <a:pt x="2472" y="276"/>
                  </a:cubicBezTo>
                  <a:cubicBezTo>
                    <a:pt x="2470" y="275"/>
                    <a:pt x="2468" y="274"/>
                    <a:pt x="2467" y="272"/>
                  </a:cubicBezTo>
                  <a:cubicBezTo>
                    <a:pt x="2466" y="270"/>
                    <a:pt x="2466" y="267"/>
                    <a:pt x="2467" y="265"/>
                  </a:cubicBezTo>
                  <a:cubicBezTo>
                    <a:pt x="2468" y="261"/>
                    <a:pt x="2473" y="259"/>
                    <a:pt x="2478" y="260"/>
                  </a:cubicBezTo>
                  <a:cubicBezTo>
                    <a:pt x="2484" y="263"/>
                    <a:pt x="2490" y="265"/>
                    <a:pt x="2496" y="268"/>
                  </a:cubicBezTo>
                  <a:cubicBezTo>
                    <a:pt x="2497" y="268"/>
                    <a:pt x="2497" y="268"/>
                    <a:pt x="2497" y="268"/>
                  </a:cubicBezTo>
                  <a:cubicBezTo>
                    <a:pt x="2507" y="274"/>
                    <a:pt x="2518" y="281"/>
                    <a:pt x="2528" y="288"/>
                  </a:cubicBezTo>
                  <a:cubicBezTo>
                    <a:pt x="2529" y="289"/>
                    <a:pt x="2529" y="289"/>
                    <a:pt x="2529" y="289"/>
                  </a:cubicBezTo>
                  <a:cubicBezTo>
                    <a:pt x="2531" y="291"/>
                    <a:pt x="2533" y="293"/>
                    <a:pt x="2535" y="294"/>
                  </a:cubicBezTo>
                  <a:cubicBezTo>
                    <a:pt x="2538" y="296"/>
                    <a:pt x="2539" y="298"/>
                    <a:pt x="2541" y="299"/>
                  </a:cubicBezTo>
                  <a:cubicBezTo>
                    <a:pt x="2541" y="300"/>
                    <a:pt x="2542" y="301"/>
                    <a:pt x="2543" y="301"/>
                  </a:cubicBezTo>
                  <a:cubicBezTo>
                    <a:pt x="2543" y="301"/>
                    <a:pt x="2543" y="301"/>
                    <a:pt x="2543" y="301"/>
                  </a:cubicBezTo>
                  <a:cubicBezTo>
                    <a:pt x="2546" y="304"/>
                    <a:pt x="2546" y="304"/>
                    <a:pt x="2546" y="304"/>
                  </a:cubicBezTo>
                  <a:cubicBezTo>
                    <a:pt x="2547" y="305"/>
                    <a:pt x="2548" y="306"/>
                    <a:pt x="2548" y="306"/>
                  </a:cubicBezTo>
                  <a:cubicBezTo>
                    <a:pt x="2549" y="307"/>
                    <a:pt x="2549" y="307"/>
                    <a:pt x="2549" y="307"/>
                  </a:cubicBezTo>
                  <a:cubicBezTo>
                    <a:pt x="2562" y="320"/>
                    <a:pt x="2562" y="320"/>
                    <a:pt x="2562" y="320"/>
                  </a:cubicBezTo>
                  <a:cubicBezTo>
                    <a:pt x="2577" y="336"/>
                    <a:pt x="2590" y="350"/>
                    <a:pt x="2602" y="364"/>
                  </a:cubicBezTo>
                  <a:cubicBezTo>
                    <a:pt x="2617" y="379"/>
                    <a:pt x="2631" y="396"/>
                    <a:pt x="2646" y="414"/>
                  </a:cubicBezTo>
                  <a:cubicBezTo>
                    <a:pt x="2646" y="414"/>
                    <a:pt x="2646" y="414"/>
                    <a:pt x="2646" y="414"/>
                  </a:cubicBezTo>
                  <a:cubicBezTo>
                    <a:pt x="2648" y="416"/>
                    <a:pt x="2648" y="418"/>
                    <a:pt x="2648" y="420"/>
                  </a:cubicBezTo>
                  <a:cubicBezTo>
                    <a:pt x="2648" y="422"/>
                    <a:pt x="2647" y="425"/>
                    <a:pt x="2645" y="426"/>
                  </a:cubicBezTo>
                  <a:cubicBezTo>
                    <a:pt x="2644" y="427"/>
                    <a:pt x="2642" y="428"/>
                    <a:pt x="2640" y="428"/>
                  </a:cubicBezTo>
                  <a:close/>
                  <a:moveTo>
                    <a:pt x="1955" y="389"/>
                  </a:moveTo>
                  <a:cubicBezTo>
                    <a:pt x="1952" y="389"/>
                    <a:pt x="1949" y="387"/>
                    <a:pt x="1948" y="384"/>
                  </a:cubicBezTo>
                  <a:cubicBezTo>
                    <a:pt x="1946" y="380"/>
                    <a:pt x="1947" y="375"/>
                    <a:pt x="1952" y="373"/>
                  </a:cubicBezTo>
                  <a:cubicBezTo>
                    <a:pt x="1956" y="371"/>
                    <a:pt x="1961" y="373"/>
                    <a:pt x="1963" y="377"/>
                  </a:cubicBezTo>
                  <a:cubicBezTo>
                    <a:pt x="1964" y="379"/>
                    <a:pt x="1964" y="382"/>
                    <a:pt x="1963" y="384"/>
                  </a:cubicBezTo>
                  <a:cubicBezTo>
                    <a:pt x="1962" y="386"/>
                    <a:pt x="1961" y="388"/>
                    <a:pt x="1959" y="389"/>
                  </a:cubicBezTo>
                  <a:cubicBezTo>
                    <a:pt x="1959" y="389"/>
                    <a:pt x="1959" y="389"/>
                    <a:pt x="1959" y="389"/>
                  </a:cubicBezTo>
                  <a:cubicBezTo>
                    <a:pt x="1958" y="389"/>
                    <a:pt x="1957" y="389"/>
                    <a:pt x="1955" y="389"/>
                  </a:cubicBezTo>
                  <a:close/>
                  <a:moveTo>
                    <a:pt x="6673" y="376"/>
                  </a:moveTo>
                  <a:cubicBezTo>
                    <a:pt x="6670" y="376"/>
                    <a:pt x="6668" y="375"/>
                    <a:pt x="6667" y="373"/>
                  </a:cubicBezTo>
                  <a:cubicBezTo>
                    <a:pt x="6663" y="369"/>
                    <a:pt x="6664" y="364"/>
                    <a:pt x="6667" y="361"/>
                  </a:cubicBezTo>
                  <a:cubicBezTo>
                    <a:pt x="6669" y="360"/>
                    <a:pt x="6670" y="358"/>
                    <a:pt x="6672" y="357"/>
                  </a:cubicBezTo>
                  <a:cubicBezTo>
                    <a:pt x="6673" y="356"/>
                    <a:pt x="6673" y="356"/>
                    <a:pt x="6673" y="356"/>
                  </a:cubicBezTo>
                  <a:cubicBezTo>
                    <a:pt x="6676" y="353"/>
                    <a:pt x="6679" y="350"/>
                    <a:pt x="6683" y="347"/>
                  </a:cubicBezTo>
                  <a:cubicBezTo>
                    <a:pt x="6689" y="341"/>
                    <a:pt x="6696" y="335"/>
                    <a:pt x="6703" y="329"/>
                  </a:cubicBezTo>
                  <a:cubicBezTo>
                    <a:pt x="6730" y="306"/>
                    <a:pt x="6730" y="306"/>
                    <a:pt x="6730" y="306"/>
                  </a:cubicBezTo>
                  <a:cubicBezTo>
                    <a:pt x="6732" y="305"/>
                    <a:pt x="6733" y="304"/>
                    <a:pt x="6734" y="304"/>
                  </a:cubicBezTo>
                  <a:cubicBezTo>
                    <a:pt x="6734" y="304"/>
                    <a:pt x="6734" y="303"/>
                    <a:pt x="6734" y="303"/>
                  </a:cubicBezTo>
                  <a:cubicBezTo>
                    <a:pt x="6734" y="303"/>
                    <a:pt x="6734" y="303"/>
                    <a:pt x="6734" y="303"/>
                  </a:cubicBezTo>
                  <a:cubicBezTo>
                    <a:pt x="6735" y="303"/>
                    <a:pt x="6735" y="303"/>
                    <a:pt x="6736" y="303"/>
                  </a:cubicBezTo>
                  <a:cubicBezTo>
                    <a:pt x="6736" y="303"/>
                    <a:pt x="6736" y="303"/>
                    <a:pt x="6736" y="303"/>
                  </a:cubicBezTo>
                  <a:cubicBezTo>
                    <a:pt x="6736" y="303"/>
                    <a:pt x="6737" y="302"/>
                    <a:pt x="6738" y="302"/>
                  </a:cubicBezTo>
                  <a:cubicBezTo>
                    <a:pt x="6738" y="302"/>
                    <a:pt x="6738" y="302"/>
                    <a:pt x="6738" y="302"/>
                  </a:cubicBezTo>
                  <a:cubicBezTo>
                    <a:pt x="6738" y="302"/>
                    <a:pt x="6738" y="302"/>
                    <a:pt x="6738" y="302"/>
                  </a:cubicBezTo>
                  <a:cubicBezTo>
                    <a:pt x="6739" y="302"/>
                    <a:pt x="6740" y="301"/>
                    <a:pt x="6741" y="301"/>
                  </a:cubicBezTo>
                  <a:cubicBezTo>
                    <a:pt x="6744" y="300"/>
                    <a:pt x="6744" y="300"/>
                    <a:pt x="6744" y="300"/>
                  </a:cubicBezTo>
                  <a:cubicBezTo>
                    <a:pt x="6747" y="299"/>
                    <a:pt x="6750" y="298"/>
                    <a:pt x="6753" y="297"/>
                  </a:cubicBezTo>
                  <a:cubicBezTo>
                    <a:pt x="6755" y="297"/>
                    <a:pt x="6756" y="297"/>
                    <a:pt x="6758" y="296"/>
                  </a:cubicBezTo>
                  <a:cubicBezTo>
                    <a:pt x="6758" y="296"/>
                    <a:pt x="6758" y="296"/>
                    <a:pt x="6758" y="296"/>
                  </a:cubicBezTo>
                  <a:cubicBezTo>
                    <a:pt x="6778" y="291"/>
                    <a:pt x="6802" y="286"/>
                    <a:pt x="6829" y="282"/>
                  </a:cubicBezTo>
                  <a:cubicBezTo>
                    <a:pt x="6843" y="279"/>
                    <a:pt x="6858" y="277"/>
                    <a:pt x="6874" y="275"/>
                  </a:cubicBezTo>
                  <a:cubicBezTo>
                    <a:pt x="6879" y="274"/>
                    <a:pt x="6883" y="278"/>
                    <a:pt x="6884" y="282"/>
                  </a:cubicBezTo>
                  <a:cubicBezTo>
                    <a:pt x="6884" y="285"/>
                    <a:pt x="6883" y="287"/>
                    <a:pt x="6882" y="289"/>
                  </a:cubicBezTo>
                  <a:cubicBezTo>
                    <a:pt x="6881" y="290"/>
                    <a:pt x="6879" y="292"/>
                    <a:pt x="6876" y="292"/>
                  </a:cubicBezTo>
                  <a:cubicBezTo>
                    <a:pt x="6861" y="294"/>
                    <a:pt x="6846" y="296"/>
                    <a:pt x="6831" y="298"/>
                  </a:cubicBezTo>
                  <a:cubicBezTo>
                    <a:pt x="6806" y="303"/>
                    <a:pt x="6782" y="308"/>
                    <a:pt x="6762" y="312"/>
                  </a:cubicBezTo>
                  <a:cubicBezTo>
                    <a:pt x="6761" y="313"/>
                    <a:pt x="6759" y="313"/>
                    <a:pt x="6758" y="314"/>
                  </a:cubicBezTo>
                  <a:cubicBezTo>
                    <a:pt x="6755" y="315"/>
                    <a:pt x="6751" y="316"/>
                    <a:pt x="6749" y="316"/>
                  </a:cubicBezTo>
                  <a:cubicBezTo>
                    <a:pt x="6746" y="317"/>
                    <a:pt x="6746" y="317"/>
                    <a:pt x="6746" y="317"/>
                  </a:cubicBezTo>
                  <a:cubicBezTo>
                    <a:pt x="6745" y="317"/>
                    <a:pt x="6745" y="318"/>
                    <a:pt x="6745" y="318"/>
                  </a:cubicBezTo>
                  <a:cubicBezTo>
                    <a:pt x="6744" y="318"/>
                    <a:pt x="6744" y="318"/>
                    <a:pt x="6744" y="318"/>
                  </a:cubicBezTo>
                  <a:cubicBezTo>
                    <a:pt x="6743" y="318"/>
                    <a:pt x="6743" y="318"/>
                    <a:pt x="6743" y="318"/>
                  </a:cubicBezTo>
                  <a:cubicBezTo>
                    <a:pt x="6743" y="318"/>
                    <a:pt x="6743" y="318"/>
                    <a:pt x="6743" y="318"/>
                  </a:cubicBezTo>
                  <a:cubicBezTo>
                    <a:pt x="6741" y="319"/>
                    <a:pt x="6741" y="319"/>
                    <a:pt x="6741" y="319"/>
                  </a:cubicBezTo>
                  <a:cubicBezTo>
                    <a:pt x="6741" y="319"/>
                    <a:pt x="6741" y="319"/>
                    <a:pt x="6741" y="319"/>
                  </a:cubicBezTo>
                  <a:cubicBezTo>
                    <a:pt x="6741" y="319"/>
                    <a:pt x="6740" y="319"/>
                    <a:pt x="6740" y="319"/>
                  </a:cubicBezTo>
                  <a:cubicBezTo>
                    <a:pt x="6714" y="342"/>
                    <a:pt x="6714" y="342"/>
                    <a:pt x="6714" y="342"/>
                  </a:cubicBezTo>
                  <a:cubicBezTo>
                    <a:pt x="6707" y="348"/>
                    <a:pt x="6700" y="354"/>
                    <a:pt x="6693" y="360"/>
                  </a:cubicBezTo>
                  <a:cubicBezTo>
                    <a:pt x="6690" y="363"/>
                    <a:pt x="6687" y="366"/>
                    <a:pt x="6684" y="369"/>
                  </a:cubicBezTo>
                  <a:cubicBezTo>
                    <a:pt x="6684" y="369"/>
                    <a:pt x="6684" y="369"/>
                    <a:pt x="6684" y="369"/>
                  </a:cubicBezTo>
                  <a:cubicBezTo>
                    <a:pt x="6682" y="371"/>
                    <a:pt x="6682" y="371"/>
                    <a:pt x="6682" y="371"/>
                  </a:cubicBezTo>
                  <a:cubicBezTo>
                    <a:pt x="6681" y="372"/>
                    <a:pt x="6680" y="373"/>
                    <a:pt x="6679" y="373"/>
                  </a:cubicBezTo>
                  <a:cubicBezTo>
                    <a:pt x="6677" y="375"/>
                    <a:pt x="6675" y="376"/>
                    <a:pt x="6673" y="376"/>
                  </a:cubicBezTo>
                  <a:close/>
                  <a:moveTo>
                    <a:pt x="1996" y="371"/>
                  </a:moveTo>
                  <a:cubicBezTo>
                    <a:pt x="1993" y="371"/>
                    <a:pt x="1990" y="369"/>
                    <a:pt x="1989" y="366"/>
                  </a:cubicBezTo>
                  <a:cubicBezTo>
                    <a:pt x="1988" y="363"/>
                    <a:pt x="1988" y="361"/>
                    <a:pt x="1989" y="359"/>
                  </a:cubicBezTo>
                  <a:cubicBezTo>
                    <a:pt x="1989" y="357"/>
                    <a:pt x="1991" y="355"/>
                    <a:pt x="1993" y="354"/>
                  </a:cubicBezTo>
                  <a:cubicBezTo>
                    <a:pt x="2007" y="348"/>
                    <a:pt x="2021" y="342"/>
                    <a:pt x="2035" y="336"/>
                  </a:cubicBezTo>
                  <a:cubicBezTo>
                    <a:pt x="2039" y="334"/>
                    <a:pt x="2044" y="336"/>
                    <a:pt x="2046" y="341"/>
                  </a:cubicBezTo>
                  <a:cubicBezTo>
                    <a:pt x="2047" y="343"/>
                    <a:pt x="2047" y="345"/>
                    <a:pt x="2046" y="347"/>
                  </a:cubicBezTo>
                  <a:cubicBezTo>
                    <a:pt x="2045" y="349"/>
                    <a:pt x="2043" y="351"/>
                    <a:pt x="2041" y="352"/>
                  </a:cubicBezTo>
                  <a:cubicBezTo>
                    <a:pt x="2027" y="358"/>
                    <a:pt x="2013" y="364"/>
                    <a:pt x="2000" y="370"/>
                  </a:cubicBezTo>
                  <a:cubicBezTo>
                    <a:pt x="1999" y="370"/>
                    <a:pt x="1998" y="371"/>
                    <a:pt x="1996" y="371"/>
                  </a:cubicBezTo>
                  <a:close/>
                  <a:moveTo>
                    <a:pt x="599" y="339"/>
                  </a:moveTo>
                  <a:cubicBezTo>
                    <a:pt x="597" y="339"/>
                    <a:pt x="595" y="338"/>
                    <a:pt x="594" y="337"/>
                  </a:cubicBezTo>
                  <a:cubicBezTo>
                    <a:pt x="581" y="329"/>
                    <a:pt x="569" y="321"/>
                    <a:pt x="557" y="313"/>
                  </a:cubicBezTo>
                  <a:cubicBezTo>
                    <a:pt x="557" y="313"/>
                    <a:pt x="557" y="313"/>
                    <a:pt x="556" y="313"/>
                  </a:cubicBezTo>
                  <a:cubicBezTo>
                    <a:pt x="554" y="312"/>
                    <a:pt x="553" y="310"/>
                    <a:pt x="552" y="307"/>
                  </a:cubicBezTo>
                  <a:cubicBezTo>
                    <a:pt x="552" y="305"/>
                    <a:pt x="552" y="303"/>
                    <a:pt x="553" y="301"/>
                  </a:cubicBezTo>
                  <a:cubicBezTo>
                    <a:pt x="556" y="297"/>
                    <a:pt x="561" y="296"/>
                    <a:pt x="565" y="298"/>
                  </a:cubicBezTo>
                  <a:cubicBezTo>
                    <a:pt x="565" y="298"/>
                    <a:pt x="565" y="298"/>
                    <a:pt x="566" y="299"/>
                  </a:cubicBezTo>
                  <a:cubicBezTo>
                    <a:pt x="566" y="299"/>
                    <a:pt x="566" y="299"/>
                    <a:pt x="566" y="299"/>
                  </a:cubicBezTo>
                  <a:cubicBezTo>
                    <a:pt x="578" y="306"/>
                    <a:pt x="591" y="315"/>
                    <a:pt x="603" y="323"/>
                  </a:cubicBezTo>
                  <a:cubicBezTo>
                    <a:pt x="607" y="326"/>
                    <a:pt x="608" y="331"/>
                    <a:pt x="606" y="335"/>
                  </a:cubicBezTo>
                  <a:cubicBezTo>
                    <a:pt x="604" y="337"/>
                    <a:pt x="601" y="339"/>
                    <a:pt x="599" y="339"/>
                  </a:cubicBezTo>
                  <a:close/>
                  <a:moveTo>
                    <a:pt x="4396" y="336"/>
                  </a:moveTo>
                  <a:cubicBezTo>
                    <a:pt x="4394" y="336"/>
                    <a:pt x="4392" y="335"/>
                    <a:pt x="4391" y="334"/>
                  </a:cubicBezTo>
                  <a:cubicBezTo>
                    <a:pt x="4389" y="333"/>
                    <a:pt x="4388" y="331"/>
                    <a:pt x="4388" y="329"/>
                  </a:cubicBezTo>
                  <a:cubicBezTo>
                    <a:pt x="4387" y="327"/>
                    <a:pt x="4388" y="324"/>
                    <a:pt x="4389" y="323"/>
                  </a:cubicBezTo>
                  <a:cubicBezTo>
                    <a:pt x="4391" y="319"/>
                    <a:pt x="4397" y="318"/>
                    <a:pt x="4401" y="320"/>
                  </a:cubicBezTo>
                  <a:cubicBezTo>
                    <a:pt x="4405" y="323"/>
                    <a:pt x="4406" y="328"/>
                    <a:pt x="4403" y="332"/>
                  </a:cubicBezTo>
                  <a:cubicBezTo>
                    <a:pt x="4401" y="335"/>
                    <a:pt x="4399" y="336"/>
                    <a:pt x="4396" y="336"/>
                  </a:cubicBezTo>
                  <a:close/>
                  <a:moveTo>
                    <a:pt x="2080" y="335"/>
                  </a:moveTo>
                  <a:cubicBezTo>
                    <a:pt x="2076" y="335"/>
                    <a:pt x="2073" y="333"/>
                    <a:pt x="2072" y="330"/>
                  </a:cubicBezTo>
                  <a:cubicBezTo>
                    <a:pt x="2070" y="326"/>
                    <a:pt x="2072" y="321"/>
                    <a:pt x="2077" y="319"/>
                  </a:cubicBezTo>
                  <a:cubicBezTo>
                    <a:pt x="2105" y="307"/>
                    <a:pt x="2133" y="297"/>
                    <a:pt x="2160" y="288"/>
                  </a:cubicBezTo>
                  <a:cubicBezTo>
                    <a:pt x="2202" y="274"/>
                    <a:pt x="2237" y="264"/>
                    <a:pt x="2269" y="258"/>
                  </a:cubicBezTo>
                  <a:cubicBezTo>
                    <a:pt x="2277" y="256"/>
                    <a:pt x="2286" y="254"/>
                    <a:pt x="2294" y="253"/>
                  </a:cubicBezTo>
                  <a:cubicBezTo>
                    <a:pt x="2299" y="252"/>
                    <a:pt x="2304" y="255"/>
                    <a:pt x="2304" y="260"/>
                  </a:cubicBezTo>
                  <a:cubicBezTo>
                    <a:pt x="2305" y="264"/>
                    <a:pt x="2302" y="269"/>
                    <a:pt x="2297" y="270"/>
                  </a:cubicBezTo>
                  <a:cubicBezTo>
                    <a:pt x="2288" y="271"/>
                    <a:pt x="2280" y="273"/>
                    <a:pt x="2273" y="274"/>
                  </a:cubicBezTo>
                  <a:cubicBezTo>
                    <a:pt x="2273" y="274"/>
                    <a:pt x="2273" y="274"/>
                    <a:pt x="2273" y="274"/>
                  </a:cubicBezTo>
                  <a:cubicBezTo>
                    <a:pt x="2241" y="281"/>
                    <a:pt x="2206" y="291"/>
                    <a:pt x="2165" y="304"/>
                  </a:cubicBezTo>
                  <a:cubicBezTo>
                    <a:pt x="2139" y="313"/>
                    <a:pt x="2111" y="323"/>
                    <a:pt x="2083" y="335"/>
                  </a:cubicBezTo>
                  <a:cubicBezTo>
                    <a:pt x="2082" y="335"/>
                    <a:pt x="2081" y="335"/>
                    <a:pt x="2080" y="335"/>
                  </a:cubicBezTo>
                  <a:close/>
                  <a:moveTo>
                    <a:pt x="4421" y="298"/>
                  </a:moveTo>
                  <a:cubicBezTo>
                    <a:pt x="4419" y="298"/>
                    <a:pt x="4418" y="298"/>
                    <a:pt x="4416" y="297"/>
                  </a:cubicBezTo>
                  <a:cubicBezTo>
                    <a:pt x="4415" y="296"/>
                    <a:pt x="4413" y="294"/>
                    <a:pt x="4413" y="292"/>
                  </a:cubicBezTo>
                  <a:cubicBezTo>
                    <a:pt x="4412" y="289"/>
                    <a:pt x="4413" y="287"/>
                    <a:pt x="4414" y="285"/>
                  </a:cubicBezTo>
                  <a:cubicBezTo>
                    <a:pt x="4417" y="280"/>
                    <a:pt x="4420" y="276"/>
                    <a:pt x="4422" y="272"/>
                  </a:cubicBezTo>
                  <a:cubicBezTo>
                    <a:pt x="4438" y="247"/>
                    <a:pt x="4438" y="247"/>
                    <a:pt x="4438" y="247"/>
                  </a:cubicBezTo>
                  <a:cubicBezTo>
                    <a:pt x="4441" y="243"/>
                    <a:pt x="4446" y="242"/>
                    <a:pt x="4450" y="245"/>
                  </a:cubicBezTo>
                  <a:cubicBezTo>
                    <a:pt x="4454" y="247"/>
                    <a:pt x="4455" y="252"/>
                    <a:pt x="4453" y="256"/>
                  </a:cubicBezTo>
                  <a:cubicBezTo>
                    <a:pt x="4449" y="262"/>
                    <a:pt x="4449" y="262"/>
                    <a:pt x="4449" y="262"/>
                  </a:cubicBezTo>
                  <a:cubicBezTo>
                    <a:pt x="4437" y="282"/>
                    <a:pt x="4437" y="282"/>
                    <a:pt x="4437" y="282"/>
                  </a:cubicBezTo>
                  <a:cubicBezTo>
                    <a:pt x="4434" y="285"/>
                    <a:pt x="4432" y="289"/>
                    <a:pt x="4428" y="295"/>
                  </a:cubicBezTo>
                  <a:cubicBezTo>
                    <a:pt x="4427" y="297"/>
                    <a:pt x="4424" y="298"/>
                    <a:pt x="4421" y="298"/>
                  </a:cubicBezTo>
                  <a:close/>
                  <a:moveTo>
                    <a:pt x="521" y="292"/>
                  </a:moveTo>
                  <a:cubicBezTo>
                    <a:pt x="520" y="292"/>
                    <a:pt x="519" y="291"/>
                    <a:pt x="517" y="291"/>
                  </a:cubicBezTo>
                  <a:cubicBezTo>
                    <a:pt x="513" y="288"/>
                    <a:pt x="512" y="283"/>
                    <a:pt x="514" y="279"/>
                  </a:cubicBezTo>
                  <a:cubicBezTo>
                    <a:pt x="516" y="275"/>
                    <a:pt x="521" y="273"/>
                    <a:pt x="525" y="276"/>
                  </a:cubicBezTo>
                  <a:cubicBezTo>
                    <a:pt x="527" y="277"/>
                    <a:pt x="529" y="278"/>
                    <a:pt x="529" y="281"/>
                  </a:cubicBezTo>
                  <a:cubicBezTo>
                    <a:pt x="530" y="283"/>
                    <a:pt x="530" y="285"/>
                    <a:pt x="529" y="287"/>
                  </a:cubicBezTo>
                  <a:cubicBezTo>
                    <a:pt x="527" y="290"/>
                    <a:pt x="525" y="292"/>
                    <a:pt x="521" y="292"/>
                  </a:cubicBezTo>
                  <a:close/>
                  <a:moveTo>
                    <a:pt x="5047" y="287"/>
                  </a:moveTo>
                  <a:cubicBezTo>
                    <a:pt x="5045" y="287"/>
                    <a:pt x="5042" y="286"/>
                    <a:pt x="5041" y="285"/>
                  </a:cubicBezTo>
                  <a:cubicBezTo>
                    <a:pt x="5030" y="273"/>
                    <a:pt x="5020" y="262"/>
                    <a:pt x="5010" y="252"/>
                  </a:cubicBezTo>
                  <a:cubicBezTo>
                    <a:pt x="5008" y="250"/>
                    <a:pt x="5007" y="248"/>
                    <a:pt x="5007" y="246"/>
                  </a:cubicBezTo>
                  <a:cubicBezTo>
                    <a:pt x="5007" y="244"/>
                    <a:pt x="5008" y="241"/>
                    <a:pt x="5010" y="240"/>
                  </a:cubicBezTo>
                  <a:cubicBezTo>
                    <a:pt x="5013" y="237"/>
                    <a:pt x="5019" y="237"/>
                    <a:pt x="5022" y="240"/>
                  </a:cubicBezTo>
                  <a:cubicBezTo>
                    <a:pt x="5033" y="251"/>
                    <a:pt x="5043" y="262"/>
                    <a:pt x="5053" y="273"/>
                  </a:cubicBezTo>
                  <a:cubicBezTo>
                    <a:pt x="5053" y="273"/>
                    <a:pt x="5053" y="273"/>
                    <a:pt x="5053" y="273"/>
                  </a:cubicBezTo>
                  <a:cubicBezTo>
                    <a:pt x="5055" y="275"/>
                    <a:pt x="5055" y="277"/>
                    <a:pt x="5055" y="279"/>
                  </a:cubicBezTo>
                  <a:cubicBezTo>
                    <a:pt x="5055" y="282"/>
                    <a:pt x="5054" y="284"/>
                    <a:pt x="5053" y="285"/>
                  </a:cubicBezTo>
                  <a:cubicBezTo>
                    <a:pt x="5051" y="287"/>
                    <a:pt x="5049" y="287"/>
                    <a:pt x="5047" y="287"/>
                  </a:cubicBezTo>
                  <a:close/>
                  <a:moveTo>
                    <a:pt x="6920" y="286"/>
                  </a:moveTo>
                  <a:cubicBezTo>
                    <a:pt x="6916" y="286"/>
                    <a:pt x="6912" y="283"/>
                    <a:pt x="6912" y="279"/>
                  </a:cubicBezTo>
                  <a:cubicBezTo>
                    <a:pt x="6911" y="274"/>
                    <a:pt x="6915" y="270"/>
                    <a:pt x="6919" y="269"/>
                  </a:cubicBezTo>
                  <a:cubicBezTo>
                    <a:pt x="6924" y="269"/>
                    <a:pt x="6928" y="272"/>
                    <a:pt x="6929" y="277"/>
                  </a:cubicBezTo>
                  <a:cubicBezTo>
                    <a:pt x="6929" y="282"/>
                    <a:pt x="6926" y="286"/>
                    <a:pt x="6921" y="286"/>
                  </a:cubicBezTo>
                  <a:cubicBezTo>
                    <a:pt x="6921" y="286"/>
                    <a:pt x="6921" y="286"/>
                    <a:pt x="6920" y="286"/>
                  </a:cubicBezTo>
                  <a:close/>
                  <a:moveTo>
                    <a:pt x="6965" y="282"/>
                  </a:moveTo>
                  <a:cubicBezTo>
                    <a:pt x="6961" y="282"/>
                    <a:pt x="6957" y="278"/>
                    <a:pt x="6957" y="274"/>
                  </a:cubicBezTo>
                  <a:cubicBezTo>
                    <a:pt x="6956" y="269"/>
                    <a:pt x="6960" y="265"/>
                    <a:pt x="6964" y="265"/>
                  </a:cubicBezTo>
                  <a:cubicBezTo>
                    <a:pt x="6972" y="264"/>
                    <a:pt x="6980" y="263"/>
                    <a:pt x="6988" y="262"/>
                  </a:cubicBezTo>
                  <a:cubicBezTo>
                    <a:pt x="6995" y="262"/>
                    <a:pt x="7002" y="261"/>
                    <a:pt x="7010" y="260"/>
                  </a:cubicBezTo>
                  <a:cubicBezTo>
                    <a:pt x="7010" y="260"/>
                    <a:pt x="7010" y="260"/>
                    <a:pt x="7010" y="260"/>
                  </a:cubicBezTo>
                  <a:cubicBezTo>
                    <a:pt x="7014" y="260"/>
                    <a:pt x="7018" y="263"/>
                    <a:pt x="7019" y="268"/>
                  </a:cubicBezTo>
                  <a:cubicBezTo>
                    <a:pt x="7019" y="270"/>
                    <a:pt x="7018" y="273"/>
                    <a:pt x="7017" y="274"/>
                  </a:cubicBezTo>
                  <a:cubicBezTo>
                    <a:pt x="7015" y="276"/>
                    <a:pt x="7013" y="277"/>
                    <a:pt x="7011" y="277"/>
                  </a:cubicBezTo>
                  <a:cubicBezTo>
                    <a:pt x="7004" y="278"/>
                    <a:pt x="6997" y="279"/>
                    <a:pt x="6989" y="279"/>
                  </a:cubicBezTo>
                  <a:cubicBezTo>
                    <a:pt x="6981" y="280"/>
                    <a:pt x="6973" y="281"/>
                    <a:pt x="6966" y="282"/>
                  </a:cubicBezTo>
                  <a:cubicBezTo>
                    <a:pt x="6966" y="282"/>
                    <a:pt x="6965" y="282"/>
                    <a:pt x="6965" y="282"/>
                  </a:cubicBezTo>
                  <a:close/>
                  <a:moveTo>
                    <a:pt x="7055" y="274"/>
                  </a:moveTo>
                  <a:cubicBezTo>
                    <a:pt x="7051" y="274"/>
                    <a:pt x="7047" y="270"/>
                    <a:pt x="7047" y="266"/>
                  </a:cubicBezTo>
                  <a:cubicBezTo>
                    <a:pt x="7047" y="264"/>
                    <a:pt x="7047" y="261"/>
                    <a:pt x="7049" y="260"/>
                  </a:cubicBezTo>
                  <a:cubicBezTo>
                    <a:pt x="7050" y="258"/>
                    <a:pt x="7052" y="257"/>
                    <a:pt x="7055" y="257"/>
                  </a:cubicBezTo>
                  <a:cubicBezTo>
                    <a:pt x="7086" y="254"/>
                    <a:pt x="7119" y="252"/>
                    <a:pt x="7153" y="250"/>
                  </a:cubicBezTo>
                  <a:cubicBezTo>
                    <a:pt x="7194" y="248"/>
                    <a:pt x="7238" y="245"/>
                    <a:pt x="7281" y="243"/>
                  </a:cubicBezTo>
                  <a:cubicBezTo>
                    <a:pt x="7286" y="243"/>
                    <a:pt x="7289" y="247"/>
                    <a:pt x="7290" y="251"/>
                  </a:cubicBezTo>
                  <a:cubicBezTo>
                    <a:pt x="7290" y="256"/>
                    <a:pt x="7286" y="260"/>
                    <a:pt x="7282" y="260"/>
                  </a:cubicBezTo>
                  <a:cubicBezTo>
                    <a:pt x="7238" y="262"/>
                    <a:pt x="7195" y="265"/>
                    <a:pt x="7154" y="267"/>
                  </a:cubicBezTo>
                  <a:cubicBezTo>
                    <a:pt x="7119" y="269"/>
                    <a:pt x="7087" y="271"/>
                    <a:pt x="7056" y="274"/>
                  </a:cubicBezTo>
                  <a:cubicBezTo>
                    <a:pt x="7056" y="274"/>
                    <a:pt x="7056" y="274"/>
                    <a:pt x="7055" y="274"/>
                  </a:cubicBezTo>
                  <a:close/>
                  <a:moveTo>
                    <a:pt x="480" y="272"/>
                  </a:moveTo>
                  <a:cubicBezTo>
                    <a:pt x="479" y="272"/>
                    <a:pt x="478" y="272"/>
                    <a:pt x="477" y="272"/>
                  </a:cubicBezTo>
                  <a:cubicBezTo>
                    <a:pt x="474" y="270"/>
                    <a:pt x="471" y="269"/>
                    <a:pt x="467" y="268"/>
                  </a:cubicBezTo>
                  <a:cubicBezTo>
                    <a:pt x="439" y="257"/>
                    <a:pt x="411" y="250"/>
                    <a:pt x="386" y="249"/>
                  </a:cubicBezTo>
                  <a:cubicBezTo>
                    <a:pt x="385" y="249"/>
                    <a:pt x="384" y="249"/>
                    <a:pt x="383" y="249"/>
                  </a:cubicBezTo>
                  <a:cubicBezTo>
                    <a:pt x="381" y="248"/>
                    <a:pt x="379" y="248"/>
                    <a:pt x="377" y="248"/>
                  </a:cubicBezTo>
                  <a:cubicBezTo>
                    <a:pt x="257" y="248"/>
                    <a:pt x="257" y="248"/>
                    <a:pt x="257" y="248"/>
                  </a:cubicBezTo>
                  <a:cubicBezTo>
                    <a:pt x="253" y="248"/>
                    <a:pt x="249" y="244"/>
                    <a:pt x="249" y="240"/>
                  </a:cubicBezTo>
                  <a:cubicBezTo>
                    <a:pt x="249" y="235"/>
                    <a:pt x="253" y="231"/>
                    <a:pt x="257" y="231"/>
                  </a:cubicBezTo>
                  <a:cubicBezTo>
                    <a:pt x="376" y="231"/>
                    <a:pt x="376" y="231"/>
                    <a:pt x="376" y="231"/>
                  </a:cubicBezTo>
                  <a:cubicBezTo>
                    <a:pt x="376" y="231"/>
                    <a:pt x="376" y="231"/>
                    <a:pt x="377" y="231"/>
                  </a:cubicBezTo>
                  <a:cubicBezTo>
                    <a:pt x="377" y="231"/>
                    <a:pt x="377" y="231"/>
                    <a:pt x="377" y="231"/>
                  </a:cubicBezTo>
                  <a:cubicBezTo>
                    <a:pt x="379" y="231"/>
                    <a:pt x="382" y="231"/>
                    <a:pt x="384" y="232"/>
                  </a:cubicBezTo>
                  <a:cubicBezTo>
                    <a:pt x="385" y="232"/>
                    <a:pt x="386" y="232"/>
                    <a:pt x="387" y="232"/>
                  </a:cubicBezTo>
                  <a:cubicBezTo>
                    <a:pt x="414" y="234"/>
                    <a:pt x="443" y="240"/>
                    <a:pt x="474" y="252"/>
                  </a:cubicBezTo>
                  <a:cubicBezTo>
                    <a:pt x="477" y="253"/>
                    <a:pt x="481" y="255"/>
                    <a:pt x="484" y="256"/>
                  </a:cubicBezTo>
                  <a:cubicBezTo>
                    <a:pt x="488" y="258"/>
                    <a:pt x="490" y="263"/>
                    <a:pt x="488" y="267"/>
                  </a:cubicBezTo>
                  <a:cubicBezTo>
                    <a:pt x="487" y="270"/>
                    <a:pt x="484" y="272"/>
                    <a:pt x="480" y="272"/>
                  </a:cubicBezTo>
                  <a:close/>
                  <a:moveTo>
                    <a:pt x="2431" y="265"/>
                  </a:moveTo>
                  <a:cubicBezTo>
                    <a:pt x="2431" y="265"/>
                    <a:pt x="2430" y="265"/>
                    <a:pt x="2430" y="265"/>
                  </a:cubicBezTo>
                  <a:cubicBezTo>
                    <a:pt x="2426" y="265"/>
                    <a:pt x="2421" y="264"/>
                    <a:pt x="2417" y="263"/>
                  </a:cubicBezTo>
                  <a:cubicBezTo>
                    <a:pt x="2408" y="262"/>
                    <a:pt x="2398" y="262"/>
                    <a:pt x="2386" y="262"/>
                  </a:cubicBezTo>
                  <a:cubicBezTo>
                    <a:pt x="2384" y="262"/>
                    <a:pt x="2381" y="261"/>
                    <a:pt x="2380" y="259"/>
                  </a:cubicBezTo>
                  <a:cubicBezTo>
                    <a:pt x="2378" y="257"/>
                    <a:pt x="2377" y="255"/>
                    <a:pt x="2377" y="253"/>
                  </a:cubicBezTo>
                  <a:cubicBezTo>
                    <a:pt x="2378" y="248"/>
                    <a:pt x="2381" y="245"/>
                    <a:pt x="2386" y="245"/>
                  </a:cubicBezTo>
                  <a:cubicBezTo>
                    <a:pt x="2386" y="245"/>
                    <a:pt x="2386" y="245"/>
                    <a:pt x="2386" y="245"/>
                  </a:cubicBezTo>
                  <a:cubicBezTo>
                    <a:pt x="2399" y="245"/>
                    <a:pt x="2409" y="245"/>
                    <a:pt x="2419" y="247"/>
                  </a:cubicBezTo>
                  <a:cubicBezTo>
                    <a:pt x="2423" y="247"/>
                    <a:pt x="2428" y="248"/>
                    <a:pt x="2432" y="248"/>
                  </a:cubicBezTo>
                  <a:cubicBezTo>
                    <a:pt x="2435" y="249"/>
                    <a:pt x="2437" y="250"/>
                    <a:pt x="2438" y="252"/>
                  </a:cubicBezTo>
                  <a:cubicBezTo>
                    <a:pt x="2439" y="254"/>
                    <a:pt x="2440" y="256"/>
                    <a:pt x="2439" y="258"/>
                  </a:cubicBezTo>
                  <a:cubicBezTo>
                    <a:pt x="2439" y="262"/>
                    <a:pt x="2435" y="265"/>
                    <a:pt x="2431" y="265"/>
                  </a:cubicBezTo>
                  <a:close/>
                  <a:moveTo>
                    <a:pt x="2341" y="264"/>
                  </a:moveTo>
                  <a:cubicBezTo>
                    <a:pt x="2336" y="264"/>
                    <a:pt x="2333" y="260"/>
                    <a:pt x="2332" y="256"/>
                  </a:cubicBezTo>
                  <a:cubicBezTo>
                    <a:pt x="2332" y="254"/>
                    <a:pt x="2333" y="251"/>
                    <a:pt x="2334" y="250"/>
                  </a:cubicBezTo>
                  <a:cubicBezTo>
                    <a:pt x="2336" y="248"/>
                    <a:pt x="2338" y="247"/>
                    <a:pt x="2340" y="247"/>
                  </a:cubicBezTo>
                  <a:cubicBezTo>
                    <a:pt x="2345" y="246"/>
                    <a:pt x="2349" y="250"/>
                    <a:pt x="2349" y="254"/>
                  </a:cubicBezTo>
                  <a:cubicBezTo>
                    <a:pt x="2350" y="259"/>
                    <a:pt x="2346" y="263"/>
                    <a:pt x="2342" y="264"/>
                  </a:cubicBezTo>
                  <a:cubicBezTo>
                    <a:pt x="2341" y="264"/>
                    <a:pt x="2341" y="264"/>
                    <a:pt x="2341" y="264"/>
                  </a:cubicBezTo>
                  <a:close/>
                  <a:moveTo>
                    <a:pt x="7326" y="258"/>
                  </a:moveTo>
                  <a:cubicBezTo>
                    <a:pt x="7322" y="258"/>
                    <a:pt x="7318" y="255"/>
                    <a:pt x="7318" y="250"/>
                  </a:cubicBezTo>
                  <a:cubicBezTo>
                    <a:pt x="7318" y="248"/>
                    <a:pt x="7319" y="246"/>
                    <a:pt x="7320" y="244"/>
                  </a:cubicBezTo>
                  <a:cubicBezTo>
                    <a:pt x="7322" y="243"/>
                    <a:pt x="7324" y="242"/>
                    <a:pt x="7326" y="241"/>
                  </a:cubicBezTo>
                  <a:cubicBezTo>
                    <a:pt x="7326" y="241"/>
                    <a:pt x="7326" y="241"/>
                    <a:pt x="7326" y="241"/>
                  </a:cubicBezTo>
                  <a:cubicBezTo>
                    <a:pt x="7331" y="241"/>
                    <a:pt x="7335" y="245"/>
                    <a:pt x="7335" y="250"/>
                  </a:cubicBezTo>
                  <a:cubicBezTo>
                    <a:pt x="7335" y="254"/>
                    <a:pt x="7331" y="258"/>
                    <a:pt x="7327" y="258"/>
                  </a:cubicBezTo>
                  <a:cubicBezTo>
                    <a:pt x="7327" y="258"/>
                    <a:pt x="7327" y="258"/>
                    <a:pt x="7326" y="258"/>
                  </a:cubicBezTo>
                  <a:close/>
                  <a:moveTo>
                    <a:pt x="7372" y="257"/>
                  </a:moveTo>
                  <a:cubicBezTo>
                    <a:pt x="7367" y="257"/>
                    <a:pt x="7363" y="253"/>
                    <a:pt x="7363" y="249"/>
                  </a:cubicBezTo>
                  <a:cubicBezTo>
                    <a:pt x="7363" y="246"/>
                    <a:pt x="7364" y="244"/>
                    <a:pt x="7365" y="242"/>
                  </a:cubicBezTo>
                  <a:cubicBezTo>
                    <a:pt x="7367" y="241"/>
                    <a:pt x="7369" y="240"/>
                    <a:pt x="7371" y="240"/>
                  </a:cubicBezTo>
                  <a:cubicBezTo>
                    <a:pt x="7385" y="239"/>
                    <a:pt x="7399" y="239"/>
                    <a:pt x="7417" y="238"/>
                  </a:cubicBezTo>
                  <a:cubicBezTo>
                    <a:pt x="7422" y="238"/>
                    <a:pt x="7425" y="242"/>
                    <a:pt x="7425" y="246"/>
                  </a:cubicBezTo>
                  <a:cubicBezTo>
                    <a:pt x="7426" y="251"/>
                    <a:pt x="7422" y="255"/>
                    <a:pt x="7417" y="255"/>
                  </a:cubicBezTo>
                  <a:cubicBezTo>
                    <a:pt x="7401" y="256"/>
                    <a:pt x="7386" y="256"/>
                    <a:pt x="7372" y="257"/>
                  </a:cubicBezTo>
                  <a:cubicBezTo>
                    <a:pt x="7372" y="257"/>
                    <a:pt x="7372" y="257"/>
                    <a:pt x="7372" y="257"/>
                  </a:cubicBezTo>
                  <a:close/>
                  <a:moveTo>
                    <a:pt x="7462" y="254"/>
                  </a:moveTo>
                  <a:cubicBezTo>
                    <a:pt x="7458" y="254"/>
                    <a:pt x="7454" y="250"/>
                    <a:pt x="7454" y="246"/>
                  </a:cubicBezTo>
                  <a:cubicBezTo>
                    <a:pt x="7454" y="243"/>
                    <a:pt x="7454" y="241"/>
                    <a:pt x="7456" y="240"/>
                  </a:cubicBezTo>
                  <a:cubicBezTo>
                    <a:pt x="7458" y="238"/>
                    <a:pt x="7460" y="237"/>
                    <a:pt x="7462" y="237"/>
                  </a:cubicBezTo>
                  <a:cubicBezTo>
                    <a:pt x="7471" y="237"/>
                    <a:pt x="7479" y="236"/>
                    <a:pt x="7487" y="236"/>
                  </a:cubicBezTo>
                  <a:cubicBezTo>
                    <a:pt x="7553" y="234"/>
                    <a:pt x="7621" y="233"/>
                    <a:pt x="7688" y="232"/>
                  </a:cubicBezTo>
                  <a:cubicBezTo>
                    <a:pt x="7688" y="232"/>
                    <a:pt x="7688" y="232"/>
                    <a:pt x="7688" y="232"/>
                  </a:cubicBezTo>
                  <a:cubicBezTo>
                    <a:pt x="7693" y="232"/>
                    <a:pt x="7697" y="236"/>
                    <a:pt x="7697" y="241"/>
                  </a:cubicBezTo>
                  <a:cubicBezTo>
                    <a:pt x="7697" y="245"/>
                    <a:pt x="7693" y="249"/>
                    <a:pt x="7688" y="249"/>
                  </a:cubicBezTo>
                  <a:cubicBezTo>
                    <a:pt x="7620" y="250"/>
                    <a:pt x="7553" y="251"/>
                    <a:pt x="7488" y="253"/>
                  </a:cubicBezTo>
                  <a:cubicBezTo>
                    <a:pt x="7479" y="253"/>
                    <a:pt x="7471" y="254"/>
                    <a:pt x="7462" y="254"/>
                  </a:cubicBezTo>
                  <a:cubicBezTo>
                    <a:pt x="7462" y="254"/>
                    <a:pt x="7462" y="254"/>
                    <a:pt x="7462" y="254"/>
                  </a:cubicBezTo>
                  <a:close/>
                  <a:moveTo>
                    <a:pt x="7734" y="249"/>
                  </a:moveTo>
                  <a:cubicBezTo>
                    <a:pt x="7729" y="249"/>
                    <a:pt x="7725" y="245"/>
                    <a:pt x="7725" y="240"/>
                  </a:cubicBezTo>
                  <a:cubicBezTo>
                    <a:pt x="7725" y="236"/>
                    <a:pt x="7729" y="232"/>
                    <a:pt x="7734" y="232"/>
                  </a:cubicBezTo>
                  <a:cubicBezTo>
                    <a:pt x="7734" y="232"/>
                    <a:pt x="7734" y="232"/>
                    <a:pt x="7734" y="232"/>
                  </a:cubicBezTo>
                  <a:cubicBezTo>
                    <a:pt x="7738" y="232"/>
                    <a:pt x="7742" y="236"/>
                    <a:pt x="7742" y="240"/>
                  </a:cubicBezTo>
                  <a:cubicBezTo>
                    <a:pt x="7742" y="245"/>
                    <a:pt x="7738" y="249"/>
                    <a:pt x="7734" y="249"/>
                  </a:cubicBezTo>
                  <a:cubicBezTo>
                    <a:pt x="7734" y="249"/>
                    <a:pt x="7734" y="249"/>
                    <a:pt x="7734" y="249"/>
                  </a:cubicBezTo>
                  <a:close/>
                  <a:moveTo>
                    <a:pt x="7779" y="248"/>
                  </a:moveTo>
                  <a:cubicBezTo>
                    <a:pt x="7779" y="248"/>
                    <a:pt x="7779" y="248"/>
                    <a:pt x="7779" y="248"/>
                  </a:cubicBezTo>
                  <a:cubicBezTo>
                    <a:pt x="7774" y="248"/>
                    <a:pt x="7770" y="245"/>
                    <a:pt x="7770" y="240"/>
                  </a:cubicBezTo>
                  <a:cubicBezTo>
                    <a:pt x="7770" y="238"/>
                    <a:pt x="7771" y="236"/>
                    <a:pt x="7773" y="234"/>
                  </a:cubicBezTo>
                  <a:cubicBezTo>
                    <a:pt x="7774" y="232"/>
                    <a:pt x="7777" y="231"/>
                    <a:pt x="7779" y="231"/>
                  </a:cubicBezTo>
                  <a:cubicBezTo>
                    <a:pt x="7793" y="231"/>
                    <a:pt x="7808" y="231"/>
                    <a:pt x="7824" y="231"/>
                  </a:cubicBezTo>
                  <a:cubicBezTo>
                    <a:pt x="7824" y="231"/>
                    <a:pt x="7824" y="231"/>
                    <a:pt x="7824" y="231"/>
                  </a:cubicBezTo>
                  <a:cubicBezTo>
                    <a:pt x="7829" y="231"/>
                    <a:pt x="7833" y="235"/>
                    <a:pt x="7833" y="240"/>
                  </a:cubicBezTo>
                  <a:cubicBezTo>
                    <a:pt x="7833" y="242"/>
                    <a:pt x="7832" y="244"/>
                    <a:pt x="7830" y="246"/>
                  </a:cubicBezTo>
                  <a:cubicBezTo>
                    <a:pt x="7829" y="247"/>
                    <a:pt x="7826" y="248"/>
                    <a:pt x="7824" y="248"/>
                  </a:cubicBezTo>
                  <a:cubicBezTo>
                    <a:pt x="7809" y="248"/>
                    <a:pt x="7794" y="248"/>
                    <a:pt x="7779" y="248"/>
                  </a:cubicBezTo>
                  <a:close/>
                  <a:moveTo>
                    <a:pt x="212" y="248"/>
                  </a:moveTo>
                  <a:cubicBezTo>
                    <a:pt x="167" y="248"/>
                    <a:pt x="167" y="248"/>
                    <a:pt x="167" y="248"/>
                  </a:cubicBezTo>
                  <a:cubicBezTo>
                    <a:pt x="162" y="248"/>
                    <a:pt x="158" y="244"/>
                    <a:pt x="158" y="240"/>
                  </a:cubicBezTo>
                  <a:cubicBezTo>
                    <a:pt x="158" y="235"/>
                    <a:pt x="162" y="231"/>
                    <a:pt x="167" y="231"/>
                  </a:cubicBezTo>
                  <a:cubicBezTo>
                    <a:pt x="212" y="231"/>
                    <a:pt x="212" y="231"/>
                    <a:pt x="212" y="231"/>
                  </a:cubicBezTo>
                  <a:cubicBezTo>
                    <a:pt x="217" y="231"/>
                    <a:pt x="221" y="235"/>
                    <a:pt x="221" y="240"/>
                  </a:cubicBezTo>
                  <a:cubicBezTo>
                    <a:pt x="221" y="244"/>
                    <a:pt x="217" y="248"/>
                    <a:pt x="212" y="248"/>
                  </a:cubicBezTo>
                  <a:close/>
                  <a:moveTo>
                    <a:pt x="122" y="248"/>
                  </a:moveTo>
                  <a:cubicBezTo>
                    <a:pt x="117" y="248"/>
                    <a:pt x="113" y="244"/>
                    <a:pt x="113" y="240"/>
                  </a:cubicBezTo>
                  <a:cubicBezTo>
                    <a:pt x="113" y="235"/>
                    <a:pt x="117" y="231"/>
                    <a:pt x="122" y="231"/>
                  </a:cubicBezTo>
                  <a:cubicBezTo>
                    <a:pt x="126" y="231"/>
                    <a:pt x="130" y="235"/>
                    <a:pt x="130" y="240"/>
                  </a:cubicBezTo>
                  <a:cubicBezTo>
                    <a:pt x="130" y="244"/>
                    <a:pt x="126" y="248"/>
                    <a:pt x="122" y="248"/>
                  </a:cubicBezTo>
                  <a:close/>
                  <a:moveTo>
                    <a:pt x="76" y="248"/>
                  </a:moveTo>
                  <a:cubicBezTo>
                    <a:pt x="8" y="248"/>
                    <a:pt x="8" y="248"/>
                    <a:pt x="8" y="248"/>
                  </a:cubicBezTo>
                  <a:cubicBezTo>
                    <a:pt x="4" y="248"/>
                    <a:pt x="0" y="244"/>
                    <a:pt x="0" y="240"/>
                  </a:cubicBezTo>
                  <a:cubicBezTo>
                    <a:pt x="0" y="235"/>
                    <a:pt x="4" y="231"/>
                    <a:pt x="8" y="231"/>
                  </a:cubicBezTo>
                  <a:cubicBezTo>
                    <a:pt x="76" y="231"/>
                    <a:pt x="76" y="231"/>
                    <a:pt x="76" y="231"/>
                  </a:cubicBezTo>
                  <a:cubicBezTo>
                    <a:pt x="81" y="231"/>
                    <a:pt x="85" y="235"/>
                    <a:pt x="85" y="240"/>
                  </a:cubicBezTo>
                  <a:cubicBezTo>
                    <a:pt x="85" y="244"/>
                    <a:pt x="81" y="248"/>
                    <a:pt x="76" y="248"/>
                  </a:cubicBezTo>
                  <a:close/>
                  <a:moveTo>
                    <a:pt x="4984" y="222"/>
                  </a:moveTo>
                  <a:cubicBezTo>
                    <a:pt x="4982" y="222"/>
                    <a:pt x="4980" y="221"/>
                    <a:pt x="4978" y="219"/>
                  </a:cubicBezTo>
                  <a:cubicBezTo>
                    <a:pt x="4977" y="218"/>
                    <a:pt x="4976" y="216"/>
                    <a:pt x="4976" y="213"/>
                  </a:cubicBezTo>
                  <a:cubicBezTo>
                    <a:pt x="4976" y="211"/>
                    <a:pt x="4977" y="209"/>
                    <a:pt x="4978" y="207"/>
                  </a:cubicBezTo>
                  <a:cubicBezTo>
                    <a:pt x="4982" y="204"/>
                    <a:pt x="4987" y="204"/>
                    <a:pt x="4990" y="208"/>
                  </a:cubicBezTo>
                  <a:cubicBezTo>
                    <a:pt x="4994" y="211"/>
                    <a:pt x="4994" y="216"/>
                    <a:pt x="4990" y="220"/>
                  </a:cubicBezTo>
                  <a:cubicBezTo>
                    <a:pt x="4989" y="221"/>
                    <a:pt x="4987" y="222"/>
                    <a:pt x="4984" y="222"/>
                  </a:cubicBezTo>
                  <a:close/>
                  <a:moveTo>
                    <a:pt x="4469" y="222"/>
                  </a:moveTo>
                  <a:cubicBezTo>
                    <a:pt x="4468" y="222"/>
                    <a:pt x="4466" y="221"/>
                    <a:pt x="4465" y="220"/>
                  </a:cubicBezTo>
                  <a:cubicBezTo>
                    <a:pt x="4463" y="219"/>
                    <a:pt x="4462" y="217"/>
                    <a:pt x="4461" y="215"/>
                  </a:cubicBezTo>
                  <a:cubicBezTo>
                    <a:pt x="4460" y="213"/>
                    <a:pt x="4461" y="211"/>
                    <a:pt x="4462" y="209"/>
                  </a:cubicBezTo>
                  <a:cubicBezTo>
                    <a:pt x="4469" y="198"/>
                    <a:pt x="4469" y="198"/>
                    <a:pt x="4469" y="198"/>
                  </a:cubicBezTo>
                  <a:cubicBezTo>
                    <a:pt x="4485" y="172"/>
                    <a:pt x="4498" y="151"/>
                    <a:pt x="4511" y="133"/>
                  </a:cubicBezTo>
                  <a:cubicBezTo>
                    <a:pt x="4527" y="111"/>
                    <a:pt x="4541" y="92"/>
                    <a:pt x="4554" y="76"/>
                  </a:cubicBezTo>
                  <a:cubicBezTo>
                    <a:pt x="4569" y="59"/>
                    <a:pt x="4584" y="44"/>
                    <a:pt x="4598" y="33"/>
                  </a:cubicBezTo>
                  <a:cubicBezTo>
                    <a:pt x="4599" y="31"/>
                    <a:pt x="4601" y="30"/>
                    <a:pt x="4603" y="29"/>
                  </a:cubicBezTo>
                  <a:cubicBezTo>
                    <a:pt x="4606" y="26"/>
                    <a:pt x="4612" y="27"/>
                    <a:pt x="4614" y="30"/>
                  </a:cubicBezTo>
                  <a:cubicBezTo>
                    <a:pt x="4617" y="34"/>
                    <a:pt x="4617" y="39"/>
                    <a:pt x="4613" y="42"/>
                  </a:cubicBezTo>
                  <a:cubicBezTo>
                    <a:pt x="4611" y="43"/>
                    <a:pt x="4610" y="45"/>
                    <a:pt x="4609" y="46"/>
                  </a:cubicBezTo>
                  <a:cubicBezTo>
                    <a:pt x="4596" y="57"/>
                    <a:pt x="4581" y="71"/>
                    <a:pt x="4567" y="87"/>
                  </a:cubicBezTo>
                  <a:cubicBezTo>
                    <a:pt x="4554" y="103"/>
                    <a:pt x="4540" y="122"/>
                    <a:pt x="4525" y="143"/>
                  </a:cubicBezTo>
                  <a:cubicBezTo>
                    <a:pt x="4512" y="161"/>
                    <a:pt x="4499" y="181"/>
                    <a:pt x="4483" y="207"/>
                  </a:cubicBezTo>
                  <a:cubicBezTo>
                    <a:pt x="4476" y="218"/>
                    <a:pt x="4476" y="218"/>
                    <a:pt x="4476" y="218"/>
                  </a:cubicBezTo>
                  <a:cubicBezTo>
                    <a:pt x="4475" y="220"/>
                    <a:pt x="4472" y="222"/>
                    <a:pt x="4469" y="222"/>
                  </a:cubicBezTo>
                  <a:close/>
                  <a:moveTo>
                    <a:pt x="4952" y="190"/>
                  </a:moveTo>
                  <a:cubicBezTo>
                    <a:pt x="4950" y="190"/>
                    <a:pt x="4948" y="189"/>
                    <a:pt x="4946" y="188"/>
                  </a:cubicBezTo>
                  <a:cubicBezTo>
                    <a:pt x="4941" y="182"/>
                    <a:pt x="4935" y="177"/>
                    <a:pt x="4927" y="169"/>
                  </a:cubicBezTo>
                  <a:cubicBezTo>
                    <a:pt x="4927" y="169"/>
                    <a:pt x="4927" y="169"/>
                    <a:pt x="4927" y="169"/>
                  </a:cubicBezTo>
                  <a:cubicBezTo>
                    <a:pt x="4899" y="144"/>
                    <a:pt x="4899" y="144"/>
                    <a:pt x="4899" y="144"/>
                  </a:cubicBezTo>
                  <a:cubicBezTo>
                    <a:pt x="4871" y="119"/>
                    <a:pt x="4871" y="119"/>
                    <a:pt x="4871" y="119"/>
                  </a:cubicBezTo>
                  <a:cubicBezTo>
                    <a:pt x="4865" y="115"/>
                    <a:pt x="4860" y="110"/>
                    <a:pt x="4854" y="106"/>
                  </a:cubicBezTo>
                  <a:cubicBezTo>
                    <a:pt x="4850" y="103"/>
                    <a:pt x="4846" y="100"/>
                    <a:pt x="4842" y="96"/>
                  </a:cubicBezTo>
                  <a:cubicBezTo>
                    <a:pt x="4814" y="76"/>
                    <a:pt x="4814" y="76"/>
                    <a:pt x="4814" y="76"/>
                  </a:cubicBezTo>
                  <a:cubicBezTo>
                    <a:pt x="4800" y="66"/>
                    <a:pt x="4785" y="57"/>
                    <a:pt x="4771" y="49"/>
                  </a:cubicBezTo>
                  <a:cubicBezTo>
                    <a:pt x="4767" y="47"/>
                    <a:pt x="4766" y="41"/>
                    <a:pt x="4768" y="37"/>
                  </a:cubicBezTo>
                  <a:cubicBezTo>
                    <a:pt x="4770" y="33"/>
                    <a:pt x="4776" y="32"/>
                    <a:pt x="4780" y="34"/>
                  </a:cubicBezTo>
                  <a:cubicBezTo>
                    <a:pt x="4794" y="42"/>
                    <a:pt x="4809" y="52"/>
                    <a:pt x="4823" y="62"/>
                  </a:cubicBezTo>
                  <a:cubicBezTo>
                    <a:pt x="4823" y="62"/>
                    <a:pt x="4823" y="62"/>
                    <a:pt x="4823" y="62"/>
                  </a:cubicBezTo>
                  <a:cubicBezTo>
                    <a:pt x="4853" y="83"/>
                    <a:pt x="4853" y="83"/>
                    <a:pt x="4853" y="83"/>
                  </a:cubicBezTo>
                  <a:cubicBezTo>
                    <a:pt x="4857" y="86"/>
                    <a:pt x="4861" y="89"/>
                    <a:pt x="4865" y="93"/>
                  </a:cubicBezTo>
                  <a:cubicBezTo>
                    <a:pt x="4870" y="97"/>
                    <a:pt x="4876" y="101"/>
                    <a:pt x="4882" y="106"/>
                  </a:cubicBezTo>
                  <a:cubicBezTo>
                    <a:pt x="4910" y="131"/>
                    <a:pt x="4910" y="131"/>
                    <a:pt x="4910" y="131"/>
                  </a:cubicBezTo>
                  <a:cubicBezTo>
                    <a:pt x="4939" y="157"/>
                    <a:pt x="4939" y="157"/>
                    <a:pt x="4939" y="157"/>
                  </a:cubicBezTo>
                  <a:cubicBezTo>
                    <a:pt x="4945" y="163"/>
                    <a:pt x="4952" y="169"/>
                    <a:pt x="4958" y="175"/>
                  </a:cubicBezTo>
                  <a:cubicBezTo>
                    <a:pt x="4962" y="179"/>
                    <a:pt x="4962" y="184"/>
                    <a:pt x="4958" y="188"/>
                  </a:cubicBezTo>
                  <a:cubicBezTo>
                    <a:pt x="4957" y="189"/>
                    <a:pt x="4955" y="190"/>
                    <a:pt x="4952" y="190"/>
                  </a:cubicBezTo>
                  <a:close/>
                  <a:moveTo>
                    <a:pt x="4735" y="30"/>
                  </a:moveTo>
                  <a:cubicBezTo>
                    <a:pt x="4734" y="30"/>
                    <a:pt x="4732" y="30"/>
                    <a:pt x="4731" y="29"/>
                  </a:cubicBezTo>
                  <a:cubicBezTo>
                    <a:pt x="4731" y="29"/>
                    <a:pt x="4730" y="29"/>
                    <a:pt x="4728" y="28"/>
                  </a:cubicBezTo>
                  <a:cubicBezTo>
                    <a:pt x="4728" y="28"/>
                    <a:pt x="4727" y="28"/>
                    <a:pt x="4726" y="28"/>
                  </a:cubicBezTo>
                  <a:cubicBezTo>
                    <a:pt x="4714" y="23"/>
                    <a:pt x="4714" y="23"/>
                    <a:pt x="4714" y="23"/>
                  </a:cubicBezTo>
                  <a:cubicBezTo>
                    <a:pt x="4709" y="22"/>
                    <a:pt x="4709" y="22"/>
                    <a:pt x="4709" y="22"/>
                  </a:cubicBezTo>
                  <a:cubicBezTo>
                    <a:pt x="4702" y="20"/>
                    <a:pt x="4696" y="18"/>
                    <a:pt x="4690" y="18"/>
                  </a:cubicBezTo>
                  <a:cubicBezTo>
                    <a:pt x="4688" y="17"/>
                    <a:pt x="4686" y="16"/>
                    <a:pt x="4684" y="14"/>
                  </a:cubicBezTo>
                  <a:cubicBezTo>
                    <a:pt x="4683" y="12"/>
                    <a:pt x="4683" y="10"/>
                    <a:pt x="4683" y="8"/>
                  </a:cubicBezTo>
                  <a:cubicBezTo>
                    <a:pt x="4684" y="3"/>
                    <a:pt x="4688" y="0"/>
                    <a:pt x="4693" y="1"/>
                  </a:cubicBezTo>
                  <a:cubicBezTo>
                    <a:pt x="4699" y="2"/>
                    <a:pt x="4706" y="3"/>
                    <a:pt x="4713" y="5"/>
                  </a:cubicBezTo>
                  <a:cubicBezTo>
                    <a:pt x="4719" y="7"/>
                    <a:pt x="4719" y="7"/>
                    <a:pt x="4719" y="7"/>
                  </a:cubicBezTo>
                  <a:cubicBezTo>
                    <a:pt x="4732" y="12"/>
                    <a:pt x="4732" y="12"/>
                    <a:pt x="4732" y="12"/>
                  </a:cubicBezTo>
                  <a:cubicBezTo>
                    <a:pt x="4733" y="12"/>
                    <a:pt x="4733" y="12"/>
                    <a:pt x="4734" y="12"/>
                  </a:cubicBezTo>
                  <a:cubicBezTo>
                    <a:pt x="4735" y="12"/>
                    <a:pt x="4736" y="13"/>
                    <a:pt x="4738" y="14"/>
                  </a:cubicBezTo>
                  <a:cubicBezTo>
                    <a:pt x="4740" y="15"/>
                    <a:pt x="4742" y="16"/>
                    <a:pt x="4743" y="19"/>
                  </a:cubicBezTo>
                  <a:cubicBezTo>
                    <a:pt x="4744" y="21"/>
                    <a:pt x="4743" y="23"/>
                    <a:pt x="4742" y="25"/>
                  </a:cubicBezTo>
                  <a:cubicBezTo>
                    <a:pt x="4741" y="28"/>
                    <a:pt x="4738" y="30"/>
                    <a:pt x="4735" y="30"/>
                  </a:cubicBezTo>
                  <a:close/>
                  <a:moveTo>
                    <a:pt x="4647" y="21"/>
                  </a:moveTo>
                  <a:cubicBezTo>
                    <a:pt x="4643" y="21"/>
                    <a:pt x="4640" y="19"/>
                    <a:pt x="4639" y="16"/>
                  </a:cubicBezTo>
                  <a:cubicBezTo>
                    <a:pt x="4638" y="14"/>
                    <a:pt x="4638" y="11"/>
                    <a:pt x="4639" y="9"/>
                  </a:cubicBezTo>
                  <a:cubicBezTo>
                    <a:pt x="4640" y="7"/>
                    <a:pt x="4642" y="6"/>
                    <a:pt x="4644" y="5"/>
                  </a:cubicBezTo>
                  <a:cubicBezTo>
                    <a:pt x="4648" y="3"/>
                    <a:pt x="4653" y="6"/>
                    <a:pt x="4655" y="10"/>
                  </a:cubicBezTo>
                  <a:cubicBezTo>
                    <a:pt x="4656" y="15"/>
                    <a:pt x="4654" y="19"/>
                    <a:pt x="4650" y="21"/>
                  </a:cubicBezTo>
                  <a:cubicBezTo>
                    <a:pt x="4649" y="21"/>
                    <a:pt x="4648" y="21"/>
                    <a:pt x="4647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2" name="Freeform 46">
            <a:extLst>
              <a:ext uri="{FF2B5EF4-FFF2-40B4-BE49-F238E27FC236}">
                <a16:creationId xmlns:a16="http://schemas.microsoft.com/office/drawing/2014/main" id="{48C12605-E741-4509-A9CC-4A1C516C14F3}"/>
              </a:ext>
            </a:extLst>
          </p:cNvPr>
          <p:cNvSpPr>
            <a:spLocks/>
          </p:cNvSpPr>
          <p:nvPr/>
        </p:nvSpPr>
        <p:spPr bwMode="auto">
          <a:xfrm>
            <a:off x="-3175" y="5043488"/>
            <a:ext cx="24390350" cy="4025900"/>
          </a:xfrm>
          <a:custGeom>
            <a:avLst/>
            <a:gdLst>
              <a:gd name="T0" fmla="*/ 0 w 7756"/>
              <a:gd name="T1" fmla="*/ 374 h 1277"/>
              <a:gd name="T2" fmla="*/ 952 w 7756"/>
              <a:gd name="T3" fmla="*/ 751 h 1277"/>
              <a:gd name="T4" fmla="*/ 2033 w 7756"/>
              <a:gd name="T5" fmla="*/ 261 h 1277"/>
              <a:gd name="T6" fmla="*/ 3162 w 7756"/>
              <a:gd name="T7" fmla="*/ 1108 h 1277"/>
              <a:gd name="T8" fmla="*/ 4009 w 7756"/>
              <a:gd name="T9" fmla="*/ 171 h 1277"/>
              <a:gd name="T10" fmla="*/ 4348 w 7756"/>
              <a:gd name="T11" fmla="*/ 35 h 1277"/>
              <a:gd name="T12" fmla="*/ 5534 w 7756"/>
              <a:gd name="T13" fmla="*/ 882 h 1277"/>
              <a:gd name="T14" fmla="*/ 6720 w 7756"/>
              <a:gd name="T15" fmla="*/ 245 h 1277"/>
              <a:gd name="T16" fmla="*/ 7508 w 7756"/>
              <a:gd name="T17" fmla="*/ 519 h 1277"/>
              <a:gd name="T18" fmla="*/ 7756 w 7756"/>
              <a:gd name="T19" fmla="*/ 519 h 1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756" h="1277">
                <a:moveTo>
                  <a:pt x="0" y="374"/>
                </a:moveTo>
                <a:cubicBezTo>
                  <a:pt x="364" y="374"/>
                  <a:pt x="537" y="630"/>
                  <a:pt x="952" y="751"/>
                </a:cubicBezTo>
                <a:cubicBezTo>
                  <a:pt x="1282" y="847"/>
                  <a:pt x="1751" y="148"/>
                  <a:pt x="2033" y="261"/>
                </a:cubicBezTo>
                <a:cubicBezTo>
                  <a:pt x="2315" y="374"/>
                  <a:pt x="2880" y="1277"/>
                  <a:pt x="3162" y="1108"/>
                </a:cubicBezTo>
                <a:cubicBezTo>
                  <a:pt x="3357" y="991"/>
                  <a:pt x="3714" y="443"/>
                  <a:pt x="4009" y="171"/>
                </a:cubicBezTo>
                <a:cubicBezTo>
                  <a:pt x="4141" y="49"/>
                  <a:pt x="4235" y="0"/>
                  <a:pt x="4348" y="35"/>
                </a:cubicBezTo>
                <a:cubicBezTo>
                  <a:pt x="4662" y="134"/>
                  <a:pt x="5082" y="995"/>
                  <a:pt x="5534" y="882"/>
                </a:cubicBezTo>
                <a:cubicBezTo>
                  <a:pt x="5986" y="769"/>
                  <a:pt x="6381" y="133"/>
                  <a:pt x="6720" y="245"/>
                </a:cubicBezTo>
                <a:cubicBezTo>
                  <a:pt x="6984" y="334"/>
                  <a:pt x="7227" y="519"/>
                  <a:pt x="7508" y="519"/>
                </a:cubicBezTo>
                <a:cubicBezTo>
                  <a:pt x="7593" y="519"/>
                  <a:pt x="7617" y="519"/>
                  <a:pt x="7756" y="519"/>
                </a:cubicBezTo>
              </a:path>
            </a:pathLst>
          </a:custGeom>
          <a:noFill/>
          <a:ln w="477838" cap="flat">
            <a:solidFill>
              <a:schemeClr val="tx1">
                <a:lumMod val="90000"/>
                <a:lumOff val="1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55098B7-891D-4C06-85D8-0AD532892ADF}"/>
              </a:ext>
            </a:extLst>
          </p:cNvPr>
          <p:cNvGrpSpPr/>
          <p:nvPr/>
        </p:nvGrpSpPr>
        <p:grpSpPr>
          <a:xfrm>
            <a:off x="5856838" y="5340870"/>
            <a:ext cx="927004" cy="927004"/>
            <a:chOff x="2585671" y="2792627"/>
            <a:chExt cx="766119" cy="766119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CBD9577-9185-41E8-8A11-77F6BCC668BE}"/>
                </a:ext>
              </a:extLst>
            </p:cNvPr>
            <p:cNvSpPr/>
            <p:nvPr/>
          </p:nvSpPr>
          <p:spPr>
            <a:xfrm>
              <a:off x="2585671" y="2792627"/>
              <a:ext cx="766119" cy="766119"/>
            </a:xfrm>
            <a:prstGeom prst="ellipse">
              <a:avLst/>
            </a:prstGeom>
            <a:solidFill>
              <a:schemeClr val="bg1"/>
            </a:solidFill>
            <a:ln w="73025" cmpd="sng">
              <a:solidFill>
                <a:schemeClr val="accent1">
                  <a:lumMod val="50000"/>
                </a:schemeClr>
              </a:solidFill>
            </a:ln>
            <a:effectLst>
              <a:outerShdw blurRad="165100" dist="38100" dir="8100000" algn="tr" rotWithShape="0">
                <a:schemeClr val="accent1">
                  <a:lumMod val="75000"/>
                  <a:alpha val="5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998F861-DE7E-406C-92D3-7A3301258681}"/>
                </a:ext>
              </a:extLst>
            </p:cNvPr>
            <p:cNvSpPr/>
            <p:nvPr/>
          </p:nvSpPr>
          <p:spPr>
            <a:xfrm>
              <a:off x="2680932" y="2887888"/>
              <a:ext cx="575596" cy="575596"/>
            </a:xfrm>
            <a:prstGeom prst="ellipse">
              <a:avLst/>
            </a:prstGeom>
            <a:solidFill>
              <a:schemeClr val="bg1"/>
            </a:solidFill>
            <a:ln w="25400" cmpd="sng">
              <a:solidFill>
                <a:schemeClr val="accent1"/>
              </a:solidFill>
            </a:ln>
            <a:effectLst>
              <a:outerShdw blurRad="177800" dist="114300" dir="6600000" sx="102000" sy="102000" algn="ctr" rotWithShape="0">
                <a:schemeClr val="accent1">
                  <a:lumMod val="50000"/>
                  <a:alpha val="87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BCD30F6-CD6A-4B58-A422-BE74B995280C}"/>
                </a:ext>
              </a:extLst>
            </p:cNvPr>
            <p:cNvSpPr/>
            <p:nvPr/>
          </p:nvSpPr>
          <p:spPr>
            <a:xfrm>
              <a:off x="2821044" y="3028000"/>
              <a:ext cx="295372" cy="295372"/>
            </a:xfrm>
            <a:prstGeom prst="ellipse">
              <a:avLst/>
            </a:prstGeom>
            <a:solidFill>
              <a:schemeClr val="tx1">
                <a:lumMod val="90000"/>
                <a:lumOff val="10000"/>
              </a:schemeClr>
            </a:solidFill>
            <a:ln w="254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6DE23C2-4A96-44F8-9D58-30B377D4AD8C}"/>
              </a:ext>
            </a:extLst>
          </p:cNvPr>
          <p:cNvGrpSpPr/>
          <p:nvPr/>
        </p:nvGrpSpPr>
        <p:grpSpPr>
          <a:xfrm>
            <a:off x="9361968" y="8094191"/>
            <a:ext cx="766119" cy="766119"/>
            <a:chOff x="2585671" y="2792627"/>
            <a:chExt cx="766119" cy="766119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4B91274-0A67-4620-84FC-DDA7307BB554}"/>
                </a:ext>
              </a:extLst>
            </p:cNvPr>
            <p:cNvSpPr/>
            <p:nvPr/>
          </p:nvSpPr>
          <p:spPr>
            <a:xfrm>
              <a:off x="2585671" y="2792627"/>
              <a:ext cx="766119" cy="766119"/>
            </a:xfrm>
            <a:prstGeom prst="ellipse">
              <a:avLst/>
            </a:prstGeom>
            <a:solidFill>
              <a:schemeClr val="bg1"/>
            </a:solidFill>
            <a:ln w="73025" cmpd="sng">
              <a:solidFill>
                <a:schemeClr val="accent1">
                  <a:lumMod val="50000"/>
                </a:schemeClr>
              </a:solidFill>
            </a:ln>
            <a:effectLst>
              <a:outerShdw blurRad="165100" dist="38100" dir="8100000" algn="tr" rotWithShape="0">
                <a:schemeClr val="accent1">
                  <a:lumMod val="75000"/>
                  <a:alpha val="5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A87CDD84-D283-4153-8938-9B974F2117C7}"/>
                </a:ext>
              </a:extLst>
            </p:cNvPr>
            <p:cNvSpPr/>
            <p:nvPr/>
          </p:nvSpPr>
          <p:spPr>
            <a:xfrm>
              <a:off x="2680932" y="2887888"/>
              <a:ext cx="575596" cy="575596"/>
            </a:xfrm>
            <a:prstGeom prst="ellipse">
              <a:avLst/>
            </a:prstGeom>
            <a:solidFill>
              <a:schemeClr val="bg1"/>
            </a:solidFill>
            <a:ln w="25400" cmpd="sng">
              <a:solidFill>
                <a:schemeClr val="accent1"/>
              </a:solidFill>
            </a:ln>
            <a:effectLst>
              <a:outerShdw blurRad="177800" dist="114300" dir="6600000" sx="102000" sy="102000" algn="ctr" rotWithShape="0">
                <a:schemeClr val="accent1">
                  <a:lumMod val="50000"/>
                  <a:alpha val="87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D21771FE-6AC9-40DE-804A-7D16DA593C4D}"/>
                </a:ext>
              </a:extLst>
            </p:cNvPr>
            <p:cNvSpPr/>
            <p:nvPr/>
          </p:nvSpPr>
          <p:spPr>
            <a:xfrm>
              <a:off x="2821044" y="3028000"/>
              <a:ext cx="295372" cy="295372"/>
            </a:xfrm>
            <a:prstGeom prst="ellipse">
              <a:avLst/>
            </a:prstGeom>
            <a:solidFill>
              <a:schemeClr val="tx1">
                <a:lumMod val="90000"/>
                <a:lumOff val="10000"/>
              </a:schemeClr>
            </a:solidFill>
            <a:ln w="254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524BF12-6147-41BD-B1E2-0F7F733CAB1D}"/>
              </a:ext>
            </a:extLst>
          </p:cNvPr>
          <p:cNvGrpSpPr/>
          <p:nvPr/>
        </p:nvGrpSpPr>
        <p:grpSpPr>
          <a:xfrm>
            <a:off x="12581020" y="4268574"/>
            <a:ext cx="1555110" cy="1555110"/>
            <a:chOff x="2585671" y="2792627"/>
            <a:chExt cx="766119" cy="766119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015C66D-C512-4BC2-80F2-0EF4D3E4B3E5}"/>
                </a:ext>
              </a:extLst>
            </p:cNvPr>
            <p:cNvSpPr/>
            <p:nvPr/>
          </p:nvSpPr>
          <p:spPr>
            <a:xfrm>
              <a:off x="2585671" y="2792627"/>
              <a:ext cx="766119" cy="766119"/>
            </a:xfrm>
            <a:prstGeom prst="ellipse">
              <a:avLst/>
            </a:prstGeom>
            <a:solidFill>
              <a:schemeClr val="bg1"/>
            </a:solidFill>
            <a:ln w="73025" cmpd="sng">
              <a:solidFill>
                <a:schemeClr val="accent1">
                  <a:lumMod val="50000"/>
                </a:schemeClr>
              </a:solidFill>
            </a:ln>
            <a:effectLst>
              <a:outerShdw blurRad="165100" dist="38100" dir="8100000" algn="tr" rotWithShape="0">
                <a:schemeClr val="accent1">
                  <a:lumMod val="75000"/>
                  <a:alpha val="5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791D379D-5877-4805-B4F9-926396E4A323}"/>
                </a:ext>
              </a:extLst>
            </p:cNvPr>
            <p:cNvSpPr/>
            <p:nvPr/>
          </p:nvSpPr>
          <p:spPr>
            <a:xfrm>
              <a:off x="2680932" y="2887888"/>
              <a:ext cx="575596" cy="575596"/>
            </a:xfrm>
            <a:prstGeom prst="ellipse">
              <a:avLst/>
            </a:prstGeom>
            <a:solidFill>
              <a:schemeClr val="bg1"/>
            </a:solidFill>
            <a:ln w="25400" cmpd="sng">
              <a:solidFill>
                <a:schemeClr val="accent1"/>
              </a:solidFill>
            </a:ln>
            <a:effectLst>
              <a:outerShdw blurRad="177800" dist="114300" dir="6600000" sx="102000" sy="102000" algn="ctr" rotWithShape="0">
                <a:schemeClr val="accent1">
                  <a:lumMod val="50000"/>
                  <a:alpha val="87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D12E51D-3306-4E40-B2EC-481AF7DE291B}"/>
                </a:ext>
              </a:extLst>
            </p:cNvPr>
            <p:cNvSpPr/>
            <p:nvPr/>
          </p:nvSpPr>
          <p:spPr>
            <a:xfrm>
              <a:off x="2821044" y="3028000"/>
              <a:ext cx="295372" cy="295372"/>
            </a:xfrm>
            <a:prstGeom prst="ellipse">
              <a:avLst/>
            </a:prstGeom>
            <a:solidFill>
              <a:schemeClr val="tx1">
                <a:lumMod val="90000"/>
                <a:lumOff val="10000"/>
              </a:schemeClr>
            </a:solidFill>
            <a:ln w="254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97508B2-63F5-4FBD-BDC0-C794189AFAD1}"/>
              </a:ext>
            </a:extLst>
          </p:cNvPr>
          <p:cNvGrpSpPr/>
          <p:nvPr/>
        </p:nvGrpSpPr>
        <p:grpSpPr>
          <a:xfrm>
            <a:off x="16582277" y="7377515"/>
            <a:ext cx="766119" cy="766119"/>
            <a:chOff x="2585671" y="2792627"/>
            <a:chExt cx="766119" cy="766119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DD76203C-04C6-4980-B0EE-DE013013D8CC}"/>
                </a:ext>
              </a:extLst>
            </p:cNvPr>
            <p:cNvSpPr/>
            <p:nvPr/>
          </p:nvSpPr>
          <p:spPr>
            <a:xfrm>
              <a:off x="2585671" y="2792627"/>
              <a:ext cx="766119" cy="766119"/>
            </a:xfrm>
            <a:prstGeom prst="ellipse">
              <a:avLst/>
            </a:prstGeom>
            <a:solidFill>
              <a:schemeClr val="bg1"/>
            </a:solidFill>
            <a:ln w="73025" cmpd="sng">
              <a:solidFill>
                <a:schemeClr val="accent1">
                  <a:lumMod val="50000"/>
                </a:schemeClr>
              </a:solidFill>
            </a:ln>
            <a:effectLst>
              <a:outerShdw blurRad="165100" dist="38100" dir="8100000" algn="tr" rotWithShape="0">
                <a:schemeClr val="accent1">
                  <a:lumMod val="75000"/>
                  <a:alpha val="5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49D1087D-0ADD-4BBD-B680-C9549595ACB8}"/>
                </a:ext>
              </a:extLst>
            </p:cNvPr>
            <p:cNvSpPr/>
            <p:nvPr/>
          </p:nvSpPr>
          <p:spPr>
            <a:xfrm>
              <a:off x="2680932" y="2887888"/>
              <a:ext cx="575596" cy="575596"/>
            </a:xfrm>
            <a:prstGeom prst="ellipse">
              <a:avLst/>
            </a:prstGeom>
            <a:solidFill>
              <a:schemeClr val="bg1"/>
            </a:solidFill>
            <a:ln w="25400" cmpd="sng">
              <a:solidFill>
                <a:schemeClr val="accent1"/>
              </a:solidFill>
            </a:ln>
            <a:effectLst>
              <a:outerShdw blurRad="177800" dist="114300" dir="6600000" sx="102000" sy="102000" algn="ctr" rotWithShape="0">
                <a:schemeClr val="accent1">
                  <a:lumMod val="50000"/>
                  <a:alpha val="87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F7D0E60D-77DC-4FE2-A7EF-84BA409E0A74}"/>
                </a:ext>
              </a:extLst>
            </p:cNvPr>
            <p:cNvSpPr/>
            <p:nvPr/>
          </p:nvSpPr>
          <p:spPr>
            <a:xfrm>
              <a:off x="2821044" y="3028000"/>
              <a:ext cx="295372" cy="295372"/>
            </a:xfrm>
            <a:prstGeom prst="ellipse">
              <a:avLst/>
            </a:prstGeom>
            <a:solidFill>
              <a:schemeClr val="tx1">
                <a:lumMod val="90000"/>
                <a:lumOff val="10000"/>
              </a:schemeClr>
            </a:solidFill>
            <a:ln w="254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B6A7B37C-011E-4B11-85D5-DF814B25F861}"/>
              </a:ext>
            </a:extLst>
          </p:cNvPr>
          <p:cNvSpPr txBox="1"/>
          <p:nvPr/>
        </p:nvSpPr>
        <p:spPr>
          <a:xfrm>
            <a:off x="351261" y="9586682"/>
            <a:ext cx="27939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Задача №1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lvl="0" algn="r">
              <a:defRPr/>
            </a:pPr>
            <a:endParaRPr lang="ru-RU" sz="2000" dirty="0"/>
          </a:p>
          <a:p>
            <a:pPr lvl="0" algn="r">
              <a:defRPr/>
            </a:pPr>
            <a:r>
              <a:rPr lang="ru-RU" sz="2000" dirty="0"/>
              <a:t>исследовать историю математической школы Н.Н. Лузина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F7034DB8-9C98-4782-AEDC-21D6A149D0C9}"/>
              </a:ext>
            </a:extLst>
          </p:cNvPr>
          <p:cNvGrpSpPr/>
          <p:nvPr/>
        </p:nvGrpSpPr>
        <p:grpSpPr>
          <a:xfrm>
            <a:off x="6320338" y="9671609"/>
            <a:ext cx="3572375" cy="1785104"/>
            <a:chOff x="6320338" y="9671609"/>
            <a:chExt cx="3572375" cy="1785104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2FA79B62-A238-47BF-A693-D284FF2C7324}"/>
                </a:ext>
              </a:extLst>
            </p:cNvPr>
            <p:cNvSpPr/>
            <p:nvPr/>
          </p:nvSpPr>
          <p:spPr>
            <a:xfrm>
              <a:off x="6320338" y="9713343"/>
              <a:ext cx="2941599" cy="51650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B2BB58C-D4D0-4A5B-A8FC-D8B5C17E98D1}"/>
                </a:ext>
              </a:extLst>
            </p:cNvPr>
            <p:cNvSpPr txBox="1"/>
            <p:nvPr/>
          </p:nvSpPr>
          <p:spPr>
            <a:xfrm>
              <a:off x="6555681" y="9671609"/>
              <a:ext cx="3337032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Задача №</a:t>
              </a:r>
              <a:r>
                <a:rPr kumimoji="0" lang="ru-RU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2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  <a:t>Изучить, на каких принципах основана школа и кто в ней обучался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46A89FF9-2AA5-4333-9770-34C389F63E6E}"/>
              </a:ext>
            </a:extLst>
          </p:cNvPr>
          <p:cNvSpPr txBox="1"/>
          <p:nvPr/>
        </p:nvSpPr>
        <p:spPr>
          <a:xfrm>
            <a:off x="13677732" y="9422643"/>
            <a:ext cx="3337032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Задача №4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lvl="0">
              <a:defRPr/>
            </a:pPr>
            <a:endParaRPr lang="ru-RU" sz="2000" dirty="0"/>
          </a:p>
          <a:p>
            <a:pPr lvl="0">
              <a:defRPr/>
            </a:pPr>
            <a:r>
              <a:rPr lang="ru-RU" sz="2000" dirty="0"/>
              <a:t>Проследить, кто из научных потомков Лузина совершил математические открытия и получил </a:t>
            </a:r>
            <a:r>
              <a:rPr lang="ru-RU" sz="2000" dirty="0" err="1"/>
              <a:t>Абелевскую</a:t>
            </a:r>
            <a:r>
              <a:rPr lang="ru-RU" sz="2000" dirty="0"/>
              <a:t> премию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D52F4D4-EFEB-481E-A28A-F0A39497E154}"/>
              </a:ext>
            </a:extLst>
          </p:cNvPr>
          <p:cNvSpPr txBox="1"/>
          <p:nvPr/>
        </p:nvSpPr>
        <p:spPr>
          <a:xfrm>
            <a:off x="9908435" y="2614563"/>
            <a:ext cx="333703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>
                <a:latin typeface="Century Gothic"/>
              </a:rPr>
              <a:t>Задача №3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lvl="0">
              <a:defRPr/>
            </a:pPr>
            <a:endParaRPr lang="ru-RU" sz="2000" dirty="0"/>
          </a:p>
          <a:p>
            <a:pPr lvl="0">
              <a:defRPr/>
            </a:pPr>
            <a:r>
              <a:rPr lang="ru-RU" sz="2000" dirty="0"/>
              <a:t>Прояснить феномен древа Лузина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2AEC0326-85CD-42C6-A9B5-8EA915ECFC8F}"/>
              </a:ext>
            </a:extLst>
          </p:cNvPr>
          <p:cNvGrpSpPr/>
          <p:nvPr/>
        </p:nvGrpSpPr>
        <p:grpSpPr>
          <a:xfrm>
            <a:off x="16962107" y="3841892"/>
            <a:ext cx="3592531" cy="1785104"/>
            <a:chOff x="16962107" y="3841892"/>
            <a:chExt cx="3592531" cy="1785104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F957F494-8302-4308-BB71-5D0366F20CF1}"/>
                </a:ext>
              </a:extLst>
            </p:cNvPr>
            <p:cNvSpPr/>
            <p:nvPr/>
          </p:nvSpPr>
          <p:spPr>
            <a:xfrm>
              <a:off x="16962107" y="3897487"/>
              <a:ext cx="2776312" cy="50441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4F28C48-D386-45FF-91EC-B4834A7F0A46}"/>
                </a:ext>
              </a:extLst>
            </p:cNvPr>
            <p:cNvSpPr txBox="1"/>
            <p:nvPr/>
          </p:nvSpPr>
          <p:spPr>
            <a:xfrm>
              <a:off x="17217606" y="3841892"/>
              <a:ext cx="3337032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Задача №5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lvl="0" algn="just"/>
              <a:r>
                <a:rPr lang="ru-RU" sz="2000" dirty="0"/>
                <a:t>Изучить варианты задач, над которыми трудились «потомки» Лузина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F1DFD5F-C017-4B7C-AC69-879B5296C97F}"/>
              </a:ext>
            </a:extLst>
          </p:cNvPr>
          <p:cNvGrpSpPr/>
          <p:nvPr/>
        </p:nvGrpSpPr>
        <p:grpSpPr>
          <a:xfrm>
            <a:off x="2995673" y="6917059"/>
            <a:ext cx="766119" cy="766119"/>
            <a:chOff x="2585671" y="2792627"/>
            <a:chExt cx="766119" cy="766119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9BEC022-122C-4421-B351-3552FCD9C5D1}"/>
                </a:ext>
              </a:extLst>
            </p:cNvPr>
            <p:cNvSpPr/>
            <p:nvPr/>
          </p:nvSpPr>
          <p:spPr>
            <a:xfrm>
              <a:off x="2585671" y="2792627"/>
              <a:ext cx="766119" cy="766119"/>
            </a:xfrm>
            <a:prstGeom prst="ellipse">
              <a:avLst/>
            </a:prstGeom>
            <a:solidFill>
              <a:schemeClr val="bg1"/>
            </a:solidFill>
            <a:ln w="73025" cmpd="sng">
              <a:solidFill>
                <a:schemeClr val="accent1">
                  <a:lumMod val="50000"/>
                </a:schemeClr>
              </a:solidFill>
            </a:ln>
            <a:effectLst>
              <a:outerShdw blurRad="165100" dist="38100" dir="8100000" algn="tr" rotWithShape="0">
                <a:schemeClr val="accent1">
                  <a:lumMod val="75000"/>
                  <a:alpha val="5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55A58B4-9854-45B8-BA22-9F39E4794E59}"/>
                </a:ext>
              </a:extLst>
            </p:cNvPr>
            <p:cNvSpPr/>
            <p:nvPr/>
          </p:nvSpPr>
          <p:spPr>
            <a:xfrm>
              <a:off x="2680932" y="2887888"/>
              <a:ext cx="575596" cy="575596"/>
            </a:xfrm>
            <a:prstGeom prst="ellipse">
              <a:avLst/>
            </a:prstGeom>
            <a:solidFill>
              <a:schemeClr val="bg1"/>
            </a:solidFill>
            <a:ln w="25400" cmpd="sng">
              <a:solidFill>
                <a:schemeClr val="accent1"/>
              </a:solidFill>
            </a:ln>
            <a:effectLst>
              <a:outerShdw blurRad="177800" dist="114300" dir="6600000" sx="102000" sy="102000" algn="ctr" rotWithShape="0">
                <a:schemeClr val="accent1">
                  <a:lumMod val="50000"/>
                  <a:alpha val="87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2924FE8-35A5-482E-A91C-BD7C83E3B22C}"/>
                </a:ext>
              </a:extLst>
            </p:cNvPr>
            <p:cNvSpPr/>
            <p:nvPr/>
          </p:nvSpPr>
          <p:spPr>
            <a:xfrm>
              <a:off x="2821044" y="3028000"/>
              <a:ext cx="295372" cy="295372"/>
            </a:xfrm>
            <a:prstGeom prst="ellipse">
              <a:avLst/>
            </a:prstGeom>
            <a:solidFill>
              <a:schemeClr val="tx1">
                <a:lumMod val="90000"/>
                <a:lumOff val="10000"/>
              </a:schemeClr>
            </a:solidFill>
            <a:ln w="254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C0FB5071-9177-4B4A-9DFB-DA56A6E98B2D}"/>
              </a:ext>
            </a:extLst>
          </p:cNvPr>
          <p:cNvSpPr txBox="1"/>
          <p:nvPr/>
        </p:nvSpPr>
        <p:spPr>
          <a:xfrm>
            <a:off x="1526500" y="1279385"/>
            <a:ext cx="783546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Задачи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исследовательского</a:t>
            </a:r>
            <a:r>
              <a:rPr kumimoji="0" lang="ru-RU" sz="5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 проекта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101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34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9" presetClass="entr" presetSubtype="0" decel="10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9" presetClass="entr" presetSubtype="0" decel="10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9" presetClass="entr" presetSubtype="0" decel="10000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3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3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3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3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3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/>
      <p:bldP spid="56" grpId="0"/>
      <p:bldP spid="57" grpId="0"/>
      <p:bldP spid="7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9" name="Group 658">
            <a:extLst>
              <a:ext uri="{FF2B5EF4-FFF2-40B4-BE49-F238E27FC236}">
                <a16:creationId xmlns:a16="http://schemas.microsoft.com/office/drawing/2014/main" id="{4818D8AA-0C3A-498D-BB64-D392C280E0F6}"/>
              </a:ext>
            </a:extLst>
          </p:cNvPr>
          <p:cNvGrpSpPr/>
          <p:nvPr/>
        </p:nvGrpSpPr>
        <p:grpSpPr>
          <a:xfrm>
            <a:off x="10446192" y="4227958"/>
            <a:ext cx="3499111" cy="564115"/>
            <a:chOff x="10446192" y="4227958"/>
            <a:chExt cx="3499111" cy="564115"/>
          </a:xfrm>
          <a:solidFill>
            <a:schemeClr val="tx1">
              <a:lumMod val="10000"/>
              <a:lumOff val="90000"/>
            </a:schemeClr>
          </a:solidFill>
        </p:grpSpPr>
        <p:sp>
          <p:nvSpPr>
            <p:cNvPr id="620" name="Freeform 291">
              <a:extLst>
                <a:ext uri="{FF2B5EF4-FFF2-40B4-BE49-F238E27FC236}">
                  <a16:creationId xmlns:a16="http://schemas.microsoft.com/office/drawing/2014/main" id="{186524C4-D760-4BA5-9223-9C5662959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46192" y="4227958"/>
              <a:ext cx="163273" cy="564115"/>
            </a:xfrm>
            <a:custGeom>
              <a:avLst/>
              <a:gdLst>
                <a:gd name="T0" fmla="*/ 90 w 116"/>
                <a:gd name="T1" fmla="*/ 0 h 401"/>
                <a:gd name="T2" fmla="*/ 26 w 116"/>
                <a:gd name="T3" fmla="*/ 0 h 401"/>
                <a:gd name="T4" fmla="*/ 26 w 116"/>
                <a:gd name="T5" fmla="*/ 140 h 401"/>
                <a:gd name="T6" fmla="*/ 0 w 116"/>
                <a:gd name="T7" fmla="*/ 140 h 401"/>
                <a:gd name="T8" fmla="*/ 0 w 116"/>
                <a:gd name="T9" fmla="*/ 401 h 401"/>
                <a:gd name="T10" fmla="*/ 116 w 116"/>
                <a:gd name="T11" fmla="*/ 401 h 401"/>
                <a:gd name="T12" fmla="*/ 116 w 116"/>
                <a:gd name="T13" fmla="*/ 140 h 401"/>
                <a:gd name="T14" fmla="*/ 90 w 116"/>
                <a:gd name="T15" fmla="*/ 140 h 401"/>
                <a:gd name="T16" fmla="*/ 90 w 116"/>
                <a:gd name="T1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401">
                  <a:moveTo>
                    <a:pt x="90" y="0"/>
                  </a:moveTo>
                  <a:lnTo>
                    <a:pt x="26" y="0"/>
                  </a:lnTo>
                  <a:lnTo>
                    <a:pt x="26" y="140"/>
                  </a:lnTo>
                  <a:lnTo>
                    <a:pt x="0" y="140"/>
                  </a:lnTo>
                  <a:lnTo>
                    <a:pt x="0" y="401"/>
                  </a:lnTo>
                  <a:lnTo>
                    <a:pt x="116" y="401"/>
                  </a:lnTo>
                  <a:lnTo>
                    <a:pt x="116" y="140"/>
                  </a:lnTo>
                  <a:lnTo>
                    <a:pt x="90" y="140"/>
                  </a:lnTo>
                  <a:lnTo>
                    <a:pt x="9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1" name="Freeform 292">
              <a:extLst>
                <a:ext uri="{FF2B5EF4-FFF2-40B4-BE49-F238E27FC236}">
                  <a16:creationId xmlns:a16="http://schemas.microsoft.com/office/drawing/2014/main" id="{02626EE5-B2B9-4AB9-A60B-54130BF9F9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62820" y="4227958"/>
              <a:ext cx="163273" cy="564115"/>
            </a:xfrm>
            <a:custGeom>
              <a:avLst/>
              <a:gdLst>
                <a:gd name="T0" fmla="*/ 90 w 116"/>
                <a:gd name="T1" fmla="*/ 0 h 401"/>
                <a:gd name="T2" fmla="*/ 26 w 116"/>
                <a:gd name="T3" fmla="*/ 0 h 401"/>
                <a:gd name="T4" fmla="*/ 26 w 116"/>
                <a:gd name="T5" fmla="*/ 140 h 401"/>
                <a:gd name="T6" fmla="*/ 0 w 116"/>
                <a:gd name="T7" fmla="*/ 140 h 401"/>
                <a:gd name="T8" fmla="*/ 0 w 116"/>
                <a:gd name="T9" fmla="*/ 401 h 401"/>
                <a:gd name="T10" fmla="*/ 116 w 116"/>
                <a:gd name="T11" fmla="*/ 401 h 401"/>
                <a:gd name="T12" fmla="*/ 116 w 116"/>
                <a:gd name="T13" fmla="*/ 140 h 401"/>
                <a:gd name="T14" fmla="*/ 90 w 116"/>
                <a:gd name="T15" fmla="*/ 140 h 401"/>
                <a:gd name="T16" fmla="*/ 90 w 116"/>
                <a:gd name="T1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401">
                  <a:moveTo>
                    <a:pt x="90" y="0"/>
                  </a:moveTo>
                  <a:lnTo>
                    <a:pt x="26" y="0"/>
                  </a:lnTo>
                  <a:lnTo>
                    <a:pt x="26" y="140"/>
                  </a:lnTo>
                  <a:lnTo>
                    <a:pt x="0" y="140"/>
                  </a:lnTo>
                  <a:lnTo>
                    <a:pt x="0" y="401"/>
                  </a:lnTo>
                  <a:lnTo>
                    <a:pt x="116" y="401"/>
                  </a:lnTo>
                  <a:lnTo>
                    <a:pt x="116" y="140"/>
                  </a:lnTo>
                  <a:lnTo>
                    <a:pt x="90" y="140"/>
                  </a:lnTo>
                  <a:lnTo>
                    <a:pt x="9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2" name="Freeform 293">
              <a:extLst>
                <a:ext uri="{FF2B5EF4-FFF2-40B4-BE49-F238E27FC236}">
                  <a16:creationId xmlns:a16="http://schemas.microsoft.com/office/drawing/2014/main" id="{5BAA5E2E-780C-4CEF-ACF0-2279FB374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79448" y="4227958"/>
              <a:ext cx="163273" cy="564115"/>
            </a:xfrm>
            <a:custGeom>
              <a:avLst/>
              <a:gdLst>
                <a:gd name="T0" fmla="*/ 90 w 116"/>
                <a:gd name="T1" fmla="*/ 0 h 401"/>
                <a:gd name="T2" fmla="*/ 26 w 116"/>
                <a:gd name="T3" fmla="*/ 0 h 401"/>
                <a:gd name="T4" fmla="*/ 26 w 116"/>
                <a:gd name="T5" fmla="*/ 140 h 401"/>
                <a:gd name="T6" fmla="*/ 0 w 116"/>
                <a:gd name="T7" fmla="*/ 140 h 401"/>
                <a:gd name="T8" fmla="*/ 0 w 116"/>
                <a:gd name="T9" fmla="*/ 401 h 401"/>
                <a:gd name="T10" fmla="*/ 116 w 116"/>
                <a:gd name="T11" fmla="*/ 401 h 401"/>
                <a:gd name="T12" fmla="*/ 116 w 116"/>
                <a:gd name="T13" fmla="*/ 140 h 401"/>
                <a:gd name="T14" fmla="*/ 90 w 116"/>
                <a:gd name="T15" fmla="*/ 140 h 401"/>
                <a:gd name="T16" fmla="*/ 90 w 116"/>
                <a:gd name="T1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401">
                  <a:moveTo>
                    <a:pt x="90" y="0"/>
                  </a:moveTo>
                  <a:lnTo>
                    <a:pt x="26" y="0"/>
                  </a:lnTo>
                  <a:lnTo>
                    <a:pt x="26" y="140"/>
                  </a:lnTo>
                  <a:lnTo>
                    <a:pt x="0" y="140"/>
                  </a:lnTo>
                  <a:lnTo>
                    <a:pt x="0" y="401"/>
                  </a:lnTo>
                  <a:lnTo>
                    <a:pt x="116" y="401"/>
                  </a:lnTo>
                  <a:lnTo>
                    <a:pt x="116" y="140"/>
                  </a:lnTo>
                  <a:lnTo>
                    <a:pt x="90" y="140"/>
                  </a:lnTo>
                  <a:lnTo>
                    <a:pt x="9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3" name="Freeform 294">
              <a:extLst>
                <a:ext uri="{FF2B5EF4-FFF2-40B4-BE49-F238E27FC236}">
                  <a16:creationId xmlns:a16="http://schemas.microsoft.com/office/drawing/2014/main" id="{30B448E5-0CF2-4D75-9097-200322556C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97483" y="4227958"/>
              <a:ext cx="163273" cy="564115"/>
            </a:xfrm>
            <a:custGeom>
              <a:avLst/>
              <a:gdLst>
                <a:gd name="T0" fmla="*/ 90 w 116"/>
                <a:gd name="T1" fmla="*/ 0 h 401"/>
                <a:gd name="T2" fmla="*/ 26 w 116"/>
                <a:gd name="T3" fmla="*/ 0 h 401"/>
                <a:gd name="T4" fmla="*/ 26 w 116"/>
                <a:gd name="T5" fmla="*/ 140 h 401"/>
                <a:gd name="T6" fmla="*/ 0 w 116"/>
                <a:gd name="T7" fmla="*/ 140 h 401"/>
                <a:gd name="T8" fmla="*/ 0 w 116"/>
                <a:gd name="T9" fmla="*/ 401 h 401"/>
                <a:gd name="T10" fmla="*/ 116 w 116"/>
                <a:gd name="T11" fmla="*/ 401 h 401"/>
                <a:gd name="T12" fmla="*/ 116 w 116"/>
                <a:gd name="T13" fmla="*/ 140 h 401"/>
                <a:gd name="T14" fmla="*/ 90 w 116"/>
                <a:gd name="T15" fmla="*/ 140 h 401"/>
                <a:gd name="T16" fmla="*/ 90 w 116"/>
                <a:gd name="T1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401">
                  <a:moveTo>
                    <a:pt x="90" y="0"/>
                  </a:moveTo>
                  <a:lnTo>
                    <a:pt x="26" y="0"/>
                  </a:lnTo>
                  <a:lnTo>
                    <a:pt x="26" y="140"/>
                  </a:lnTo>
                  <a:lnTo>
                    <a:pt x="0" y="140"/>
                  </a:lnTo>
                  <a:lnTo>
                    <a:pt x="0" y="401"/>
                  </a:lnTo>
                  <a:lnTo>
                    <a:pt x="116" y="401"/>
                  </a:lnTo>
                  <a:lnTo>
                    <a:pt x="116" y="140"/>
                  </a:lnTo>
                  <a:lnTo>
                    <a:pt x="90" y="140"/>
                  </a:lnTo>
                  <a:lnTo>
                    <a:pt x="9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4" name="Freeform 295">
              <a:extLst>
                <a:ext uri="{FF2B5EF4-FFF2-40B4-BE49-F238E27FC236}">
                  <a16:creationId xmlns:a16="http://schemas.microsoft.com/office/drawing/2014/main" id="{0D16DC9A-F5FA-4094-B9BA-65E6EDCA2D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14110" y="4227958"/>
              <a:ext cx="163273" cy="564115"/>
            </a:xfrm>
            <a:custGeom>
              <a:avLst/>
              <a:gdLst>
                <a:gd name="T0" fmla="*/ 90 w 116"/>
                <a:gd name="T1" fmla="*/ 0 h 401"/>
                <a:gd name="T2" fmla="*/ 26 w 116"/>
                <a:gd name="T3" fmla="*/ 0 h 401"/>
                <a:gd name="T4" fmla="*/ 26 w 116"/>
                <a:gd name="T5" fmla="*/ 140 h 401"/>
                <a:gd name="T6" fmla="*/ 0 w 116"/>
                <a:gd name="T7" fmla="*/ 140 h 401"/>
                <a:gd name="T8" fmla="*/ 0 w 116"/>
                <a:gd name="T9" fmla="*/ 401 h 401"/>
                <a:gd name="T10" fmla="*/ 116 w 116"/>
                <a:gd name="T11" fmla="*/ 401 h 401"/>
                <a:gd name="T12" fmla="*/ 116 w 116"/>
                <a:gd name="T13" fmla="*/ 140 h 401"/>
                <a:gd name="T14" fmla="*/ 90 w 116"/>
                <a:gd name="T15" fmla="*/ 140 h 401"/>
                <a:gd name="T16" fmla="*/ 90 w 116"/>
                <a:gd name="T1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401">
                  <a:moveTo>
                    <a:pt x="90" y="0"/>
                  </a:moveTo>
                  <a:lnTo>
                    <a:pt x="26" y="0"/>
                  </a:lnTo>
                  <a:lnTo>
                    <a:pt x="26" y="140"/>
                  </a:lnTo>
                  <a:lnTo>
                    <a:pt x="0" y="140"/>
                  </a:lnTo>
                  <a:lnTo>
                    <a:pt x="0" y="401"/>
                  </a:lnTo>
                  <a:lnTo>
                    <a:pt x="116" y="401"/>
                  </a:lnTo>
                  <a:lnTo>
                    <a:pt x="116" y="140"/>
                  </a:lnTo>
                  <a:lnTo>
                    <a:pt x="90" y="140"/>
                  </a:lnTo>
                  <a:lnTo>
                    <a:pt x="9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5" name="Freeform 296">
              <a:extLst>
                <a:ext uri="{FF2B5EF4-FFF2-40B4-BE49-F238E27FC236}">
                  <a16:creationId xmlns:a16="http://schemas.microsoft.com/office/drawing/2014/main" id="{60750EC0-8D8E-4257-B55F-1AE1265377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30738" y="4227958"/>
              <a:ext cx="163273" cy="564115"/>
            </a:xfrm>
            <a:custGeom>
              <a:avLst/>
              <a:gdLst>
                <a:gd name="T0" fmla="*/ 90 w 116"/>
                <a:gd name="T1" fmla="*/ 0 h 401"/>
                <a:gd name="T2" fmla="*/ 26 w 116"/>
                <a:gd name="T3" fmla="*/ 0 h 401"/>
                <a:gd name="T4" fmla="*/ 26 w 116"/>
                <a:gd name="T5" fmla="*/ 140 h 401"/>
                <a:gd name="T6" fmla="*/ 0 w 116"/>
                <a:gd name="T7" fmla="*/ 140 h 401"/>
                <a:gd name="T8" fmla="*/ 0 w 116"/>
                <a:gd name="T9" fmla="*/ 401 h 401"/>
                <a:gd name="T10" fmla="*/ 116 w 116"/>
                <a:gd name="T11" fmla="*/ 401 h 401"/>
                <a:gd name="T12" fmla="*/ 116 w 116"/>
                <a:gd name="T13" fmla="*/ 140 h 401"/>
                <a:gd name="T14" fmla="*/ 90 w 116"/>
                <a:gd name="T15" fmla="*/ 140 h 401"/>
                <a:gd name="T16" fmla="*/ 90 w 116"/>
                <a:gd name="T1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401">
                  <a:moveTo>
                    <a:pt x="90" y="0"/>
                  </a:moveTo>
                  <a:lnTo>
                    <a:pt x="26" y="0"/>
                  </a:lnTo>
                  <a:lnTo>
                    <a:pt x="26" y="140"/>
                  </a:lnTo>
                  <a:lnTo>
                    <a:pt x="0" y="140"/>
                  </a:lnTo>
                  <a:lnTo>
                    <a:pt x="0" y="401"/>
                  </a:lnTo>
                  <a:lnTo>
                    <a:pt x="116" y="401"/>
                  </a:lnTo>
                  <a:lnTo>
                    <a:pt x="116" y="140"/>
                  </a:lnTo>
                  <a:lnTo>
                    <a:pt x="90" y="140"/>
                  </a:lnTo>
                  <a:lnTo>
                    <a:pt x="9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6" name="Freeform 297">
              <a:extLst>
                <a:ext uri="{FF2B5EF4-FFF2-40B4-BE49-F238E27FC236}">
                  <a16:creationId xmlns:a16="http://schemas.microsoft.com/office/drawing/2014/main" id="{37AE6CD3-9E8D-4E2A-BCA7-3CB6A10D42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48774" y="4227958"/>
              <a:ext cx="163273" cy="564115"/>
            </a:xfrm>
            <a:custGeom>
              <a:avLst/>
              <a:gdLst>
                <a:gd name="T0" fmla="*/ 90 w 116"/>
                <a:gd name="T1" fmla="*/ 0 h 401"/>
                <a:gd name="T2" fmla="*/ 26 w 116"/>
                <a:gd name="T3" fmla="*/ 0 h 401"/>
                <a:gd name="T4" fmla="*/ 26 w 116"/>
                <a:gd name="T5" fmla="*/ 140 h 401"/>
                <a:gd name="T6" fmla="*/ 0 w 116"/>
                <a:gd name="T7" fmla="*/ 140 h 401"/>
                <a:gd name="T8" fmla="*/ 0 w 116"/>
                <a:gd name="T9" fmla="*/ 401 h 401"/>
                <a:gd name="T10" fmla="*/ 116 w 116"/>
                <a:gd name="T11" fmla="*/ 401 h 401"/>
                <a:gd name="T12" fmla="*/ 116 w 116"/>
                <a:gd name="T13" fmla="*/ 140 h 401"/>
                <a:gd name="T14" fmla="*/ 90 w 116"/>
                <a:gd name="T15" fmla="*/ 140 h 401"/>
                <a:gd name="T16" fmla="*/ 90 w 116"/>
                <a:gd name="T1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401">
                  <a:moveTo>
                    <a:pt x="90" y="0"/>
                  </a:moveTo>
                  <a:lnTo>
                    <a:pt x="26" y="0"/>
                  </a:lnTo>
                  <a:lnTo>
                    <a:pt x="26" y="140"/>
                  </a:lnTo>
                  <a:lnTo>
                    <a:pt x="0" y="140"/>
                  </a:lnTo>
                  <a:lnTo>
                    <a:pt x="0" y="401"/>
                  </a:lnTo>
                  <a:lnTo>
                    <a:pt x="116" y="401"/>
                  </a:lnTo>
                  <a:lnTo>
                    <a:pt x="116" y="140"/>
                  </a:lnTo>
                  <a:lnTo>
                    <a:pt x="90" y="140"/>
                  </a:lnTo>
                  <a:lnTo>
                    <a:pt x="9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7" name="Freeform 298">
              <a:extLst>
                <a:ext uri="{FF2B5EF4-FFF2-40B4-BE49-F238E27FC236}">
                  <a16:creationId xmlns:a16="http://schemas.microsoft.com/office/drawing/2014/main" id="{BE0B92A1-0026-45E7-B7EC-D6C68186CC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65402" y="4227958"/>
              <a:ext cx="163273" cy="564115"/>
            </a:xfrm>
            <a:custGeom>
              <a:avLst/>
              <a:gdLst>
                <a:gd name="T0" fmla="*/ 90 w 116"/>
                <a:gd name="T1" fmla="*/ 0 h 401"/>
                <a:gd name="T2" fmla="*/ 26 w 116"/>
                <a:gd name="T3" fmla="*/ 0 h 401"/>
                <a:gd name="T4" fmla="*/ 26 w 116"/>
                <a:gd name="T5" fmla="*/ 140 h 401"/>
                <a:gd name="T6" fmla="*/ 0 w 116"/>
                <a:gd name="T7" fmla="*/ 140 h 401"/>
                <a:gd name="T8" fmla="*/ 0 w 116"/>
                <a:gd name="T9" fmla="*/ 401 h 401"/>
                <a:gd name="T10" fmla="*/ 116 w 116"/>
                <a:gd name="T11" fmla="*/ 401 h 401"/>
                <a:gd name="T12" fmla="*/ 116 w 116"/>
                <a:gd name="T13" fmla="*/ 140 h 401"/>
                <a:gd name="T14" fmla="*/ 90 w 116"/>
                <a:gd name="T15" fmla="*/ 140 h 401"/>
                <a:gd name="T16" fmla="*/ 90 w 116"/>
                <a:gd name="T1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401">
                  <a:moveTo>
                    <a:pt x="90" y="0"/>
                  </a:moveTo>
                  <a:lnTo>
                    <a:pt x="26" y="0"/>
                  </a:lnTo>
                  <a:lnTo>
                    <a:pt x="26" y="140"/>
                  </a:lnTo>
                  <a:lnTo>
                    <a:pt x="0" y="140"/>
                  </a:lnTo>
                  <a:lnTo>
                    <a:pt x="0" y="401"/>
                  </a:lnTo>
                  <a:lnTo>
                    <a:pt x="116" y="401"/>
                  </a:lnTo>
                  <a:lnTo>
                    <a:pt x="116" y="140"/>
                  </a:lnTo>
                  <a:lnTo>
                    <a:pt x="90" y="140"/>
                  </a:lnTo>
                  <a:lnTo>
                    <a:pt x="9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8" name="Freeform 299">
              <a:extLst>
                <a:ext uri="{FF2B5EF4-FFF2-40B4-BE49-F238E27FC236}">
                  <a16:creationId xmlns:a16="http://schemas.microsoft.com/office/drawing/2014/main" id="{24E5A6C4-49F0-4530-875C-DD0930E27E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82030" y="4227958"/>
              <a:ext cx="163273" cy="564115"/>
            </a:xfrm>
            <a:custGeom>
              <a:avLst/>
              <a:gdLst>
                <a:gd name="T0" fmla="*/ 90 w 116"/>
                <a:gd name="T1" fmla="*/ 140 h 401"/>
                <a:gd name="T2" fmla="*/ 90 w 116"/>
                <a:gd name="T3" fmla="*/ 0 h 401"/>
                <a:gd name="T4" fmla="*/ 26 w 116"/>
                <a:gd name="T5" fmla="*/ 0 h 401"/>
                <a:gd name="T6" fmla="*/ 26 w 116"/>
                <a:gd name="T7" fmla="*/ 140 h 401"/>
                <a:gd name="T8" fmla="*/ 0 w 116"/>
                <a:gd name="T9" fmla="*/ 140 h 401"/>
                <a:gd name="T10" fmla="*/ 0 w 116"/>
                <a:gd name="T11" fmla="*/ 401 h 401"/>
                <a:gd name="T12" fmla="*/ 116 w 116"/>
                <a:gd name="T13" fmla="*/ 401 h 401"/>
                <a:gd name="T14" fmla="*/ 116 w 116"/>
                <a:gd name="T15" fmla="*/ 140 h 401"/>
                <a:gd name="T16" fmla="*/ 90 w 116"/>
                <a:gd name="T17" fmla="*/ 14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401">
                  <a:moveTo>
                    <a:pt x="90" y="140"/>
                  </a:moveTo>
                  <a:lnTo>
                    <a:pt x="90" y="0"/>
                  </a:lnTo>
                  <a:lnTo>
                    <a:pt x="26" y="0"/>
                  </a:lnTo>
                  <a:lnTo>
                    <a:pt x="26" y="140"/>
                  </a:lnTo>
                  <a:lnTo>
                    <a:pt x="0" y="140"/>
                  </a:lnTo>
                  <a:lnTo>
                    <a:pt x="0" y="401"/>
                  </a:lnTo>
                  <a:lnTo>
                    <a:pt x="116" y="401"/>
                  </a:lnTo>
                  <a:lnTo>
                    <a:pt x="116" y="140"/>
                  </a:lnTo>
                  <a:lnTo>
                    <a:pt x="90" y="1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58" name="Group 657">
            <a:extLst>
              <a:ext uri="{FF2B5EF4-FFF2-40B4-BE49-F238E27FC236}">
                <a16:creationId xmlns:a16="http://schemas.microsoft.com/office/drawing/2014/main" id="{763CF4FB-7228-4B62-B025-215B8B3BAA8D}"/>
              </a:ext>
            </a:extLst>
          </p:cNvPr>
          <p:cNvGrpSpPr/>
          <p:nvPr/>
        </p:nvGrpSpPr>
        <p:grpSpPr>
          <a:xfrm>
            <a:off x="10446192" y="8894211"/>
            <a:ext cx="3499111" cy="564115"/>
            <a:chOff x="10446192" y="8894211"/>
            <a:chExt cx="3499111" cy="564115"/>
          </a:xfrm>
          <a:solidFill>
            <a:schemeClr val="tx1">
              <a:lumMod val="10000"/>
              <a:lumOff val="90000"/>
            </a:schemeClr>
          </a:solidFill>
        </p:grpSpPr>
        <p:sp>
          <p:nvSpPr>
            <p:cNvPr id="629" name="Freeform 300">
              <a:extLst>
                <a:ext uri="{FF2B5EF4-FFF2-40B4-BE49-F238E27FC236}">
                  <a16:creationId xmlns:a16="http://schemas.microsoft.com/office/drawing/2014/main" id="{5FE68D12-B172-4274-845D-89698DEE51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82030" y="8894211"/>
              <a:ext cx="163273" cy="564115"/>
            </a:xfrm>
            <a:custGeom>
              <a:avLst/>
              <a:gdLst>
                <a:gd name="T0" fmla="*/ 0 w 116"/>
                <a:gd name="T1" fmla="*/ 261 h 401"/>
                <a:gd name="T2" fmla="*/ 26 w 116"/>
                <a:gd name="T3" fmla="*/ 261 h 401"/>
                <a:gd name="T4" fmla="*/ 26 w 116"/>
                <a:gd name="T5" fmla="*/ 401 h 401"/>
                <a:gd name="T6" fmla="*/ 90 w 116"/>
                <a:gd name="T7" fmla="*/ 401 h 401"/>
                <a:gd name="T8" fmla="*/ 90 w 116"/>
                <a:gd name="T9" fmla="*/ 261 h 401"/>
                <a:gd name="T10" fmla="*/ 116 w 116"/>
                <a:gd name="T11" fmla="*/ 261 h 401"/>
                <a:gd name="T12" fmla="*/ 116 w 116"/>
                <a:gd name="T13" fmla="*/ 0 h 401"/>
                <a:gd name="T14" fmla="*/ 0 w 116"/>
                <a:gd name="T15" fmla="*/ 0 h 401"/>
                <a:gd name="T16" fmla="*/ 0 w 116"/>
                <a:gd name="T17" fmla="*/ 26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401">
                  <a:moveTo>
                    <a:pt x="0" y="261"/>
                  </a:moveTo>
                  <a:lnTo>
                    <a:pt x="26" y="261"/>
                  </a:lnTo>
                  <a:lnTo>
                    <a:pt x="26" y="401"/>
                  </a:lnTo>
                  <a:lnTo>
                    <a:pt x="90" y="401"/>
                  </a:lnTo>
                  <a:lnTo>
                    <a:pt x="90" y="261"/>
                  </a:lnTo>
                  <a:lnTo>
                    <a:pt x="116" y="261"/>
                  </a:lnTo>
                  <a:lnTo>
                    <a:pt x="116" y="0"/>
                  </a:lnTo>
                  <a:lnTo>
                    <a:pt x="0" y="0"/>
                  </a:lnTo>
                  <a:lnTo>
                    <a:pt x="0" y="2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0" name="Freeform 301">
              <a:extLst>
                <a:ext uri="{FF2B5EF4-FFF2-40B4-BE49-F238E27FC236}">
                  <a16:creationId xmlns:a16="http://schemas.microsoft.com/office/drawing/2014/main" id="{2CD19A97-B2F3-4702-8001-F75B6BECFE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65402" y="8894211"/>
              <a:ext cx="163273" cy="564115"/>
            </a:xfrm>
            <a:custGeom>
              <a:avLst/>
              <a:gdLst>
                <a:gd name="T0" fmla="*/ 0 w 116"/>
                <a:gd name="T1" fmla="*/ 261 h 401"/>
                <a:gd name="T2" fmla="*/ 26 w 116"/>
                <a:gd name="T3" fmla="*/ 261 h 401"/>
                <a:gd name="T4" fmla="*/ 26 w 116"/>
                <a:gd name="T5" fmla="*/ 401 h 401"/>
                <a:gd name="T6" fmla="*/ 90 w 116"/>
                <a:gd name="T7" fmla="*/ 401 h 401"/>
                <a:gd name="T8" fmla="*/ 90 w 116"/>
                <a:gd name="T9" fmla="*/ 261 h 401"/>
                <a:gd name="T10" fmla="*/ 116 w 116"/>
                <a:gd name="T11" fmla="*/ 261 h 401"/>
                <a:gd name="T12" fmla="*/ 116 w 116"/>
                <a:gd name="T13" fmla="*/ 0 h 401"/>
                <a:gd name="T14" fmla="*/ 0 w 116"/>
                <a:gd name="T15" fmla="*/ 0 h 401"/>
                <a:gd name="T16" fmla="*/ 0 w 116"/>
                <a:gd name="T17" fmla="*/ 26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401">
                  <a:moveTo>
                    <a:pt x="0" y="261"/>
                  </a:moveTo>
                  <a:lnTo>
                    <a:pt x="26" y="261"/>
                  </a:lnTo>
                  <a:lnTo>
                    <a:pt x="26" y="401"/>
                  </a:lnTo>
                  <a:lnTo>
                    <a:pt x="90" y="401"/>
                  </a:lnTo>
                  <a:lnTo>
                    <a:pt x="90" y="261"/>
                  </a:lnTo>
                  <a:lnTo>
                    <a:pt x="116" y="261"/>
                  </a:lnTo>
                  <a:lnTo>
                    <a:pt x="116" y="0"/>
                  </a:lnTo>
                  <a:lnTo>
                    <a:pt x="0" y="0"/>
                  </a:lnTo>
                  <a:lnTo>
                    <a:pt x="0" y="2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1" name="Freeform 302">
              <a:extLst>
                <a:ext uri="{FF2B5EF4-FFF2-40B4-BE49-F238E27FC236}">
                  <a16:creationId xmlns:a16="http://schemas.microsoft.com/office/drawing/2014/main" id="{51EAF810-A305-4054-912F-6ED36EF5B2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48774" y="8894211"/>
              <a:ext cx="163273" cy="564115"/>
            </a:xfrm>
            <a:custGeom>
              <a:avLst/>
              <a:gdLst>
                <a:gd name="T0" fmla="*/ 0 w 116"/>
                <a:gd name="T1" fmla="*/ 261 h 401"/>
                <a:gd name="T2" fmla="*/ 26 w 116"/>
                <a:gd name="T3" fmla="*/ 261 h 401"/>
                <a:gd name="T4" fmla="*/ 26 w 116"/>
                <a:gd name="T5" fmla="*/ 401 h 401"/>
                <a:gd name="T6" fmla="*/ 90 w 116"/>
                <a:gd name="T7" fmla="*/ 401 h 401"/>
                <a:gd name="T8" fmla="*/ 90 w 116"/>
                <a:gd name="T9" fmla="*/ 261 h 401"/>
                <a:gd name="T10" fmla="*/ 116 w 116"/>
                <a:gd name="T11" fmla="*/ 261 h 401"/>
                <a:gd name="T12" fmla="*/ 116 w 116"/>
                <a:gd name="T13" fmla="*/ 0 h 401"/>
                <a:gd name="T14" fmla="*/ 0 w 116"/>
                <a:gd name="T15" fmla="*/ 0 h 401"/>
                <a:gd name="T16" fmla="*/ 0 w 116"/>
                <a:gd name="T17" fmla="*/ 26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401">
                  <a:moveTo>
                    <a:pt x="0" y="261"/>
                  </a:moveTo>
                  <a:lnTo>
                    <a:pt x="26" y="261"/>
                  </a:lnTo>
                  <a:lnTo>
                    <a:pt x="26" y="401"/>
                  </a:lnTo>
                  <a:lnTo>
                    <a:pt x="90" y="401"/>
                  </a:lnTo>
                  <a:lnTo>
                    <a:pt x="90" y="261"/>
                  </a:lnTo>
                  <a:lnTo>
                    <a:pt x="116" y="261"/>
                  </a:lnTo>
                  <a:lnTo>
                    <a:pt x="116" y="0"/>
                  </a:lnTo>
                  <a:lnTo>
                    <a:pt x="0" y="0"/>
                  </a:lnTo>
                  <a:lnTo>
                    <a:pt x="0" y="2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2" name="Freeform 303">
              <a:extLst>
                <a:ext uri="{FF2B5EF4-FFF2-40B4-BE49-F238E27FC236}">
                  <a16:creationId xmlns:a16="http://schemas.microsoft.com/office/drawing/2014/main" id="{5E3249E3-A81B-4A8F-8600-4C8688DED0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30738" y="8894211"/>
              <a:ext cx="163273" cy="564115"/>
            </a:xfrm>
            <a:custGeom>
              <a:avLst/>
              <a:gdLst>
                <a:gd name="T0" fmla="*/ 0 w 116"/>
                <a:gd name="T1" fmla="*/ 261 h 401"/>
                <a:gd name="T2" fmla="*/ 26 w 116"/>
                <a:gd name="T3" fmla="*/ 261 h 401"/>
                <a:gd name="T4" fmla="*/ 26 w 116"/>
                <a:gd name="T5" fmla="*/ 401 h 401"/>
                <a:gd name="T6" fmla="*/ 90 w 116"/>
                <a:gd name="T7" fmla="*/ 401 h 401"/>
                <a:gd name="T8" fmla="*/ 90 w 116"/>
                <a:gd name="T9" fmla="*/ 261 h 401"/>
                <a:gd name="T10" fmla="*/ 116 w 116"/>
                <a:gd name="T11" fmla="*/ 261 h 401"/>
                <a:gd name="T12" fmla="*/ 116 w 116"/>
                <a:gd name="T13" fmla="*/ 0 h 401"/>
                <a:gd name="T14" fmla="*/ 0 w 116"/>
                <a:gd name="T15" fmla="*/ 0 h 401"/>
                <a:gd name="T16" fmla="*/ 0 w 116"/>
                <a:gd name="T17" fmla="*/ 26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401">
                  <a:moveTo>
                    <a:pt x="0" y="261"/>
                  </a:moveTo>
                  <a:lnTo>
                    <a:pt x="26" y="261"/>
                  </a:lnTo>
                  <a:lnTo>
                    <a:pt x="26" y="401"/>
                  </a:lnTo>
                  <a:lnTo>
                    <a:pt x="90" y="401"/>
                  </a:lnTo>
                  <a:lnTo>
                    <a:pt x="90" y="261"/>
                  </a:lnTo>
                  <a:lnTo>
                    <a:pt x="116" y="261"/>
                  </a:lnTo>
                  <a:lnTo>
                    <a:pt x="116" y="0"/>
                  </a:lnTo>
                  <a:lnTo>
                    <a:pt x="0" y="0"/>
                  </a:lnTo>
                  <a:lnTo>
                    <a:pt x="0" y="2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3" name="Freeform 304">
              <a:extLst>
                <a:ext uri="{FF2B5EF4-FFF2-40B4-BE49-F238E27FC236}">
                  <a16:creationId xmlns:a16="http://schemas.microsoft.com/office/drawing/2014/main" id="{6958C0DA-661D-4522-A638-478AFE9A46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14110" y="8894211"/>
              <a:ext cx="163273" cy="564115"/>
            </a:xfrm>
            <a:custGeom>
              <a:avLst/>
              <a:gdLst>
                <a:gd name="T0" fmla="*/ 0 w 116"/>
                <a:gd name="T1" fmla="*/ 261 h 401"/>
                <a:gd name="T2" fmla="*/ 26 w 116"/>
                <a:gd name="T3" fmla="*/ 261 h 401"/>
                <a:gd name="T4" fmla="*/ 26 w 116"/>
                <a:gd name="T5" fmla="*/ 401 h 401"/>
                <a:gd name="T6" fmla="*/ 90 w 116"/>
                <a:gd name="T7" fmla="*/ 401 h 401"/>
                <a:gd name="T8" fmla="*/ 90 w 116"/>
                <a:gd name="T9" fmla="*/ 261 h 401"/>
                <a:gd name="T10" fmla="*/ 116 w 116"/>
                <a:gd name="T11" fmla="*/ 261 h 401"/>
                <a:gd name="T12" fmla="*/ 116 w 116"/>
                <a:gd name="T13" fmla="*/ 0 h 401"/>
                <a:gd name="T14" fmla="*/ 0 w 116"/>
                <a:gd name="T15" fmla="*/ 0 h 401"/>
                <a:gd name="T16" fmla="*/ 0 w 116"/>
                <a:gd name="T17" fmla="*/ 26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401">
                  <a:moveTo>
                    <a:pt x="0" y="261"/>
                  </a:moveTo>
                  <a:lnTo>
                    <a:pt x="26" y="261"/>
                  </a:lnTo>
                  <a:lnTo>
                    <a:pt x="26" y="401"/>
                  </a:lnTo>
                  <a:lnTo>
                    <a:pt x="90" y="401"/>
                  </a:lnTo>
                  <a:lnTo>
                    <a:pt x="90" y="261"/>
                  </a:lnTo>
                  <a:lnTo>
                    <a:pt x="116" y="261"/>
                  </a:lnTo>
                  <a:lnTo>
                    <a:pt x="116" y="0"/>
                  </a:lnTo>
                  <a:lnTo>
                    <a:pt x="0" y="0"/>
                  </a:lnTo>
                  <a:lnTo>
                    <a:pt x="0" y="2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4" name="Freeform 305">
              <a:extLst>
                <a:ext uri="{FF2B5EF4-FFF2-40B4-BE49-F238E27FC236}">
                  <a16:creationId xmlns:a16="http://schemas.microsoft.com/office/drawing/2014/main" id="{6E68199C-FCAB-48F9-9AB8-7F769EF35E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97483" y="8894211"/>
              <a:ext cx="163273" cy="564115"/>
            </a:xfrm>
            <a:custGeom>
              <a:avLst/>
              <a:gdLst>
                <a:gd name="T0" fmla="*/ 0 w 116"/>
                <a:gd name="T1" fmla="*/ 261 h 401"/>
                <a:gd name="T2" fmla="*/ 26 w 116"/>
                <a:gd name="T3" fmla="*/ 261 h 401"/>
                <a:gd name="T4" fmla="*/ 26 w 116"/>
                <a:gd name="T5" fmla="*/ 401 h 401"/>
                <a:gd name="T6" fmla="*/ 90 w 116"/>
                <a:gd name="T7" fmla="*/ 401 h 401"/>
                <a:gd name="T8" fmla="*/ 90 w 116"/>
                <a:gd name="T9" fmla="*/ 261 h 401"/>
                <a:gd name="T10" fmla="*/ 116 w 116"/>
                <a:gd name="T11" fmla="*/ 261 h 401"/>
                <a:gd name="T12" fmla="*/ 116 w 116"/>
                <a:gd name="T13" fmla="*/ 0 h 401"/>
                <a:gd name="T14" fmla="*/ 0 w 116"/>
                <a:gd name="T15" fmla="*/ 0 h 401"/>
                <a:gd name="T16" fmla="*/ 0 w 116"/>
                <a:gd name="T17" fmla="*/ 26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401">
                  <a:moveTo>
                    <a:pt x="0" y="261"/>
                  </a:moveTo>
                  <a:lnTo>
                    <a:pt x="26" y="261"/>
                  </a:lnTo>
                  <a:lnTo>
                    <a:pt x="26" y="401"/>
                  </a:lnTo>
                  <a:lnTo>
                    <a:pt x="90" y="401"/>
                  </a:lnTo>
                  <a:lnTo>
                    <a:pt x="90" y="261"/>
                  </a:lnTo>
                  <a:lnTo>
                    <a:pt x="116" y="261"/>
                  </a:lnTo>
                  <a:lnTo>
                    <a:pt x="116" y="0"/>
                  </a:lnTo>
                  <a:lnTo>
                    <a:pt x="0" y="0"/>
                  </a:lnTo>
                  <a:lnTo>
                    <a:pt x="0" y="2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5" name="Freeform 306">
              <a:extLst>
                <a:ext uri="{FF2B5EF4-FFF2-40B4-BE49-F238E27FC236}">
                  <a16:creationId xmlns:a16="http://schemas.microsoft.com/office/drawing/2014/main" id="{E0D27B61-C921-4A8B-8A3A-EF614FDA12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79448" y="8894211"/>
              <a:ext cx="163273" cy="564115"/>
            </a:xfrm>
            <a:custGeom>
              <a:avLst/>
              <a:gdLst>
                <a:gd name="T0" fmla="*/ 0 w 116"/>
                <a:gd name="T1" fmla="*/ 261 h 401"/>
                <a:gd name="T2" fmla="*/ 26 w 116"/>
                <a:gd name="T3" fmla="*/ 261 h 401"/>
                <a:gd name="T4" fmla="*/ 26 w 116"/>
                <a:gd name="T5" fmla="*/ 401 h 401"/>
                <a:gd name="T6" fmla="*/ 90 w 116"/>
                <a:gd name="T7" fmla="*/ 401 h 401"/>
                <a:gd name="T8" fmla="*/ 90 w 116"/>
                <a:gd name="T9" fmla="*/ 261 h 401"/>
                <a:gd name="T10" fmla="*/ 116 w 116"/>
                <a:gd name="T11" fmla="*/ 261 h 401"/>
                <a:gd name="T12" fmla="*/ 116 w 116"/>
                <a:gd name="T13" fmla="*/ 0 h 401"/>
                <a:gd name="T14" fmla="*/ 0 w 116"/>
                <a:gd name="T15" fmla="*/ 0 h 401"/>
                <a:gd name="T16" fmla="*/ 0 w 116"/>
                <a:gd name="T17" fmla="*/ 26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401">
                  <a:moveTo>
                    <a:pt x="0" y="261"/>
                  </a:moveTo>
                  <a:lnTo>
                    <a:pt x="26" y="261"/>
                  </a:lnTo>
                  <a:lnTo>
                    <a:pt x="26" y="401"/>
                  </a:lnTo>
                  <a:lnTo>
                    <a:pt x="90" y="401"/>
                  </a:lnTo>
                  <a:lnTo>
                    <a:pt x="90" y="261"/>
                  </a:lnTo>
                  <a:lnTo>
                    <a:pt x="116" y="261"/>
                  </a:lnTo>
                  <a:lnTo>
                    <a:pt x="116" y="0"/>
                  </a:lnTo>
                  <a:lnTo>
                    <a:pt x="0" y="0"/>
                  </a:lnTo>
                  <a:lnTo>
                    <a:pt x="0" y="2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6" name="Freeform 307">
              <a:extLst>
                <a:ext uri="{FF2B5EF4-FFF2-40B4-BE49-F238E27FC236}">
                  <a16:creationId xmlns:a16="http://schemas.microsoft.com/office/drawing/2014/main" id="{206176FD-4EFD-422D-900D-B1E8C99CA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62820" y="8894211"/>
              <a:ext cx="163273" cy="564115"/>
            </a:xfrm>
            <a:custGeom>
              <a:avLst/>
              <a:gdLst>
                <a:gd name="T0" fmla="*/ 0 w 116"/>
                <a:gd name="T1" fmla="*/ 261 h 401"/>
                <a:gd name="T2" fmla="*/ 26 w 116"/>
                <a:gd name="T3" fmla="*/ 261 h 401"/>
                <a:gd name="T4" fmla="*/ 26 w 116"/>
                <a:gd name="T5" fmla="*/ 401 h 401"/>
                <a:gd name="T6" fmla="*/ 90 w 116"/>
                <a:gd name="T7" fmla="*/ 401 h 401"/>
                <a:gd name="T8" fmla="*/ 90 w 116"/>
                <a:gd name="T9" fmla="*/ 261 h 401"/>
                <a:gd name="T10" fmla="*/ 116 w 116"/>
                <a:gd name="T11" fmla="*/ 261 h 401"/>
                <a:gd name="T12" fmla="*/ 116 w 116"/>
                <a:gd name="T13" fmla="*/ 0 h 401"/>
                <a:gd name="T14" fmla="*/ 0 w 116"/>
                <a:gd name="T15" fmla="*/ 0 h 401"/>
                <a:gd name="T16" fmla="*/ 0 w 116"/>
                <a:gd name="T17" fmla="*/ 26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401">
                  <a:moveTo>
                    <a:pt x="0" y="261"/>
                  </a:moveTo>
                  <a:lnTo>
                    <a:pt x="26" y="261"/>
                  </a:lnTo>
                  <a:lnTo>
                    <a:pt x="26" y="401"/>
                  </a:lnTo>
                  <a:lnTo>
                    <a:pt x="90" y="401"/>
                  </a:lnTo>
                  <a:lnTo>
                    <a:pt x="90" y="261"/>
                  </a:lnTo>
                  <a:lnTo>
                    <a:pt x="116" y="261"/>
                  </a:lnTo>
                  <a:lnTo>
                    <a:pt x="116" y="0"/>
                  </a:lnTo>
                  <a:lnTo>
                    <a:pt x="0" y="0"/>
                  </a:lnTo>
                  <a:lnTo>
                    <a:pt x="0" y="2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7" name="Freeform 308">
              <a:extLst>
                <a:ext uri="{FF2B5EF4-FFF2-40B4-BE49-F238E27FC236}">
                  <a16:creationId xmlns:a16="http://schemas.microsoft.com/office/drawing/2014/main" id="{312CA0E8-A1E9-4130-9F7E-9C27DAC10A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46192" y="8894211"/>
              <a:ext cx="163273" cy="564115"/>
            </a:xfrm>
            <a:custGeom>
              <a:avLst/>
              <a:gdLst>
                <a:gd name="T0" fmla="*/ 0 w 116"/>
                <a:gd name="T1" fmla="*/ 261 h 401"/>
                <a:gd name="T2" fmla="*/ 26 w 116"/>
                <a:gd name="T3" fmla="*/ 261 h 401"/>
                <a:gd name="T4" fmla="*/ 26 w 116"/>
                <a:gd name="T5" fmla="*/ 401 h 401"/>
                <a:gd name="T6" fmla="*/ 90 w 116"/>
                <a:gd name="T7" fmla="*/ 401 h 401"/>
                <a:gd name="T8" fmla="*/ 90 w 116"/>
                <a:gd name="T9" fmla="*/ 261 h 401"/>
                <a:gd name="T10" fmla="*/ 116 w 116"/>
                <a:gd name="T11" fmla="*/ 261 h 401"/>
                <a:gd name="T12" fmla="*/ 116 w 116"/>
                <a:gd name="T13" fmla="*/ 0 h 401"/>
                <a:gd name="T14" fmla="*/ 0 w 116"/>
                <a:gd name="T15" fmla="*/ 0 h 401"/>
                <a:gd name="T16" fmla="*/ 0 w 116"/>
                <a:gd name="T17" fmla="*/ 26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401">
                  <a:moveTo>
                    <a:pt x="0" y="261"/>
                  </a:moveTo>
                  <a:lnTo>
                    <a:pt x="26" y="261"/>
                  </a:lnTo>
                  <a:lnTo>
                    <a:pt x="26" y="401"/>
                  </a:lnTo>
                  <a:lnTo>
                    <a:pt x="90" y="401"/>
                  </a:lnTo>
                  <a:lnTo>
                    <a:pt x="90" y="261"/>
                  </a:lnTo>
                  <a:lnTo>
                    <a:pt x="116" y="261"/>
                  </a:lnTo>
                  <a:lnTo>
                    <a:pt x="116" y="0"/>
                  </a:lnTo>
                  <a:lnTo>
                    <a:pt x="0" y="0"/>
                  </a:lnTo>
                  <a:lnTo>
                    <a:pt x="0" y="2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57" name="Group 656">
            <a:extLst>
              <a:ext uri="{FF2B5EF4-FFF2-40B4-BE49-F238E27FC236}">
                <a16:creationId xmlns:a16="http://schemas.microsoft.com/office/drawing/2014/main" id="{9FC8B69B-1AB1-4C09-8DEB-724870B69732}"/>
              </a:ext>
            </a:extLst>
          </p:cNvPr>
          <p:cNvGrpSpPr/>
          <p:nvPr/>
        </p:nvGrpSpPr>
        <p:grpSpPr>
          <a:xfrm>
            <a:off x="14247920" y="5093121"/>
            <a:ext cx="563011" cy="3500042"/>
            <a:chOff x="14247920" y="5093121"/>
            <a:chExt cx="563011" cy="3500042"/>
          </a:xfrm>
          <a:solidFill>
            <a:schemeClr val="tx1">
              <a:lumMod val="10000"/>
              <a:lumOff val="90000"/>
            </a:schemeClr>
          </a:solidFill>
        </p:grpSpPr>
        <p:sp>
          <p:nvSpPr>
            <p:cNvPr id="638" name="Freeform 309">
              <a:extLst>
                <a:ext uri="{FF2B5EF4-FFF2-40B4-BE49-F238E27FC236}">
                  <a16:creationId xmlns:a16="http://schemas.microsoft.com/office/drawing/2014/main" id="{E48F7580-88AA-426C-B17F-468363151F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47920" y="5093121"/>
              <a:ext cx="563011" cy="163185"/>
            </a:xfrm>
            <a:custGeom>
              <a:avLst/>
              <a:gdLst>
                <a:gd name="T0" fmla="*/ 260 w 400"/>
                <a:gd name="T1" fmla="*/ 26 h 116"/>
                <a:gd name="T2" fmla="*/ 260 w 400"/>
                <a:gd name="T3" fmla="*/ 0 h 116"/>
                <a:gd name="T4" fmla="*/ 0 w 400"/>
                <a:gd name="T5" fmla="*/ 0 h 116"/>
                <a:gd name="T6" fmla="*/ 0 w 400"/>
                <a:gd name="T7" fmla="*/ 116 h 116"/>
                <a:gd name="T8" fmla="*/ 260 w 400"/>
                <a:gd name="T9" fmla="*/ 116 h 116"/>
                <a:gd name="T10" fmla="*/ 260 w 400"/>
                <a:gd name="T11" fmla="*/ 90 h 116"/>
                <a:gd name="T12" fmla="*/ 400 w 400"/>
                <a:gd name="T13" fmla="*/ 90 h 116"/>
                <a:gd name="T14" fmla="*/ 400 w 400"/>
                <a:gd name="T15" fmla="*/ 26 h 116"/>
                <a:gd name="T16" fmla="*/ 260 w 400"/>
                <a:gd name="T17" fmla="*/ 2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0" h="116">
                  <a:moveTo>
                    <a:pt x="260" y="26"/>
                  </a:moveTo>
                  <a:lnTo>
                    <a:pt x="260" y="0"/>
                  </a:lnTo>
                  <a:lnTo>
                    <a:pt x="0" y="0"/>
                  </a:lnTo>
                  <a:lnTo>
                    <a:pt x="0" y="116"/>
                  </a:lnTo>
                  <a:lnTo>
                    <a:pt x="260" y="116"/>
                  </a:lnTo>
                  <a:lnTo>
                    <a:pt x="260" y="90"/>
                  </a:lnTo>
                  <a:lnTo>
                    <a:pt x="400" y="90"/>
                  </a:lnTo>
                  <a:lnTo>
                    <a:pt x="400" y="26"/>
                  </a:lnTo>
                  <a:lnTo>
                    <a:pt x="260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9" name="Freeform 310">
              <a:extLst>
                <a:ext uri="{FF2B5EF4-FFF2-40B4-BE49-F238E27FC236}">
                  <a16:creationId xmlns:a16="http://schemas.microsoft.com/office/drawing/2014/main" id="{2AF04F73-42A8-4A99-89EC-410A808024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47920" y="5509525"/>
              <a:ext cx="563011" cy="164592"/>
            </a:xfrm>
            <a:custGeom>
              <a:avLst/>
              <a:gdLst>
                <a:gd name="T0" fmla="*/ 260 w 400"/>
                <a:gd name="T1" fmla="*/ 0 h 117"/>
                <a:gd name="T2" fmla="*/ 0 w 400"/>
                <a:gd name="T3" fmla="*/ 0 h 117"/>
                <a:gd name="T4" fmla="*/ 0 w 400"/>
                <a:gd name="T5" fmla="*/ 117 h 117"/>
                <a:gd name="T6" fmla="*/ 260 w 400"/>
                <a:gd name="T7" fmla="*/ 117 h 117"/>
                <a:gd name="T8" fmla="*/ 260 w 400"/>
                <a:gd name="T9" fmla="*/ 91 h 117"/>
                <a:gd name="T10" fmla="*/ 400 w 400"/>
                <a:gd name="T11" fmla="*/ 91 h 117"/>
                <a:gd name="T12" fmla="*/ 400 w 400"/>
                <a:gd name="T13" fmla="*/ 27 h 117"/>
                <a:gd name="T14" fmla="*/ 260 w 400"/>
                <a:gd name="T15" fmla="*/ 27 h 117"/>
                <a:gd name="T16" fmla="*/ 260 w 400"/>
                <a:gd name="T17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0" h="117">
                  <a:moveTo>
                    <a:pt x="260" y="0"/>
                  </a:moveTo>
                  <a:lnTo>
                    <a:pt x="0" y="0"/>
                  </a:lnTo>
                  <a:lnTo>
                    <a:pt x="0" y="117"/>
                  </a:lnTo>
                  <a:lnTo>
                    <a:pt x="260" y="117"/>
                  </a:lnTo>
                  <a:lnTo>
                    <a:pt x="260" y="91"/>
                  </a:lnTo>
                  <a:lnTo>
                    <a:pt x="400" y="91"/>
                  </a:lnTo>
                  <a:lnTo>
                    <a:pt x="400" y="27"/>
                  </a:lnTo>
                  <a:lnTo>
                    <a:pt x="260" y="27"/>
                  </a:lnTo>
                  <a:lnTo>
                    <a:pt x="26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0" name="Freeform 311">
              <a:extLst>
                <a:ext uri="{FF2B5EF4-FFF2-40B4-BE49-F238E27FC236}">
                  <a16:creationId xmlns:a16="http://schemas.microsoft.com/office/drawing/2014/main" id="{B08104DE-B722-463B-880A-33142FEF58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47920" y="5927335"/>
              <a:ext cx="563011" cy="163185"/>
            </a:xfrm>
            <a:custGeom>
              <a:avLst/>
              <a:gdLst>
                <a:gd name="T0" fmla="*/ 260 w 400"/>
                <a:gd name="T1" fmla="*/ 0 h 116"/>
                <a:gd name="T2" fmla="*/ 0 w 400"/>
                <a:gd name="T3" fmla="*/ 0 h 116"/>
                <a:gd name="T4" fmla="*/ 0 w 400"/>
                <a:gd name="T5" fmla="*/ 116 h 116"/>
                <a:gd name="T6" fmla="*/ 260 w 400"/>
                <a:gd name="T7" fmla="*/ 116 h 116"/>
                <a:gd name="T8" fmla="*/ 260 w 400"/>
                <a:gd name="T9" fmla="*/ 90 h 116"/>
                <a:gd name="T10" fmla="*/ 400 w 400"/>
                <a:gd name="T11" fmla="*/ 90 h 116"/>
                <a:gd name="T12" fmla="*/ 400 w 400"/>
                <a:gd name="T13" fmla="*/ 26 h 116"/>
                <a:gd name="T14" fmla="*/ 260 w 400"/>
                <a:gd name="T15" fmla="*/ 26 h 116"/>
                <a:gd name="T16" fmla="*/ 260 w 400"/>
                <a:gd name="T17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0" h="116">
                  <a:moveTo>
                    <a:pt x="260" y="0"/>
                  </a:moveTo>
                  <a:lnTo>
                    <a:pt x="0" y="0"/>
                  </a:lnTo>
                  <a:lnTo>
                    <a:pt x="0" y="116"/>
                  </a:lnTo>
                  <a:lnTo>
                    <a:pt x="260" y="116"/>
                  </a:lnTo>
                  <a:lnTo>
                    <a:pt x="260" y="90"/>
                  </a:lnTo>
                  <a:lnTo>
                    <a:pt x="400" y="90"/>
                  </a:lnTo>
                  <a:lnTo>
                    <a:pt x="400" y="26"/>
                  </a:lnTo>
                  <a:lnTo>
                    <a:pt x="260" y="26"/>
                  </a:lnTo>
                  <a:lnTo>
                    <a:pt x="26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1" name="Freeform 312">
              <a:extLst>
                <a:ext uri="{FF2B5EF4-FFF2-40B4-BE49-F238E27FC236}">
                  <a16:creationId xmlns:a16="http://schemas.microsoft.com/office/drawing/2014/main" id="{728BF38B-C15E-4CFF-8A60-E4D935AFC0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47920" y="6343739"/>
              <a:ext cx="563011" cy="164592"/>
            </a:xfrm>
            <a:custGeom>
              <a:avLst/>
              <a:gdLst>
                <a:gd name="T0" fmla="*/ 260 w 400"/>
                <a:gd name="T1" fmla="*/ 0 h 117"/>
                <a:gd name="T2" fmla="*/ 0 w 400"/>
                <a:gd name="T3" fmla="*/ 0 h 117"/>
                <a:gd name="T4" fmla="*/ 0 w 400"/>
                <a:gd name="T5" fmla="*/ 117 h 117"/>
                <a:gd name="T6" fmla="*/ 260 w 400"/>
                <a:gd name="T7" fmla="*/ 117 h 117"/>
                <a:gd name="T8" fmla="*/ 260 w 400"/>
                <a:gd name="T9" fmla="*/ 91 h 117"/>
                <a:gd name="T10" fmla="*/ 400 w 400"/>
                <a:gd name="T11" fmla="*/ 91 h 117"/>
                <a:gd name="T12" fmla="*/ 400 w 400"/>
                <a:gd name="T13" fmla="*/ 26 h 117"/>
                <a:gd name="T14" fmla="*/ 260 w 400"/>
                <a:gd name="T15" fmla="*/ 26 h 117"/>
                <a:gd name="T16" fmla="*/ 260 w 400"/>
                <a:gd name="T17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0" h="117">
                  <a:moveTo>
                    <a:pt x="260" y="0"/>
                  </a:moveTo>
                  <a:lnTo>
                    <a:pt x="0" y="0"/>
                  </a:lnTo>
                  <a:lnTo>
                    <a:pt x="0" y="117"/>
                  </a:lnTo>
                  <a:lnTo>
                    <a:pt x="260" y="117"/>
                  </a:lnTo>
                  <a:lnTo>
                    <a:pt x="260" y="91"/>
                  </a:lnTo>
                  <a:lnTo>
                    <a:pt x="400" y="91"/>
                  </a:lnTo>
                  <a:lnTo>
                    <a:pt x="400" y="26"/>
                  </a:lnTo>
                  <a:lnTo>
                    <a:pt x="260" y="26"/>
                  </a:lnTo>
                  <a:lnTo>
                    <a:pt x="26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2" name="Freeform 313">
              <a:extLst>
                <a:ext uri="{FF2B5EF4-FFF2-40B4-BE49-F238E27FC236}">
                  <a16:creationId xmlns:a16="http://schemas.microsoft.com/office/drawing/2014/main" id="{1C15651B-8A3A-46BF-B9F3-3F34158C0A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47920" y="6761549"/>
              <a:ext cx="563011" cy="163185"/>
            </a:xfrm>
            <a:custGeom>
              <a:avLst/>
              <a:gdLst>
                <a:gd name="T0" fmla="*/ 260 w 400"/>
                <a:gd name="T1" fmla="*/ 0 h 116"/>
                <a:gd name="T2" fmla="*/ 0 w 400"/>
                <a:gd name="T3" fmla="*/ 0 h 116"/>
                <a:gd name="T4" fmla="*/ 0 w 400"/>
                <a:gd name="T5" fmla="*/ 116 h 116"/>
                <a:gd name="T6" fmla="*/ 260 w 400"/>
                <a:gd name="T7" fmla="*/ 116 h 116"/>
                <a:gd name="T8" fmla="*/ 260 w 400"/>
                <a:gd name="T9" fmla="*/ 90 h 116"/>
                <a:gd name="T10" fmla="*/ 400 w 400"/>
                <a:gd name="T11" fmla="*/ 90 h 116"/>
                <a:gd name="T12" fmla="*/ 400 w 400"/>
                <a:gd name="T13" fmla="*/ 26 h 116"/>
                <a:gd name="T14" fmla="*/ 260 w 400"/>
                <a:gd name="T15" fmla="*/ 26 h 116"/>
                <a:gd name="T16" fmla="*/ 260 w 400"/>
                <a:gd name="T17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0" h="116">
                  <a:moveTo>
                    <a:pt x="260" y="0"/>
                  </a:moveTo>
                  <a:lnTo>
                    <a:pt x="0" y="0"/>
                  </a:lnTo>
                  <a:lnTo>
                    <a:pt x="0" y="116"/>
                  </a:lnTo>
                  <a:lnTo>
                    <a:pt x="260" y="116"/>
                  </a:lnTo>
                  <a:lnTo>
                    <a:pt x="260" y="90"/>
                  </a:lnTo>
                  <a:lnTo>
                    <a:pt x="400" y="90"/>
                  </a:lnTo>
                  <a:lnTo>
                    <a:pt x="400" y="26"/>
                  </a:lnTo>
                  <a:lnTo>
                    <a:pt x="260" y="26"/>
                  </a:lnTo>
                  <a:lnTo>
                    <a:pt x="26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3" name="Freeform 314">
              <a:extLst>
                <a:ext uri="{FF2B5EF4-FFF2-40B4-BE49-F238E27FC236}">
                  <a16:creationId xmlns:a16="http://schemas.microsoft.com/office/drawing/2014/main" id="{AF588C1F-84DA-4A5D-953F-48FBE0DE6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47920" y="7177953"/>
              <a:ext cx="563011" cy="164592"/>
            </a:xfrm>
            <a:custGeom>
              <a:avLst/>
              <a:gdLst>
                <a:gd name="T0" fmla="*/ 260 w 400"/>
                <a:gd name="T1" fmla="*/ 0 h 117"/>
                <a:gd name="T2" fmla="*/ 0 w 400"/>
                <a:gd name="T3" fmla="*/ 0 h 117"/>
                <a:gd name="T4" fmla="*/ 0 w 400"/>
                <a:gd name="T5" fmla="*/ 117 h 117"/>
                <a:gd name="T6" fmla="*/ 260 w 400"/>
                <a:gd name="T7" fmla="*/ 117 h 117"/>
                <a:gd name="T8" fmla="*/ 260 w 400"/>
                <a:gd name="T9" fmla="*/ 91 h 117"/>
                <a:gd name="T10" fmla="*/ 400 w 400"/>
                <a:gd name="T11" fmla="*/ 91 h 117"/>
                <a:gd name="T12" fmla="*/ 400 w 400"/>
                <a:gd name="T13" fmla="*/ 26 h 117"/>
                <a:gd name="T14" fmla="*/ 260 w 400"/>
                <a:gd name="T15" fmla="*/ 26 h 117"/>
                <a:gd name="T16" fmla="*/ 260 w 400"/>
                <a:gd name="T17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0" h="117">
                  <a:moveTo>
                    <a:pt x="260" y="0"/>
                  </a:moveTo>
                  <a:lnTo>
                    <a:pt x="0" y="0"/>
                  </a:lnTo>
                  <a:lnTo>
                    <a:pt x="0" y="117"/>
                  </a:lnTo>
                  <a:lnTo>
                    <a:pt x="260" y="117"/>
                  </a:lnTo>
                  <a:lnTo>
                    <a:pt x="260" y="91"/>
                  </a:lnTo>
                  <a:lnTo>
                    <a:pt x="400" y="91"/>
                  </a:lnTo>
                  <a:lnTo>
                    <a:pt x="400" y="26"/>
                  </a:lnTo>
                  <a:lnTo>
                    <a:pt x="260" y="26"/>
                  </a:lnTo>
                  <a:lnTo>
                    <a:pt x="26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4" name="Freeform 315">
              <a:extLst>
                <a:ext uri="{FF2B5EF4-FFF2-40B4-BE49-F238E27FC236}">
                  <a16:creationId xmlns:a16="http://schemas.microsoft.com/office/drawing/2014/main" id="{EE0EC2E8-0251-44AB-BAE8-D3C5AD0B22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47920" y="7595764"/>
              <a:ext cx="563011" cy="163185"/>
            </a:xfrm>
            <a:custGeom>
              <a:avLst/>
              <a:gdLst>
                <a:gd name="T0" fmla="*/ 260 w 400"/>
                <a:gd name="T1" fmla="*/ 0 h 116"/>
                <a:gd name="T2" fmla="*/ 0 w 400"/>
                <a:gd name="T3" fmla="*/ 0 h 116"/>
                <a:gd name="T4" fmla="*/ 0 w 400"/>
                <a:gd name="T5" fmla="*/ 116 h 116"/>
                <a:gd name="T6" fmla="*/ 260 w 400"/>
                <a:gd name="T7" fmla="*/ 116 h 116"/>
                <a:gd name="T8" fmla="*/ 260 w 400"/>
                <a:gd name="T9" fmla="*/ 90 h 116"/>
                <a:gd name="T10" fmla="*/ 400 w 400"/>
                <a:gd name="T11" fmla="*/ 90 h 116"/>
                <a:gd name="T12" fmla="*/ 400 w 400"/>
                <a:gd name="T13" fmla="*/ 26 h 116"/>
                <a:gd name="T14" fmla="*/ 260 w 400"/>
                <a:gd name="T15" fmla="*/ 26 h 116"/>
                <a:gd name="T16" fmla="*/ 260 w 400"/>
                <a:gd name="T17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0" h="116">
                  <a:moveTo>
                    <a:pt x="260" y="0"/>
                  </a:moveTo>
                  <a:lnTo>
                    <a:pt x="0" y="0"/>
                  </a:lnTo>
                  <a:lnTo>
                    <a:pt x="0" y="116"/>
                  </a:lnTo>
                  <a:lnTo>
                    <a:pt x="260" y="116"/>
                  </a:lnTo>
                  <a:lnTo>
                    <a:pt x="260" y="90"/>
                  </a:lnTo>
                  <a:lnTo>
                    <a:pt x="400" y="90"/>
                  </a:lnTo>
                  <a:lnTo>
                    <a:pt x="400" y="26"/>
                  </a:lnTo>
                  <a:lnTo>
                    <a:pt x="260" y="26"/>
                  </a:lnTo>
                  <a:lnTo>
                    <a:pt x="26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5" name="Freeform 316">
              <a:extLst>
                <a:ext uri="{FF2B5EF4-FFF2-40B4-BE49-F238E27FC236}">
                  <a16:creationId xmlns:a16="http://schemas.microsoft.com/office/drawing/2014/main" id="{CE9C5A25-96AE-4C28-86E6-A36572A7A7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47920" y="8012167"/>
              <a:ext cx="563011" cy="163185"/>
            </a:xfrm>
            <a:custGeom>
              <a:avLst/>
              <a:gdLst>
                <a:gd name="T0" fmla="*/ 260 w 400"/>
                <a:gd name="T1" fmla="*/ 0 h 116"/>
                <a:gd name="T2" fmla="*/ 0 w 400"/>
                <a:gd name="T3" fmla="*/ 0 h 116"/>
                <a:gd name="T4" fmla="*/ 0 w 400"/>
                <a:gd name="T5" fmla="*/ 116 h 116"/>
                <a:gd name="T6" fmla="*/ 260 w 400"/>
                <a:gd name="T7" fmla="*/ 116 h 116"/>
                <a:gd name="T8" fmla="*/ 260 w 400"/>
                <a:gd name="T9" fmla="*/ 90 h 116"/>
                <a:gd name="T10" fmla="*/ 400 w 400"/>
                <a:gd name="T11" fmla="*/ 90 h 116"/>
                <a:gd name="T12" fmla="*/ 400 w 400"/>
                <a:gd name="T13" fmla="*/ 26 h 116"/>
                <a:gd name="T14" fmla="*/ 260 w 400"/>
                <a:gd name="T15" fmla="*/ 26 h 116"/>
                <a:gd name="T16" fmla="*/ 260 w 400"/>
                <a:gd name="T17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0" h="116">
                  <a:moveTo>
                    <a:pt x="260" y="0"/>
                  </a:moveTo>
                  <a:lnTo>
                    <a:pt x="0" y="0"/>
                  </a:lnTo>
                  <a:lnTo>
                    <a:pt x="0" y="116"/>
                  </a:lnTo>
                  <a:lnTo>
                    <a:pt x="260" y="116"/>
                  </a:lnTo>
                  <a:lnTo>
                    <a:pt x="260" y="90"/>
                  </a:lnTo>
                  <a:lnTo>
                    <a:pt x="400" y="90"/>
                  </a:lnTo>
                  <a:lnTo>
                    <a:pt x="400" y="26"/>
                  </a:lnTo>
                  <a:lnTo>
                    <a:pt x="260" y="26"/>
                  </a:lnTo>
                  <a:lnTo>
                    <a:pt x="26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6" name="Freeform 317">
              <a:extLst>
                <a:ext uri="{FF2B5EF4-FFF2-40B4-BE49-F238E27FC236}">
                  <a16:creationId xmlns:a16="http://schemas.microsoft.com/office/drawing/2014/main" id="{C7486B12-45AA-4B90-A7CF-112C809F59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47920" y="8429978"/>
              <a:ext cx="563011" cy="163185"/>
            </a:xfrm>
            <a:custGeom>
              <a:avLst/>
              <a:gdLst>
                <a:gd name="T0" fmla="*/ 260 w 400"/>
                <a:gd name="T1" fmla="*/ 0 h 116"/>
                <a:gd name="T2" fmla="*/ 0 w 400"/>
                <a:gd name="T3" fmla="*/ 0 h 116"/>
                <a:gd name="T4" fmla="*/ 0 w 400"/>
                <a:gd name="T5" fmla="*/ 116 h 116"/>
                <a:gd name="T6" fmla="*/ 260 w 400"/>
                <a:gd name="T7" fmla="*/ 116 h 116"/>
                <a:gd name="T8" fmla="*/ 260 w 400"/>
                <a:gd name="T9" fmla="*/ 90 h 116"/>
                <a:gd name="T10" fmla="*/ 400 w 400"/>
                <a:gd name="T11" fmla="*/ 90 h 116"/>
                <a:gd name="T12" fmla="*/ 400 w 400"/>
                <a:gd name="T13" fmla="*/ 26 h 116"/>
                <a:gd name="T14" fmla="*/ 260 w 400"/>
                <a:gd name="T15" fmla="*/ 26 h 116"/>
                <a:gd name="T16" fmla="*/ 260 w 400"/>
                <a:gd name="T17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0" h="116">
                  <a:moveTo>
                    <a:pt x="260" y="0"/>
                  </a:moveTo>
                  <a:lnTo>
                    <a:pt x="0" y="0"/>
                  </a:lnTo>
                  <a:lnTo>
                    <a:pt x="0" y="116"/>
                  </a:lnTo>
                  <a:lnTo>
                    <a:pt x="260" y="116"/>
                  </a:lnTo>
                  <a:lnTo>
                    <a:pt x="260" y="90"/>
                  </a:lnTo>
                  <a:lnTo>
                    <a:pt x="400" y="90"/>
                  </a:lnTo>
                  <a:lnTo>
                    <a:pt x="400" y="26"/>
                  </a:lnTo>
                  <a:lnTo>
                    <a:pt x="260" y="26"/>
                  </a:lnTo>
                  <a:lnTo>
                    <a:pt x="26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60" name="Group 659">
            <a:extLst>
              <a:ext uri="{FF2B5EF4-FFF2-40B4-BE49-F238E27FC236}">
                <a16:creationId xmlns:a16="http://schemas.microsoft.com/office/drawing/2014/main" id="{79D54AF9-3DFA-4D39-8476-5E452D3DE22F}"/>
              </a:ext>
            </a:extLst>
          </p:cNvPr>
          <p:cNvGrpSpPr/>
          <p:nvPr/>
        </p:nvGrpSpPr>
        <p:grpSpPr>
          <a:xfrm>
            <a:off x="9580563" y="5093121"/>
            <a:ext cx="563011" cy="3500042"/>
            <a:chOff x="9580563" y="5093121"/>
            <a:chExt cx="563011" cy="3500042"/>
          </a:xfrm>
          <a:solidFill>
            <a:schemeClr val="tx1">
              <a:lumMod val="10000"/>
              <a:lumOff val="90000"/>
            </a:schemeClr>
          </a:solidFill>
          <a:effectLst/>
        </p:grpSpPr>
        <p:sp>
          <p:nvSpPr>
            <p:cNvPr id="647" name="Freeform 318">
              <a:extLst>
                <a:ext uri="{FF2B5EF4-FFF2-40B4-BE49-F238E27FC236}">
                  <a16:creationId xmlns:a16="http://schemas.microsoft.com/office/drawing/2014/main" id="{0CCB14E5-EADC-438E-A2BC-D17127C0D3FE}"/>
                </a:ext>
              </a:extLst>
            </p:cNvPr>
            <p:cNvSpPr>
              <a:spLocks/>
            </p:cNvSpPr>
            <p:nvPr/>
          </p:nvSpPr>
          <p:spPr bwMode="auto">
            <a:xfrm>
              <a:off x="9580563" y="8429978"/>
              <a:ext cx="563011" cy="163185"/>
            </a:xfrm>
            <a:custGeom>
              <a:avLst/>
              <a:gdLst>
                <a:gd name="T0" fmla="*/ 140 w 400"/>
                <a:gd name="T1" fmla="*/ 26 h 116"/>
                <a:gd name="T2" fmla="*/ 0 w 400"/>
                <a:gd name="T3" fmla="*/ 26 h 116"/>
                <a:gd name="T4" fmla="*/ 0 w 400"/>
                <a:gd name="T5" fmla="*/ 90 h 116"/>
                <a:gd name="T6" fmla="*/ 140 w 400"/>
                <a:gd name="T7" fmla="*/ 90 h 116"/>
                <a:gd name="T8" fmla="*/ 140 w 400"/>
                <a:gd name="T9" fmla="*/ 116 h 116"/>
                <a:gd name="T10" fmla="*/ 400 w 400"/>
                <a:gd name="T11" fmla="*/ 116 h 116"/>
                <a:gd name="T12" fmla="*/ 400 w 400"/>
                <a:gd name="T13" fmla="*/ 0 h 116"/>
                <a:gd name="T14" fmla="*/ 140 w 400"/>
                <a:gd name="T15" fmla="*/ 0 h 116"/>
                <a:gd name="T16" fmla="*/ 140 w 400"/>
                <a:gd name="T17" fmla="*/ 2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0" h="116">
                  <a:moveTo>
                    <a:pt x="140" y="26"/>
                  </a:moveTo>
                  <a:lnTo>
                    <a:pt x="0" y="26"/>
                  </a:lnTo>
                  <a:lnTo>
                    <a:pt x="0" y="90"/>
                  </a:lnTo>
                  <a:lnTo>
                    <a:pt x="140" y="90"/>
                  </a:lnTo>
                  <a:lnTo>
                    <a:pt x="140" y="116"/>
                  </a:lnTo>
                  <a:lnTo>
                    <a:pt x="400" y="116"/>
                  </a:lnTo>
                  <a:lnTo>
                    <a:pt x="400" y="0"/>
                  </a:lnTo>
                  <a:lnTo>
                    <a:pt x="140" y="0"/>
                  </a:lnTo>
                  <a:lnTo>
                    <a:pt x="140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8" name="Freeform 319">
              <a:extLst>
                <a:ext uri="{FF2B5EF4-FFF2-40B4-BE49-F238E27FC236}">
                  <a16:creationId xmlns:a16="http://schemas.microsoft.com/office/drawing/2014/main" id="{C1CA434B-725D-43C5-8B7B-92793FC1E688}"/>
                </a:ext>
              </a:extLst>
            </p:cNvPr>
            <p:cNvSpPr>
              <a:spLocks/>
            </p:cNvSpPr>
            <p:nvPr/>
          </p:nvSpPr>
          <p:spPr bwMode="auto">
            <a:xfrm>
              <a:off x="9580563" y="8012167"/>
              <a:ext cx="563011" cy="163185"/>
            </a:xfrm>
            <a:custGeom>
              <a:avLst/>
              <a:gdLst>
                <a:gd name="T0" fmla="*/ 140 w 400"/>
                <a:gd name="T1" fmla="*/ 26 h 116"/>
                <a:gd name="T2" fmla="*/ 0 w 400"/>
                <a:gd name="T3" fmla="*/ 26 h 116"/>
                <a:gd name="T4" fmla="*/ 0 w 400"/>
                <a:gd name="T5" fmla="*/ 90 h 116"/>
                <a:gd name="T6" fmla="*/ 140 w 400"/>
                <a:gd name="T7" fmla="*/ 90 h 116"/>
                <a:gd name="T8" fmla="*/ 140 w 400"/>
                <a:gd name="T9" fmla="*/ 116 h 116"/>
                <a:gd name="T10" fmla="*/ 400 w 400"/>
                <a:gd name="T11" fmla="*/ 116 h 116"/>
                <a:gd name="T12" fmla="*/ 400 w 400"/>
                <a:gd name="T13" fmla="*/ 0 h 116"/>
                <a:gd name="T14" fmla="*/ 140 w 400"/>
                <a:gd name="T15" fmla="*/ 0 h 116"/>
                <a:gd name="T16" fmla="*/ 140 w 400"/>
                <a:gd name="T17" fmla="*/ 2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0" h="116">
                  <a:moveTo>
                    <a:pt x="140" y="26"/>
                  </a:moveTo>
                  <a:lnTo>
                    <a:pt x="0" y="26"/>
                  </a:lnTo>
                  <a:lnTo>
                    <a:pt x="0" y="90"/>
                  </a:lnTo>
                  <a:lnTo>
                    <a:pt x="140" y="90"/>
                  </a:lnTo>
                  <a:lnTo>
                    <a:pt x="140" y="116"/>
                  </a:lnTo>
                  <a:lnTo>
                    <a:pt x="400" y="116"/>
                  </a:lnTo>
                  <a:lnTo>
                    <a:pt x="400" y="0"/>
                  </a:lnTo>
                  <a:lnTo>
                    <a:pt x="140" y="0"/>
                  </a:lnTo>
                  <a:lnTo>
                    <a:pt x="140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9" name="Freeform 320">
              <a:extLst>
                <a:ext uri="{FF2B5EF4-FFF2-40B4-BE49-F238E27FC236}">
                  <a16:creationId xmlns:a16="http://schemas.microsoft.com/office/drawing/2014/main" id="{6989143F-F8D4-4B51-A4A2-01FCB0C4F9FF}"/>
                </a:ext>
              </a:extLst>
            </p:cNvPr>
            <p:cNvSpPr>
              <a:spLocks/>
            </p:cNvSpPr>
            <p:nvPr/>
          </p:nvSpPr>
          <p:spPr bwMode="auto">
            <a:xfrm>
              <a:off x="9580563" y="7595764"/>
              <a:ext cx="563011" cy="163185"/>
            </a:xfrm>
            <a:custGeom>
              <a:avLst/>
              <a:gdLst>
                <a:gd name="T0" fmla="*/ 140 w 400"/>
                <a:gd name="T1" fmla="*/ 26 h 116"/>
                <a:gd name="T2" fmla="*/ 0 w 400"/>
                <a:gd name="T3" fmla="*/ 26 h 116"/>
                <a:gd name="T4" fmla="*/ 0 w 400"/>
                <a:gd name="T5" fmla="*/ 90 h 116"/>
                <a:gd name="T6" fmla="*/ 140 w 400"/>
                <a:gd name="T7" fmla="*/ 90 h 116"/>
                <a:gd name="T8" fmla="*/ 140 w 400"/>
                <a:gd name="T9" fmla="*/ 116 h 116"/>
                <a:gd name="T10" fmla="*/ 400 w 400"/>
                <a:gd name="T11" fmla="*/ 116 h 116"/>
                <a:gd name="T12" fmla="*/ 400 w 400"/>
                <a:gd name="T13" fmla="*/ 0 h 116"/>
                <a:gd name="T14" fmla="*/ 140 w 400"/>
                <a:gd name="T15" fmla="*/ 0 h 116"/>
                <a:gd name="T16" fmla="*/ 140 w 400"/>
                <a:gd name="T17" fmla="*/ 2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0" h="116">
                  <a:moveTo>
                    <a:pt x="140" y="26"/>
                  </a:moveTo>
                  <a:lnTo>
                    <a:pt x="0" y="26"/>
                  </a:lnTo>
                  <a:lnTo>
                    <a:pt x="0" y="90"/>
                  </a:lnTo>
                  <a:lnTo>
                    <a:pt x="140" y="90"/>
                  </a:lnTo>
                  <a:lnTo>
                    <a:pt x="140" y="116"/>
                  </a:lnTo>
                  <a:lnTo>
                    <a:pt x="400" y="116"/>
                  </a:lnTo>
                  <a:lnTo>
                    <a:pt x="400" y="0"/>
                  </a:lnTo>
                  <a:lnTo>
                    <a:pt x="140" y="0"/>
                  </a:lnTo>
                  <a:lnTo>
                    <a:pt x="140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0" name="Freeform 321">
              <a:extLst>
                <a:ext uri="{FF2B5EF4-FFF2-40B4-BE49-F238E27FC236}">
                  <a16:creationId xmlns:a16="http://schemas.microsoft.com/office/drawing/2014/main" id="{895E726E-2B88-4E3C-BFA8-A1848506DB59}"/>
                </a:ext>
              </a:extLst>
            </p:cNvPr>
            <p:cNvSpPr>
              <a:spLocks/>
            </p:cNvSpPr>
            <p:nvPr/>
          </p:nvSpPr>
          <p:spPr bwMode="auto">
            <a:xfrm>
              <a:off x="9580563" y="7177953"/>
              <a:ext cx="563011" cy="164592"/>
            </a:xfrm>
            <a:custGeom>
              <a:avLst/>
              <a:gdLst>
                <a:gd name="T0" fmla="*/ 140 w 400"/>
                <a:gd name="T1" fmla="*/ 26 h 117"/>
                <a:gd name="T2" fmla="*/ 0 w 400"/>
                <a:gd name="T3" fmla="*/ 26 h 117"/>
                <a:gd name="T4" fmla="*/ 0 w 400"/>
                <a:gd name="T5" fmla="*/ 91 h 117"/>
                <a:gd name="T6" fmla="*/ 140 w 400"/>
                <a:gd name="T7" fmla="*/ 91 h 117"/>
                <a:gd name="T8" fmla="*/ 140 w 400"/>
                <a:gd name="T9" fmla="*/ 117 h 117"/>
                <a:gd name="T10" fmla="*/ 400 w 400"/>
                <a:gd name="T11" fmla="*/ 117 h 117"/>
                <a:gd name="T12" fmla="*/ 400 w 400"/>
                <a:gd name="T13" fmla="*/ 0 h 117"/>
                <a:gd name="T14" fmla="*/ 140 w 400"/>
                <a:gd name="T15" fmla="*/ 0 h 117"/>
                <a:gd name="T16" fmla="*/ 140 w 400"/>
                <a:gd name="T17" fmla="*/ 26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0" h="117">
                  <a:moveTo>
                    <a:pt x="140" y="26"/>
                  </a:moveTo>
                  <a:lnTo>
                    <a:pt x="0" y="26"/>
                  </a:lnTo>
                  <a:lnTo>
                    <a:pt x="0" y="91"/>
                  </a:lnTo>
                  <a:lnTo>
                    <a:pt x="140" y="91"/>
                  </a:lnTo>
                  <a:lnTo>
                    <a:pt x="140" y="117"/>
                  </a:lnTo>
                  <a:lnTo>
                    <a:pt x="400" y="117"/>
                  </a:lnTo>
                  <a:lnTo>
                    <a:pt x="400" y="0"/>
                  </a:lnTo>
                  <a:lnTo>
                    <a:pt x="140" y="0"/>
                  </a:lnTo>
                  <a:lnTo>
                    <a:pt x="140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1" name="Freeform 322">
              <a:extLst>
                <a:ext uri="{FF2B5EF4-FFF2-40B4-BE49-F238E27FC236}">
                  <a16:creationId xmlns:a16="http://schemas.microsoft.com/office/drawing/2014/main" id="{E9DFD855-F730-4810-9710-BF294E384D50}"/>
                </a:ext>
              </a:extLst>
            </p:cNvPr>
            <p:cNvSpPr>
              <a:spLocks/>
            </p:cNvSpPr>
            <p:nvPr/>
          </p:nvSpPr>
          <p:spPr bwMode="auto">
            <a:xfrm>
              <a:off x="9580563" y="6761549"/>
              <a:ext cx="563011" cy="163185"/>
            </a:xfrm>
            <a:custGeom>
              <a:avLst/>
              <a:gdLst>
                <a:gd name="T0" fmla="*/ 140 w 400"/>
                <a:gd name="T1" fmla="*/ 26 h 116"/>
                <a:gd name="T2" fmla="*/ 0 w 400"/>
                <a:gd name="T3" fmla="*/ 26 h 116"/>
                <a:gd name="T4" fmla="*/ 0 w 400"/>
                <a:gd name="T5" fmla="*/ 90 h 116"/>
                <a:gd name="T6" fmla="*/ 140 w 400"/>
                <a:gd name="T7" fmla="*/ 90 h 116"/>
                <a:gd name="T8" fmla="*/ 140 w 400"/>
                <a:gd name="T9" fmla="*/ 116 h 116"/>
                <a:gd name="T10" fmla="*/ 400 w 400"/>
                <a:gd name="T11" fmla="*/ 116 h 116"/>
                <a:gd name="T12" fmla="*/ 400 w 400"/>
                <a:gd name="T13" fmla="*/ 0 h 116"/>
                <a:gd name="T14" fmla="*/ 140 w 400"/>
                <a:gd name="T15" fmla="*/ 0 h 116"/>
                <a:gd name="T16" fmla="*/ 140 w 400"/>
                <a:gd name="T17" fmla="*/ 2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0" h="116">
                  <a:moveTo>
                    <a:pt x="140" y="26"/>
                  </a:moveTo>
                  <a:lnTo>
                    <a:pt x="0" y="26"/>
                  </a:lnTo>
                  <a:lnTo>
                    <a:pt x="0" y="90"/>
                  </a:lnTo>
                  <a:lnTo>
                    <a:pt x="140" y="90"/>
                  </a:lnTo>
                  <a:lnTo>
                    <a:pt x="140" y="116"/>
                  </a:lnTo>
                  <a:lnTo>
                    <a:pt x="400" y="116"/>
                  </a:lnTo>
                  <a:lnTo>
                    <a:pt x="400" y="0"/>
                  </a:lnTo>
                  <a:lnTo>
                    <a:pt x="140" y="0"/>
                  </a:lnTo>
                  <a:lnTo>
                    <a:pt x="140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2" name="Freeform 323">
              <a:extLst>
                <a:ext uri="{FF2B5EF4-FFF2-40B4-BE49-F238E27FC236}">
                  <a16:creationId xmlns:a16="http://schemas.microsoft.com/office/drawing/2014/main" id="{72C69DFE-CDBE-4589-99E8-FB9EE3B0F807}"/>
                </a:ext>
              </a:extLst>
            </p:cNvPr>
            <p:cNvSpPr>
              <a:spLocks/>
            </p:cNvSpPr>
            <p:nvPr/>
          </p:nvSpPr>
          <p:spPr bwMode="auto">
            <a:xfrm>
              <a:off x="9580563" y="6343739"/>
              <a:ext cx="563011" cy="164592"/>
            </a:xfrm>
            <a:custGeom>
              <a:avLst/>
              <a:gdLst>
                <a:gd name="T0" fmla="*/ 140 w 400"/>
                <a:gd name="T1" fmla="*/ 26 h 117"/>
                <a:gd name="T2" fmla="*/ 0 w 400"/>
                <a:gd name="T3" fmla="*/ 26 h 117"/>
                <a:gd name="T4" fmla="*/ 0 w 400"/>
                <a:gd name="T5" fmla="*/ 91 h 117"/>
                <a:gd name="T6" fmla="*/ 140 w 400"/>
                <a:gd name="T7" fmla="*/ 91 h 117"/>
                <a:gd name="T8" fmla="*/ 140 w 400"/>
                <a:gd name="T9" fmla="*/ 117 h 117"/>
                <a:gd name="T10" fmla="*/ 400 w 400"/>
                <a:gd name="T11" fmla="*/ 117 h 117"/>
                <a:gd name="T12" fmla="*/ 400 w 400"/>
                <a:gd name="T13" fmla="*/ 0 h 117"/>
                <a:gd name="T14" fmla="*/ 140 w 400"/>
                <a:gd name="T15" fmla="*/ 0 h 117"/>
                <a:gd name="T16" fmla="*/ 140 w 400"/>
                <a:gd name="T17" fmla="*/ 26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0" h="117">
                  <a:moveTo>
                    <a:pt x="140" y="26"/>
                  </a:moveTo>
                  <a:lnTo>
                    <a:pt x="0" y="26"/>
                  </a:lnTo>
                  <a:lnTo>
                    <a:pt x="0" y="91"/>
                  </a:lnTo>
                  <a:lnTo>
                    <a:pt x="140" y="91"/>
                  </a:lnTo>
                  <a:lnTo>
                    <a:pt x="140" y="117"/>
                  </a:lnTo>
                  <a:lnTo>
                    <a:pt x="400" y="117"/>
                  </a:lnTo>
                  <a:lnTo>
                    <a:pt x="400" y="0"/>
                  </a:lnTo>
                  <a:lnTo>
                    <a:pt x="140" y="0"/>
                  </a:lnTo>
                  <a:lnTo>
                    <a:pt x="140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3" name="Freeform 324">
              <a:extLst>
                <a:ext uri="{FF2B5EF4-FFF2-40B4-BE49-F238E27FC236}">
                  <a16:creationId xmlns:a16="http://schemas.microsoft.com/office/drawing/2014/main" id="{0DE34D4A-5317-4B73-9043-D6259667385B}"/>
                </a:ext>
              </a:extLst>
            </p:cNvPr>
            <p:cNvSpPr>
              <a:spLocks/>
            </p:cNvSpPr>
            <p:nvPr/>
          </p:nvSpPr>
          <p:spPr bwMode="auto">
            <a:xfrm>
              <a:off x="9580563" y="5927335"/>
              <a:ext cx="563011" cy="163185"/>
            </a:xfrm>
            <a:custGeom>
              <a:avLst/>
              <a:gdLst>
                <a:gd name="T0" fmla="*/ 140 w 400"/>
                <a:gd name="T1" fmla="*/ 26 h 116"/>
                <a:gd name="T2" fmla="*/ 0 w 400"/>
                <a:gd name="T3" fmla="*/ 26 h 116"/>
                <a:gd name="T4" fmla="*/ 0 w 400"/>
                <a:gd name="T5" fmla="*/ 90 h 116"/>
                <a:gd name="T6" fmla="*/ 140 w 400"/>
                <a:gd name="T7" fmla="*/ 90 h 116"/>
                <a:gd name="T8" fmla="*/ 140 w 400"/>
                <a:gd name="T9" fmla="*/ 116 h 116"/>
                <a:gd name="T10" fmla="*/ 400 w 400"/>
                <a:gd name="T11" fmla="*/ 116 h 116"/>
                <a:gd name="T12" fmla="*/ 400 w 400"/>
                <a:gd name="T13" fmla="*/ 0 h 116"/>
                <a:gd name="T14" fmla="*/ 140 w 400"/>
                <a:gd name="T15" fmla="*/ 0 h 116"/>
                <a:gd name="T16" fmla="*/ 140 w 400"/>
                <a:gd name="T17" fmla="*/ 2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0" h="116">
                  <a:moveTo>
                    <a:pt x="140" y="26"/>
                  </a:moveTo>
                  <a:lnTo>
                    <a:pt x="0" y="26"/>
                  </a:lnTo>
                  <a:lnTo>
                    <a:pt x="0" y="90"/>
                  </a:lnTo>
                  <a:lnTo>
                    <a:pt x="140" y="90"/>
                  </a:lnTo>
                  <a:lnTo>
                    <a:pt x="140" y="116"/>
                  </a:lnTo>
                  <a:lnTo>
                    <a:pt x="400" y="116"/>
                  </a:lnTo>
                  <a:lnTo>
                    <a:pt x="400" y="0"/>
                  </a:lnTo>
                  <a:lnTo>
                    <a:pt x="140" y="0"/>
                  </a:lnTo>
                  <a:lnTo>
                    <a:pt x="140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4" name="Freeform 325">
              <a:extLst>
                <a:ext uri="{FF2B5EF4-FFF2-40B4-BE49-F238E27FC236}">
                  <a16:creationId xmlns:a16="http://schemas.microsoft.com/office/drawing/2014/main" id="{0263D5DF-4D30-4FDF-8A75-7B64A19B497E}"/>
                </a:ext>
              </a:extLst>
            </p:cNvPr>
            <p:cNvSpPr>
              <a:spLocks/>
            </p:cNvSpPr>
            <p:nvPr/>
          </p:nvSpPr>
          <p:spPr bwMode="auto">
            <a:xfrm>
              <a:off x="9580563" y="5509525"/>
              <a:ext cx="563011" cy="164592"/>
            </a:xfrm>
            <a:custGeom>
              <a:avLst/>
              <a:gdLst>
                <a:gd name="T0" fmla="*/ 140 w 400"/>
                <a:gd name="T1" fmla="*/ 27 h 117"/>
                <a:gd name="T2" fmla="*/ 0 w 400"/>
                <a:gd name="T3" fmla="*/ 27 h 117"/>
                <a:gd name="T4" fmla="*/ 0 w 400"/>
                <a:gd name="T5" fmla="*/ 91 h 117"/>
                <a:gd name="T6" fmla="*/ 140 w 400"/>
                <a:gd name="T7" fmla="*/ 91 h 117"/>
                <a:gd name="T8" fmla="*/ 140 w 400"/>
                <a:gd name="T9" fmla="*/ 117 h 117"/>
                <a:gd name="T10" fmla="*/ 400 w 400"/>
                <a:gd name="T11" fmla="*/ 117 h 117"/>
                <a:gd name="T12" fmla="*/ 400 w 400"/>
                <a:gd name="T13" fmla="*/ 0 h 117"/>
                <a:gd name="T14" fmla="*/ 140 w 400"/>
                <a:gd name="T15" fmla="*/ 0 h 117"/>
                <a:gd name="T16" fmla="*/ 140 w 400"/>
                <a:gd name="T17" fmla="*/ 2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0" h="117">
                  <a:moveTo>
                    <a:pt x="140" y="27"/>
                  </a:moveTo>
                  <a:lnTo>
                    <a:pt x="0" y="27"/>
                  </a:lnTo>
                  <a:lnTo>
                    <a:pt x="0" y="91"/>
                  </a:lnTo>
                  <a:lnTo>
                    <a:pt x="140" y="91"/>
                  </a:lnTo>
                  <a:lnTo>
                    <a:pt x="140" y="117"/>
                  </a:lnTo>
                  <a:lnTo>
                    <a:pt x="400" y="117"/>
                  </a:lnTo>
                  <a:lnTo>
                    <a:pt x="400" y="0"/>
                  </a:lnTo>
                  <a:lnTo>
                    <a:pt x="140" y="0"/>
                  </a:lnTo>
                  <a:lnTo>
                    <a:pt x="140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5" name="Freeform 326">
              <a:extLst>
                <a:ext uri="{FF2B5EF4-FFF2-40B4-BE49-F238E27FC236}">
                  <a16:creationId xmlns:a16="http://schemas.microsoft.com/office/drawing/2014/main" id="{CD1A0155-C1F3-43AA-8C16-9047087B12EF}"/>
                </a:ext>
              </a:extLst>
            </p:cNvPr>
            <p:cNvSpPr>
              <a:spLocks/>
            </p:cNvSpPr>
            <p:nvPr/>
          </p:nvSpPr>
          <p:spPr bwMode="auto">
            <a:xfrm>
              <a:off x="9580563" y="5093121"/>
              <a:ext cx="563011" cy="163185"/>
            </a:xfrm>
            <a:custGeom>
              <a:avLst/>
              <a:gdLst>
                <a:gd name="T0" fmla="*/ 140 w 400"/>
                <a:gd name="T1" fmla="*/ 26 h 116"/>
                <a:gd name="T2" fmla="*/ 0 w 400"/>
                <a:gd name="T3" fmla="*/ 26 h 116"/>
                <a:gd name="T4" fmla="*/ 0 w 400"/>
                <a:gd name="T5" fmla="*/ 90 h 116"/>
                <a:gd name="T6" fmla="*/ 140 w 400"/>
                <a:gd name="T7" fmla="*/ 90 h 116"/>
                <a:gd name="T8" fmla="*/ 140 w 400"/>
                <a:gd name="T9" fmla="*/ 116 h 116"/>
                <a:gd name="T10" fmla="*/ 400 w 400"/>
                <a:gd name="T11" fmla="*/ 116 h 116"/>
                <a:gd name="T12" fmla="*/ 400 w 400"/>
                <a:gd name="T13" fmla="*/ 0 h 116"/>
                <a:gd name="T14" fmla="*/ 140 w 400"/>
                <a:gd name="T15" fmla="*/ 0 h 116"/>
                <a:gd name="T16" fmla="*/ 140 w 400"/>
                <a:gd name="T17" fmla="*/ 2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0" h="116">
                  <a:moveTo>
                    <a:pt x="140" y="26"/>
                  </a:moveTo>
                  <a:lnTo>
                    <a:pt x="0" y="26"/>
                  </a:lnTo>
                  <a:lnTo>
                    <a:pt x="0" y="90"/>
                  </a:lnTo>
                  <a:lnTo>
                    <a:pt x="140" y="90"/>
                  </a:lnTo>
                  <a:lnTo>
                    <a:pt x="140" y="116"/>
                  </a:lnTo>
                  <a:lnTo>
                    <a:pt x="400" y="116"/>
                  </a:lnTo>
                  <a:lnTo>
                    <a:pt x="400" y="0"/>
                  </a:lnTo>
                  <a:lnTo>
                    <a:pt x="140" y="0"/>
                  </a:lnTo>
                  <a:lnTo>
                    <a:pt x="140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61" name="Group 660">
            <a:extLst>
              <a:ext uri="{FF2B5EF4-FFF2-40B4-BE49-F238E27FC236}">
                <a16:creationId xmlns:a16="http://schemas.microsoft.com/office/drawing/2014/main" id="{6E3FD1F9-7DE0-4127-B0D4-DFB15B446FC5}"/>
              </a:ext>
            </a:extLst>
          </p:cNvPr>
          <p:cNvGrpSpPr/>
          <p:nvPr/>
        </p:nvGrpSpPr>
        <p:grpSpPr>
          <a:xfrm>
            <a:off x="2293938" y="3817938"/>
            <a:ext cx="7169151" cy="1358900"/>
            <a:chOff x="2293938" y="3817938"/>
            <a:chExt cx="7169151" cy="1358900"/>
          </a:xfrm>
        </p:grpSpPr>
        <p:grpSp>
          <p:nvGrpSpPr>
            <p:cNvPr id="538" name="Group 537">
              <a:extLst>
                <a:ext uri="{FF2B5EF4-FFF2-40B4-BE49-F238E27FC236}">
                  <a16:creationId xmlns:a16="http://schemas.microsoft.com/office/drawing/2014/main" id="{0180132E-1B5F-4514-AA19-CD67612422CB}"/>
                </a:ext>
              </a:extLst>
            </p:cNvPr>
            <p:cNvGrpSpPr/>
            <p:nvPr/>
          </p:nvGrpSpPr>
          <p:grpSpPr>
            <a:xfrm>
              <a:off x="2293938" y="3817938"/>
              <a:ext cx="3086100" cy="777875"/>
              <a:chOff x="2293938" y="3817938"/>
              <a:chExt cx="3086100" cy="777875"/>
            </a:xfrm>
            <a:effectLst/>
          </p:grpSpPr>
          <p:sp>
            <p:nvSpPr>
              <p:cNvPr id="417" name="Freeform 123">
                <a:extLst>
                  <a:ext uri="{FF2B5EF4-FFF2-40B4-BE49-F238E27FC236}">
                    <a16:creationId xmlns:a16="http://schemas.microsoft.com/office/drawing/2014/main" id="{12C1466D-0FFD-4B05-8BFE-43FBD0352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4913" y="3908425"/>
                <a:ext cx="2905125" cy="687388"/>
              </a:xfrm>
              <a:custGeom>
                <a:avLst/>
                <a:gdLst>
                  <a:gd name="T0" fmla="*/ 1830 w 1830"/>
                  <a:gd name="T1" fmla="*/ 433 h 433"/>
                  <a:gd name="T2" fmla="*/ 1206 w 1830"/>
                  <a:gd name="T3" fmla="*/ 0 h 433"/>
                  <a:gd name="T4" fmla="*/ 0 w 1830"/>
                  <a:gd name="T5" fmla="*/ 0 h 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30" h="433">
                    <a:moveTo>
                      <a:pt x="1830" y="433"/>
                    </a:moveTo>
                    <a:lnTo>
                      <a:pt x="1206" y="0"/>
                    </a:lnTo>
                    <a:lnTo>
                      <a:pt x="0" y="0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0" name="Oval 126">
                <a:extLst>
                  <a:ext uri="{FF2B5EF4-FFF2-40B4-BE49-F238E27FC236}">
                    <a16:creationId xmlns:a16="http://schemas.microsoft.com/office/drawing/2014/main" id="{46EF17BD-22E3-4E7E-9C4E-3C969BDA25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3938" y="3817938"/>
                <a:ext cx="180975" cy="180975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39" name="Group 538">
              <a:extLst>
                <a:ext uri="{FF2B5EF4-FFF2-40B4-BE49-F238E27FC236}">
                  <a16:creationId xmlns:a16="http://schemas.microsoft.com/office/drawing/2014/main" id="{1276D7F5-634C-44BB-9C79-46225A5D8E93}"/>
                </a:ext>
              </a:extLst>
            </p:cNvPr>
            <p:cNvGrpSpPr/>
            <p:nvPr/>
          </p:nvGrpSpPr>
          <p:grpSpPr>
            <a:xfrm>
              <a:off x="3544888" y="4505325"/>
              <a:ext cx="5918201" cy="671513"/>
              <a:chOff x="3544888" y="4505325"/>
              <a:chExt cx="5918201" cy="671513"/>
            </a:xfrm>
            <a:effectLst/>
          </p:grpSpPr>
          <p:sp>
            <p:nvSpPr>
              <p:cNvPr id="405" name="Freeform 111">
                <a:extLst>
                  <a:ext uri="{FF2B5EF4-FFF2-40B4-BE49-F238E27FC236}">
                    <a16:creationId xmlns:a16="http://schemas.microsoft.com/office/drawing/2014/main" id="{3E477C2D-AD36-4C2D-B066-7C3FE3D1FB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4276" y="4595813"/>
                <a:ext cx="5738813" cy="581025"/>
              </a:xfrm>
              <a:custGeom>
                <a:avLst/>
                <a:gdLst>
                  <a:gd name="T0" fmla="*/ 3615 w 3615"/>
                  <a:gd name="T1" fmla="*/ 366 h 366"/>
                  <a:gd name="T2" fmla="*/ 2629 w 3615"/>
                  <a:gd name="T3" fmla="*/ 366 h 366"/>
                  <a:gd name="T4" fmla="*/ 2093 w 3615"/>
                  <a:gd name="T5" fmla="*/ 0 h 366"/>
                  <a:gd name="T6" fmla="*/ 1047 w 3615"/>
                  <a:gd name="T7" fmla="*/ 0 h 366"/>
                  <a:gd name="T8" fmla="*/ 0 w 3615"/>
                  <a:gd name="T9" fmla="*/ 0 h 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15" h="366">
                    <a:moveTo>
                      <a:pt x="3615" y="366"/>
                    </a:moveTo>
                    <a:lnTo>
                      <a:pt x="2629" y="366"/>
                    </a:lnTo>
                    <a:lnTo>
                      <a:pt x="2093" y="0"/>
                    </a:lnTo>
                    <a:lnTo>
                      <a:pt x="1047" y="0"/>
                    </a:lnTo>
                    <a:lnTo>
                      <a:pt x="0" y="0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1" name="Oval 127">
                <a:extLst>
                  <a:ext uri="{FF2B5EF4-FFF2-40B4-BE49-F238E27FC236}">
                    <a16:creationId xmlns:a16="http://schemas.microsoft.com/office/drawing/2014/main" id="{75EAACAD-14D6-4149-8465-2D56D661B5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4888" y="4505325"/>
                <a:ext cx="179388" cy="180975"/>
              </a:xfrm>
              <a:prstGeom prst="ellipse">
                <a:avLst/>
              </a:prstGeom>
              <a:solidFill>
                <a:schemeClr val="accent1"/>
              </a:solidFill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40" name="Group 539">
            <a:extLst>
              <a:ext uri="{FF2B5EF4-FFF2-40B4-BE49-F238E27FC236}">
                <a16:creationId xmlns:a16="http://schemas.microsoft.com/office/drawing/2014/main" id="{60EF3EB1-33BF-43D3-BC28-BD42F7164C2C}"/>
              </a:ext>
            </a:extLst>
          </p:cNvPr>
          <p:cNvGrpSpPr/>
          <p:nvPr/>
        </p:nvGrpSpPr>
        <p:grpSpPr>
          <a:xfrm>
            <a:off x="1608138" y="4708525"/>
            <a:ext cx="7859713" cy="884238"/>
            <a:chOff x="1608138" y="4708525"/>
            <a:chExt cx="7859713" cy="884238"/>
          </a:xfrm>
          <a:effectLst/>
        </p:grpSpPr>
        <p:sp>
          <p:nvSpPr>
            <p:cNvPr id="406" name="Freeform 112">
              <a:extLst>
                <a:ext uri="{FF2B5EF4-FFF2-40B4-BE49-F238E27FC236}">
                  <a16:creationId xmlns:a16="http://schemas.microsoft.com/office/drawing/2014/main" id="{52FF308F-CE5E-46DD-83EF-808785ADA4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7526" y="4799013"/>
              <a:ext cx="7680325" cy="793750"/>
            </a:xfrm>
            <a:custGeom>
              <a:avLst/>
              <a:gdLst>
                <a:gd name="T0" fmla="*/ 4838 w 4838"/>
                <a:gd name="T1" fmla="*/ 500 h 500"/>
                <a:gd name="T2" fmla="*/ 3200 w 4838"/>
                <a:gd name="T3" fmla="*/ 500 h 500"/>
                <a:gd name="T4" fmla="*/ 2476 w 4838"/>
                <a:gd name="T5" fmla="*/ 0 h 500"/>
                <a:gd name="T6" fmla="*/ 0 w 4838"/>
                <a:gd name="T7" fmla="*/ 0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38" h="500">
                  <a:moveTo>
                    <a:pt x="4838" y="500"/>
                  </a:moveTo>
                  <a:lnTo>
                    <a:pt x="3200" y="500"/>
                  </a:lnTo>
                  <a:lnTo>
                    <a:pt x="2476" y="0"/>
                  </a:lnTo>
                  <a:lnTo>
                    <a:pt x="0" y="0"/>
                  </a:lnTo>
                </a:path>
              </a:pathLst>
            </a:cu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2" name="Oval 128">
              <a:extLst>
                <a:ext uri="{FF2B5EF4-FFF2-40B4-BE49-F238E27FC236}">
                  <a16:creationId xmlns:a16="http://schemas.microsoft.com/office/drawing/2014/main" id="{FBF7F9D6-1F75-48D0-AAC8-597E71A11C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8138" y="4708525"/>
              <a:ext cx="179388" cy="180975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62" name="Group 661">
            <a:extLst>
              <a:ext uri="{FF2B5EF4-FFF2-40B4-BE49-F238E27FC236}">
                <a16:creationId xmlns:a16="http://schemas.microsoft.com/office/drawing/2014/main" id="{69DDCDBC-0F53-4AB6-ADC0-507D49D1A0D0}"/>
              </a:ext>
            </a:extLst>
          </p:cNvPr>
          <p:cNvGrpSpPr/>
          <p:nvPr/>
        </p:nvGrpSpPr>
        <p:grpSpPr>
          <a:xfrm>
            <a:off x="1685926" y="5305425"/>
            <a:ext cx="7777163" cy="992188"/>
            <a:chOff x="1685926" y="5305425"/>
            <a:chExt cx="7777163" cy="992188"/>
          </a:xfrm>
        </p:grpSpPr>
        <p:grpSp>
          <p:nvGrpSpPr>
            <p:cNvPr id="541" name="Group 540">
              <a:extLst>
                <a:ext uri="{FF2B5EF4-FFF2-40B4-BE49-F238E27FC236}">
                  <a16:creationId xmlns:a16="http://schemas.microsoft.com/office/drawing/2014/main" id="{5AE917BE-2D7F-42DC-B986-1F11E696185A}"/>
                </a:ext>
              </a:extLst>
            </p:cNvPr>
            <p:cNvGrpSpPr/>
            <p:nvPr/>
          </p:nvGrpSpPr>
          <p:grpSpPr>
            <a:xfrm>
              <a:off x="3038476" y="5305425"/>
              <a:ext cx="6424613" cy="704851"/>
              <a:chOff x="3038476" y="5305425"/>
              <a:chExt cx="6424613" cy="704851"/>
            </a:xfrm>
            <a:effectLst/>
          </p:grpSpPr>
          <p:sp>
            <p:nvSpPr>
              <p:cNvPr id="407" name="Freeform 113">
                <a:extLst>
                  <a:ext uri="{FF2B5EF4-FFF2-40B4-BE49-F238E27FC236}">
                    <a16:creationId xmlns:a16="http://schemas.microsoft.com/office/drawing/2014/main" id="{E46FB59E-D2E4-443F-A8DD-1795293A75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6751" y="5395913"/>
                <a:ext cx="6256338" cy="614363"/>
              </a:xfrm>
              <a:custGeom>
                <a:avLst/>
                <a:gdLst>
                  <a:gd name="T0" fmla="*/ 3941 w 3941"/>
                  <a:gd name="T1" fmla="*/ 387 h 387"/>
                  <a:gd name="T2" fmla="*/ 1614 w 3941"/>
                  <a:gd name="T3" fmla="*/ 387 h 387"/>
                  <a:gd name="T4" fmla="*/ 1050 w 3941"/>
                  <a:gd name="T5" fmla="*/ 0 h 387"/>
                  <a:gd name="T6" fmla="*/ 0 w 3941"/>
                  <a:gd name="T7" fmla="*/ 0 h 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41" h="387">
                    <a:moveTo>
                      <a:pt x="3941" y="387"/>
                    </a:moveTo>
                    <a:lnTo>
                      <a:pt x="1614" y="387"/>
                    </a:lnTo>
                    <a:lnTo>
                      <a:pt x="1050" y="0"/>
                    </a:lnTo>
                    <a:lnTo>
                      <a:pt x="0" y="0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3" name="Oval 129">
                <a:extLst>
                  <a:ext uri="{FF2B5EF4-FFF2-40B4-BE49-F238E27FC236}">
                    <a16:creationId xmlns:a16="http://schemas.microsoft.com/office/drawing/2014/main" id="{012ED86C-3BE4-446E-832B-E0EF14069B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8476" y="5305425"/>
                <a:ext cx="179388" cy="180975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42" name="Group 541">
              <a:extLst>
                <a:ext uri="{FF2B5EF4-FFF2-40B4-BE49-F238E27FC236}">
                  <a16:creationId xmlns:a16="http://schemas.microsoft.com/office/drawing/2014/main" id="{F589F8DD-3A33-43CD-9345-9AEE8AF27837}"/>
                </a:ext>
              </a:extLst>
            </p:cNvPr>
            <p:cNvGrpSpPr/>
            <p:nvPr/>
          </p:nvGrpSpPr>
          <p:grpSpPr>
            <a:xfrm>
              <a:off x="1685926" y="5395913"/>
              <a:ext cx="2193925" cy="901700"/>
              <a:chOff x="1685926" y="5395913"/>
              <a:chExt cx="2193925" cy="901700"/>
            </a:xfrm>
            <a:effectLst/>
          </p:grpSpPr>
          <p:sp>
            <p:nvSpPr>
              <p:cNvPr id="414" name="Freeform 120">
                <a:extLst>
                  <a:ext uri="{FF2B5EF4-FFF2-40B4-BE49-F238E27FC236}">
                    <a16:creationId xmlns:a16="http://schemas.microsoft.com/office/drawing/2014/main" id="{FE6CCC43-C462-4D8B-A203-C71937E5F5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6901" y="5395913"/>
                <a:ext cx="2012950" cy="811213"/>
              </a:xfrm>
              <a:custGeom>
                <a:avLst/>
                <a:gdLst>
                  <a:gd name="T0" fmla="*/ 1268 w 1268"/>
                  <a:gd name="T1" fmla="*/ 0 h 511"/>
                  <a:gd name="T2" fmla="*/ 539 w 1268"/>
                  <a:gd name="T3" fmla="*/ 511 h 511"/>
                  <a:gd name="T4" fmla="*/ 0 w 1268"/>
                  <a:gd name="T5" fmla="*/ 511 h 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68" h="511">
                    <a:moveTo>
                      <a:pt x="1268" y="0"/>
                    </a:moveTo>
                    <a:lnTo>
                      <a:pt x="539" y="511"/>
                    </a:lnTo>
                    <a:lnTo>
                      <a:pt x="0" y="511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4" name="Oval 130">
                <a:extLst>
                  <a:ext uri="{FF2B5EF4-FFF2-40B4-BE49-F238E27FC236}">
                    <a16:creationId xmlns:a16="http://schemas.microsoft.com/office/drawing/2014/main" id="{12D8D346-0836-455B-9E57-11837DA1F1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5926" y="6116638"/>
                <a:ext cx="180975" cy="180975"/>
              </a:xfrm>
              <a:prstGeom prst="ellipse">
                <a:avLst/>
              </a:prstGeom>
              <a:solidFill>
                <a:schemeClr val="accent1"/>
              </a:solidFill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64" name="Group 663">
            <a:extLst>
              <a:ext uri="{FF2B5EF4-FFF2-40B4-BE49-F238E27FC236}">
                <a16:creationId xmlns:a16="http://schemas.microsoft.com/office/drawing/2014/main" id="{D8D62EA2-3A37-438E-83D3-55F5C8891F0C}"/>
              </a:ext>
            </a:extLst>
          </p:cNvPr>
          <p:cNvGrpSpPr/>
          <p:nvPr/>
        </p:nvGrpSpPr>
        <p:grpSpPr>
          <a:xfrm>
            <a:off x="7454901" y="6753225"/>
            <a:ext cx="2008188" cy="180975"/>
            <a:chOff x="7454901" y="6753225"/>
            <a:chExt cx="2008188" cy="180975"/>
          </a:xfrm>
        </p:grpSpPr>
        <p:sp>
          <p:nvSpPr>
            <p:cNvPr id="409" name="Line 115">
              <a:extLst>
                <a:ext uri="{FF2B5EF4-FFF2-40B4-BE49-F238E27FC236}">
                  <a16:creationId xmlns:a16="http://schemas.microsoft.com/office/drawing/2014/main" id="{D6105928-AFE8-480E-86DE-1A907CD2408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654926" y="6843713"/>
              <a:ext cx="1808163" cy="0"/>
            </a:xfrm>
            <a:prstGeom prst="lin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6" name="Oval 132">
              <a:extLst>
                <a:ext uri="{FF2B5EF4-FFF2-40B4-BE49-F238E27FC236}">
                  <a16:creationId xmlns:a16="http://schemas.microsoft.com/office/drawing/2014/main" id="{296B13CA-9EA2-43E1-85D1-B6DE7308A7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54901" y="6753225"/>
              <a:ext cx="180975" cy="180975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65" name="Group 664">
            <a:extLst>
              <a:ext uri="{FF2B5EF4-FFF2-40B4-BE49-F238E27FC236}">
                <a16:creationId xmlns:a16="http://schemas.microsoft.com/office/drawing/2014/main" id="{2C4A543C-5CCB-4F9F-B2C9-C3FE80AD9B9F}"/>
              </a:ext>
            </a:extLst>
          </p:cNvPr>
          <p:cNvGrpSpPr/>
          <p:nvPr/>
        </p:nvGrpSpPr>
        <p:grpSpPr>
          <a:xfrm>
            <a:off x="3722688" y="7040563"/>
            <a:ext cx="5745163" cy="682625"/>
            <a:chOff x="3722688" y="7040563"/>
            <a:chExt cx="5745163" cy="682625"/>
          </a:xfrm>
        </p:grpSpPr>
        <p:grpSp>
          <p:nvGrpSpPr>
            <p:cNvPr id="545" name="Group 544">
              <a:extLst>
                <a:ext uri="{FF2B5EF4-FFF2-40B4-BE49-F238E27FC236}">
                  <a16:creationId xmlns:a16="http://schemas.microsoft.com/office/drawing/2014/main" id="{48853369-61C4-40AB-ADA1-6CAAA7F5F0B4}"/>
                </a:ext>
              </a:extLst>
            </p:cNvPr>
            <p:cNvGrpSpPr/>
            <p:nvPr/>
          </p:nvGrpSpPr>
          <p:grpSpPr>
            <a:xfrm>
              <a:off x="3722688" y="7040563"/>
              <a:ext cx="1893888" cy="592137"/>
              <a:chOff x="3722688" y="7040563"/>
              <a:chExt cx="1893888" cy="592137"/>
            </a:xfrm>
            <a:effectLst/>
          </p:grpSpPr>
          <p:sp>
            <p:nvSpPr>
              <p:cNvPr id="416" name="Freeform 122">
                <a:extLst>
                  <a:ext uri="{FF2B5EF4-FFF2-40B4-BE49-F238E27FC236}">
                    <a16:creationId xmlns:a16="http://schemas.microsoft.com/office/drawing/2014/main" id="{AC246E67-E77C-49D0-BA1C-6AEB2B8823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3026" y="7131050"/>
                <a:ext cx="1733550" cy="501650"/>
              </a:xfrm>
              <a:custGeom>
                <a:avLst/>
                <a:gdLst>
                  <a:gd name="T0" fmla="*/ 1092 w 1092"/>
                  <a:gd name="T1" fmla="*/ 316 h 316"/>
                  <a:gd name="T2" fmla="*/ 638 w 1092"/>
                  <a:gd name="T3" fmla="*/ 0 h 316"/>
                  <a:gd name="T4" fmla="*/ 0 w 1092"/>
                  <a:gd name="T5" fmla="*/ 0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92" h="316">
                    <a:moveTo>
                      <a:pt x="1092" y="316"/>
                    </a:moveTo>
                    <a:lnTo>
                      <a:pt x="638" y="0"/>
                    </a:lnTo>
                    <a:lnTo>
                      <a:pt x="0" y="0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7" name="Oval 133">
                <a:extLst>
                  <a:ext uri="{FF2B5EF4-FFF2-40B4-BE49-F238E27FC236}">
                    <a16:creationId xmlns:a16="http://schemas.microsoft.com/office/drawing/2014/main" id="{DC44FA31-92B5-4516-8559-1398972E8E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22688" y="7040563"/>
                <a:ext cx="179388" cy="180975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46" name="Group 545">
              <a:extLst>
                <a:ext uri="{FF2B5EF4-FFF2-40B4-BE49-F238E27FC236}">
                  <a16:creationId xmlns:a16="http://schemas.microsoft.com/office/drawing/2014/main" id="{B2E32A69-165B-4893-82CA-0E4231ED3CF1}"/>
                </a:ext>
              </a:extLst>
            </p:cNvPr>
            <p:cNvGrpSpPr/>
            <p:nvPr/>
          </p:nvGrpSpPr>
          <p:grpSpPr>
            <a:xfrm>
              <a:off x="4637088" y="7261225"/>
              <a:ext cx="4830763" cy="461963"/>
              <a:chOff x="4637088" y="7261225"/>
              <a:chExt cx="4830763" cy="461963"/>
            </a:xfrm>
            <a:effectLst/>
          </p:grpSpPr>
          <p:sp>
            <p:nvSpPr>
              <p:cNvPr id="410" name="Freeform 116">
                <a:extLst>
                  <a:ext uri="{FF2B5EF4-FFF2-40B4-BE49-F238E27FC236}">
                    <a16:creationId xmlns:a16="http://schemas.microsoft.com/office/drawing/2014/main" id="{C737FF6B-04AC-4455-AE66-D0EAC982D0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3776" y="7261225"/>
                <a:ext cx="4664075" cy="371475"/>
              </a:xfrm>
              <a:custGeom>
                <a:avLst/>
                <a:gdLst>
                  <a:gd name="T0" fmla="*/ 2938 w 2938"/>
                  <a:gd name="T1" fmla="*/ 0 h 234"/>
                  <a:gd name="T2" fmla="*/ 1381 w 2938"/>
                  <a:gd name="T3" fmla="*/ 0 h 234"/>
                  <a:gd name="T4" fmla="*/ 1037 w 2938"/>
                  <a:gd name="T5" fmla="*/ 234 h 234"/>
                  <a:gd name="T6" fmla="*/ 0 w 2938"/>
                  <a:gd name="T7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38" h="234">
                    <a:moveTo>
                      <a:pt x="2938" y="0"/>
                    </a:moveTo>
                    <a:lnTo>
                      <a:pt x="1381" y="0"/>
                    </a:lnTo>
                    <a:lnTo>
                      <a:pt x="1037" y="234"/>
                    </a:lnTo>
                    <a:lnTo>
                      <a:pt x="0" y="234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8" name="Oval 134">
                <a:extLst>
                  <a:ext uri="{FF2B5EF4-FFF2-40B4-BE49-F238E27FC236}">
                    <a16:creationId xmlns:a16="http://schemas.microsoft.com/office/drawing/2014/main" id="{3E4CA235-E965-4685-B277-524819BC57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37088" y="7542213"/>
                <a:ext cx="179388" cy="180975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47" name="Group 546">
            <a:extLst>
              <a:ext uri="{FF2B5EF4-FFF2-40B4-BE49-F238E27FC236}">
                <a16:creationId xmlns:a16="http://schemas.microsoft.com/office/drawing/2014/main" id="{CEF1B93F-882A-4EFA-B061-7953728ACC56}"/>
              </a:ext>
            </a:extLst>
          </p:cNvPr>
          <p:cNvGrpSpPr/>
          <p:nvPr/>
        </p:nvGrpSpPr>
        <p:grpSpPr>
          <a:xfrm>
            <a:off x="7131051" y="7588250"/>
            <a:ext cx="2332038" cy="179388"/>
            <a:chOff x="7131051" y="7588250"/>
            <a:chExt cx="2332038" cy="179388"/>
          </a:xfrm>
          <a:effectLst/>
        </p:grpSpPr>
        <p:sp>
          <p:nvSpPr>
            <p:cNvPr id="411" name="Line 117">
              <a:extLst>
                <a:ext uri="{FF2B5EF4-FFF2-40B4-BE49-F238E27FC236}">
                  <a16:creationId xmlns:a16="http://schemas.microsoft.com/office/drawing/2014/main" id="{4D26206A-5324-4AAA-A71B-BE87690BF1B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283451" y="7677150"/>
              <a:ext cx="2179638" cy="0"/>
            </a:xfrm>
            <a:prstGeom prst="lin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9" name="Oval 135">
              <a:extLst>
                <a:ext uri="{FF2B5EF4-FFF2-40B4-BE49-F238E27FC236}">
                  <a16:creationId xmlns:a16="http://schemas.microsoft.com/office/drawing/2014/main" id="{3E11C5E9-159D-4655-A815-7925399285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31051" y="7588250"/>
              <a:ext cx="180975" cy="179388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63" name="Group 662">
            <a:extLst>
              <a:ext uri="{FF2B5EF4-FFF2-40B4-BE49-F238E27FC236}">
                <a16:creationId xmlns:a16="http://schemas.microsoft.com/office/drawing/2014/main" id="{A74EADF3-1010-4824-A20A-ECEF4DBC7AEA}"/>
              </a:ext>
            </a:extLst>
          </p:cNvPr>
          <p:cNvGrpSpPr/>
          <p:nvPr/>
        </p:nvGrpSpPr>
        <p:grpSpPr>
          <a:xfrm>
            <a:off x="1739901" y="6337300"/>
            <a:ext cx="7727950" cy="534988"/>
            <a:chOff x="1739901" y="6337300"/>
            <a:chExt cx="7727950" cy="534988"/>
          </a:xfrm>
        </p:grpSpPr>
        <p:grpSp>
          <p:nvGrpSpPr>
            <p:cNvPr id="543" name="Group 542">
              <a:extLst>
                <a:ext uri="{FF2B5EF4-FFF2-40B4-BE49-F238E27FC236}">
                  <a16:creationId xmlns:a16="http://schemas.microsoft.com/office/drawing/2014/main" id="{57904694-AE4A-4738-850C-0AE4E9CD818A}"/>
                </a:ext>
              </a:extLst>
            </p:cNvPr>
            <p:cNvGrpSpPr/>
            <p:nvPr/>
          </p:nvGrpSpPr>
          <p:grpSpPr>
            <a:xfrm>
              <a:off x="5886451" y="6337300"/>
              <a:ext cx="3581400" cy="179388"/>
              <a:chOff x="5886451" y="6337300"/>
              <a:chExt cx="3581400" cy="179388"/>
            </a:xfrm>
            <a:effectLst/>
          </p:grpSpPr>
          <p:sp>
            <p:nvSpPr>
              <p:cNvPr id="408" name="Line 114">
                <a:extLst>
                  <a:ext uri="{FF2B5EF4-FFF2-40B4-BE49-F238E27FC236}">
                    <a16:creationId xmlns:a16="http://schemas.microsoft.com/office/drawing/2014/main" id="{8CA1361A-1DB7-46CA-AB74-9DA3C77083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045201" y="6427788"/>
                <a:ext cx="3422650" cy="0"/>
              </a:xfrm>
              <a:prstGeom prst="lin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5" name="Oval 131">
                <a:extLst>
                  <a:ext uri="{FF2B5EF4-FFF2-40B4-BE49-F238E27FC236}">
                    <a16:creationId xmlns:a16="http://schemas.microsoft.com/office/drawing/2014/main" id="{687D58C5-2689-4DA2-90E2-F1EC4E5CEF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6451" y="6337300"/>
                <a:ext cx="180975" cy="179388"/>
              </a:xfrm>
              <a:prstGeom prst="ellipse">
                <a:avLst/>
              </a:prstGeom>
              <a:solidFill>
                <a:schemeClr val="accent1"/>
              </a:solidFill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44" name="Group 543">
              <a:extLst>
                <a:ext uri="{FF2B5EF4-FFF2-40B4-BE49-F238E27FC236}">
                  <a16:creationId xmlns:a16="http://schemas.microsoft.com/office/drawing/2014/main" id="{457D6753-40C7-4F47-A716-A2B421BFBADA}"/>
                </a:ext>
              </a:extLst>
            </p:cNvPr>
            <p:cNvGrpSpPr/>
            <p:nvPr/>
          </p:nvGrpSpPr>
          <p:grpSpPr>
            <a:xfrm>
              <a:off x="1739901" y="6427788"/>
              <a:ext cx="5659438" cy="444500"/>
              <a:chOff x="1739901" y="6427788"/>
              <a:chExt cx="5659438" cy="444500"/>
            </a:xfrm>
            <a:effectLst/>
          </p:grpSpPr>
          <p:sp>
            <p:nvSpPr>
              <p:cNvPr id="415" name="Freeform 121">
                <a:extLst>
                  <a:ext uri="{FF2B5EF4-FFF2-40B4-BE49-F238E27FC236}">
                    <a16:creationId xmlns:a16="http://schemas.microsoft.com/office/drawing/2014/main" id="{13F63E7D-EC02-4BA9-8E37-FBCF353519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5476" y="6427788"/>
                <a:ext cx="5503863" cy="354013"/>
              </a:xfrm>
              <a:custGeom>
                <a:avLst/>
                <a:gdLst>
                  <a:gd name="T0" fmla="*/ 3467 w 3467"/>
                  <a:gd name="T1" fmla="*/ 0 h 223"/>
                  <a:gd name="T2" fmla="*/ 3146 w 3467"/>
                  <a:gd name="T3" fmla="*/ 223 h 223"/>
                  <a:gd name="T4" fmla="*/ 0 w 3467"/>
                  <a:gd name="T5" fmla="*/ 223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67" h="223">
                    <a:moveTo>
                      <a:pt x="3467" y="0"/>
                    </a:moveTo>
                    <a:lnTo>
                      <a:pt x="3146" y="223"/>
                    </a:lnTo>
                    <a:lnTo>
                      <a:pt x="0" y="223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0" name="Oval 136">
                <a:extLst>
                  <a:ext uri="{FF2B5EF4-FFF2-40B4-BE49-F238E27FC236}">
                    <a16:creationId xmlns:a16="http://schemas.microsoft.com/office/drawing/2014/main" id="{4D92782F-6BDF-4303-8FFB-1C6FA0253A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39901" y="6691313"/>
                <a:ext cx="180975" cy="180975"/>
              </a:xfrm>
              <a:prstGeom prst="ellipse">
                <a:avLst/>
              </a:prstGeom>
              <a:solidFill>
                <a:schemeClr val="accent1"/>
              </a:solidFill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66" name="Group 665">
            <a:extLst>
              <a:ext uri="{FF2B5EF4-FFF2-40B4-BE49-F238E27FC236}">
                <a16:creationId xmlns:a16="http://schemas.microsoft.com/office/drawing/2014/main" id="{EC6B75A3-9A8F-403A-B123-66A6CAA6F535}"/>
              </a:ext>
            </a:extLst>
          </p:cNvPr>
          <p:cNvGrpSpPr/>
          <p:nvPr/>
        </p:nvGrpSpPr>
        <p:grpSpPr>
          <a:xfrm>
            <a:off x="1677988" y="7593013"/>
            <a:ext cx="7789863" cy="1273175"/>
            <a:chOff x="1677988" y="7593013"/>
            <a:chExt cx="7789863" cy="1273175"/>
          </a:xfrm>
        </p:grpSpPr>
        <p:grpSp>
          <p:nvGrpSpPr>
            <p:cNvPr id="548" name="Group 547">
              <a:extLst>
                <a:ext uri="{FF2B5EF4-FFF2-40B4-BE49-F238E27FC236}">
                  <a16:creationId xmlns:a16="http://schemas.microsoft.com/office/drawing/2014/main" id="{1F2C7F51-7524-475F-8A67-985B0E69864B}"/>
                </a:ext>
              </a:extLst>
            </p:cNvPr>
            <p:cNvGrpSpPr/>
            <p:nvPr/>
          </p:nvGrpSpPr>
          <p:grpSpPr>
            <a:xfrm>
              <a:off x="2266951" y="7593013"/>
              <a:ext cx="3519488" cy="508000"/>
              <a:chOff x="2266951" y="7593013"/>
              <a:chExt cx="3519488" cy="508000"/>
            </a:xfrm>
            <a:effectLst/>
          </p:grpSpPr>
          <p:sp>
            <p:nvSpPr>
              <p:cNvPr id="418" name="Freeform 124">
                <a:extLst>
                  <a:ext uri="{FF2B5EF4-FFF2-40B4-BE49-F238E27FC236}">
                    <a16:creationId xmlns:a16="http://schemas.microsoft.com/office/drawing/2014/main" id="{ECE84F21-CE51-408D-A6D8-1703658A0D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351" y="7683500"/>
                <a:ext cx="3367088" cy="417513"/>
              </a:xfrm>
              <a:custGeom>
                <a:avLst/>
                <a:gdLst>
                  <a:gd name="T0" fmla="*/ 2121 w 2121"/>
                  <a:gd name="T1" fmla="*/ 263 h 263"/>
                  <a:gd name="T2" fmla="*/ 844 w 2121"/>
                  <a:gd name="T3" fmla="*/ 263 h 263"/>
                  <a:gd name="T4" fmla="*/ 461 w 2121"/>
                  <a:gd name="T5" fmla="*/ 0 h 263"/>
                  <a:gd name="T6" fmla="*/ 0 w 2121"/>
                  <a:gd name="T7" fmla="*/ 0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21" h="263">
                    <a:moveTo>
                      <a:pt x="2121" y="263"/>
                    </a:moveTo>
                    <a:lnTo>
                      <a:pt x="844" y="263"/>
                    </a:lnTo>
                    <a:lnTo>
                      <a:pt x="461" y="0"/>
                    </a:lnTo>
                    <a:lnTo>
                      <a:pt x="0" y="0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1" name="Oval 137">
                <a:extLst>
                  <a:ext uri="{FF2B5EF4-FFF2-40B4-BE49-F238E27FC236}">
                    <a16:creationId xmlns:a16="http://schemas.microsoft.com/office/drawing/2014/main" id="{4C0B907D-DD9D-4052-A401-1C68DD4304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66951" y="7593013"/>
                <a:ext cx="179388" cy="180975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49" name="Group 548">
              <a:extLst>
                <a:ext uri="{FF2B5EF4-FFF2-40B4-BE49-F238E27FC236}">
                  <a16:creationId xmlns:a16="http://schemas.microsoft.com/office/drawing/2014/main" id="{6AB2ED96-99CD-42B6-8800-A6E26813FBAA}"/>
                </a:ext>
              </a:extLst>
            </p:cNvPr>
            <p:cNvGrpSpPr/>
            <p:nvPr/>
          </p:nvGrpSpPr>
          <p:grpSpPr>
            <a:xfrm>
              <a:off x="1677988" y="8094663"/>
              <a:ext cx="7789863" cy="771525"/>
              <a:chOff x="1677988" y="8094663"/>
              <a:chExt cx="7789863" cy="771525"/>
            </a:xfrm>
            <a:effectLst/>
          </p:grpSpPr>
          <p:sp>
            <p:nvSpPr>
              <p:cNvPr id="412" name="Freeform 118">
                <a:extLst>
                  <a:ext uri="{FF2B5EF4-FFF2-40B4-BE49-F238E27FC236}">
                    <a16:creationId xmlns:a16="http://schemas.microsoft.com/office/drawing/2014/main" id="{EF37941B-C3DB-4E32-B218-3BC014F47B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3563" y="8094663"/>
                <a:ext cx="7634288" cy="681038"/>
              </a:xfrm>
              <a:custGeom>
                <a:avLst/>
                <a:gdLst>
                  <a:gd name="T0" fmla="*/ 4809 w 4809"/>
                  <a:gd name="T1" fmla="*/ 0 h 429"/>
                  <a:gd name="T2" fmla="*/ 2493 w 4809"/>
                  <a:gd name="T3" fmla="*/ 0 h 429"/>
                  <a:gd name="T4" fmla="*/ 1872 w 4809"/>
                  <a:gd name="T5" fmla="*/ 429 h 429"/>
                  <a:gd name="T6" fmla="*/ 0 w 4809"/>
                  <a:gd name="T7" fmla="*/ 429 h 4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09" h="429">
                    <a:moveTo>
                      <a:pt x="4809" y="0"/>
                    </a:moveTo>
                    <a:lnTo>
                      <a:pt x="2493" y="0"/>
                    </a:lnTo>
                    <a:lnTo>
                      <a:pt x="1872" y="429"/>
                    </a:lnTo>
                    <a:lnTo>
                      <a:pt x="0" y="429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2" name="Oval 138">
                <a:extLst>
                  <a:ext uri="{FF2B5EF4-FFF2-40B4-BE49-F238E27FC236}">
                    <a16:creationId xmlns:a16="http://schemas.microsoft.com/office/drawing/2014/main" id="{69653B78-7BE8-4B6D-A2A0-970AF29207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7988" y="8686800"/>
                <a:ext cx="180975" cy="179388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67" name="Group 666">
            <a:extLst>
              <a:ext uri="{FF2B5EF4-FFF2-40B4-BE49-F238E27FC236}">
                <a16:creationId xmlns:a16="http://schemas.microsoft.com/office/drawing/2014/main" id="{A875CEBA-6C8A-4E9B-BE82-08896453C5A3}"/>
              </a:ext>
            </a:extLst>
          </p:cNvPr>
          <p:cNvGrpSpPr/>
          <p:nvPr/>
        </p:nvGrpSpPr>
        <p:grpSpPr>
          <a:xfrm>
            <a:off x="4221163" y="8415338"/>
            <a:ext cx="5241926" cy="766762"/>
            <a:chOff x="4221163" y="8415338"/>
            <a:chExt cx="5241926" cy="766762"/>
          </a:xfrm>
        </p:grpSpPr>
        <p:grpSp>
          <p:nvGrpSpPr>
            <p:cNvPr id="550" name="Group 549">
              <a:extLst>
                <a:ext uri="{FF2B5EF4-FFF2-40B4-BE49-F238E27FC236}">
                  <a16:creationId xmlns:a16="http://schemas.microsoft.com/office/drawing/2014/main" id="{DD1B8065-F852-4EC1-8417-66CE70E82940}"/>
                </a:ext>
              </a:extLst>
            </p:cNvPr>
            <p:cNvGrpSpPr/>
            <p:nvPr/>
          </p:nvGrpSpPr>
          <p:grpSpPr>
            <a:xfrm>
              <a:off x="5886451" y="8415338"/>
              <a:ext cx="1768475" cy="180975"/>
              <a:chOff x="5886451" y="8415338"/>
              <a:chExt cx="1768475" cy="180975"/>
            </a:xfrm>
            <a:effectLst/>
          </p:grpSpPr>
          <p:sp>
            <p:nvSpPr>
              <p:cNvPr id="419" name="Line 125">
                <a:extLst>
                  <a:ext uri="{FF2B5EF4-FFF2-40B4-BE49-F238E27FC236}">
                    <a16:creationId xmlns:a16="http://schemas.microsoft.com/office/drawing/2014/main" id="{5F3E1850-CD76-4A6E-BCCB-17A6834A6D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045201" y="8505825"/>
                <a:ext cx="1609725" cy="0"/>
              </a:xfrm>
              <a:prstGeom prst="lin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3" name="Oval 139">
                <a:extLst>
                  <a:ext uri="{FF2B5EF4-FFF2-40B4-BE49-F238E27FC236}">
                    <a16:creationId xmlns:a16="http://schemas.microsoft.com/office/drawing/2014/main" id="{F8D398CA-D0E2-4CB1-8315-C58FBBC627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6451" y="8415338"/>
                <a:ext cx="180975" cy="180975"/>
              </a:xfrm>
              <a:prstGeom prst="ellipse">
                <a:avLst/>
              </a:prstGeom>
              <a:solidFill>
                <a:schemeClr val="accent1"/>
              </a:solidFill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51" name="Group 550">
              <a:extLst>
                <a:ext uri="{FF2B5EF4-FFF2-40B4-BE49-F238E27FC236}">
                  <a16:creationId xmlns:a16="http://schemas.microsoft.com/office/drawing/2014/main" id="{75EA3664-B507-4045-BB70-67EBDC69EB13}"/>
                </a:ext>
              </a:extLst>
            </p:cNvPr>
            <p:cNvGrpSpPr/>
            <p:nvPr/>
          </p:nvGrpSpPr>
          <p:grpSpPr>
            <a:xfrm>
              <a:off x="4221163" y="8512175"/>
              <a:ext cx="5241926" cy="669925"/>
              <a:chOff x="4221163" y="8512175"/>
              <a:chExt cx="5241926" cy="669925"/>
            </a:xfrm>
            <a:effectLst/>
          </p:grpSpPr>
          <p:sp>
            <p:nvSpPr>
              <p:cNvPr id="413" name="Freeform 119">
                <a:extLst>
                  <a:ext uri="{FF2B5EF4-FFF2-40B4-BE49-F238E27FC236}">
                    <a16:creationId xmlns:a16="http://schemas.microsoft.com/office/drawing/2014/main" id="{6F107290-933B-4E56-8A67-E0FDA637E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8326" y="8512175"/>
                <a:ext cx="5084763" cy="579438"/>
              </a:xfrm>
              <a:custGeom>
                <a:avLst/>
                <a:gdLst>
                  <a:gd name="T0" fmla="*/ 3203 w 3203"/>
                  <a:gd name="T1" fmla="*/ 0 h 365"/>
                  <a:gd name="T2" fmla="*/ 2064 w 3203"/>
                  <a:gd name="T3" fmla="*/ 0 h 365"/>
                  <a:gd name="T4" fmla="*/ 1532 w 3203"/>
                  <a:gd name="T5" fmla="*/ 365 h 365"/>
                  <a:gd name="T6" fmla="*/ 0 w 3203"/>
                  <a:gd name="T7" fmla="*/ 365 h 3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03" h="365">
                    <a:moveTo>
                      <a:pt x="3203" y="0"/>
                    </a:moveTo>
                    <a:lnTo>
                      <a:pt x="2064" y="0"/>
                    </a:lnTo>
                    <a:lnTo>
                      <a:pt x="1532" y="365"/>
                    </a:lnTo>
                    <a:lnTo>
                      <a:pt x="0" y="365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4" name="Oval 140">
                <a:extLst>
                  <a:ext uri="{FF2B5EF4-FFF2-40B4-BE49-F238E27FC236}">
                    <a16:creationId xmlns:a16="http://schemas.microsoft.com/office/drawing/2014/main" id="{E42D0630-EF23-4BC4-B415-EB4899141A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1163" y="9001125"/>
                <a:ext cx="179388" cy="180975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74" name="Group 673">
            <a:extLst>
              <a:ext uri="{FF2B5EF4-FFF2-40B4-BE49-F238E27FC236}">
                <a16:creationId xmlns:a16="http://schemas.microsoft.com/office/drawing/2014/main" id="{902547A1-FEC7-4D26-B211-B25F100474FC}"/>
              </a:ext>
            </a:extLst>
          </p:cNvPr>
          <p:cNvGrpSpPr/>
          <p:nvPr/>
        </p:nvGrpSpPr>
        <p:grpSpPr>
          <a:xfrm>
            <a:off x="14924088" y="8502650"/>
            <a:ext cx="6380163" cy="1358900"/>
            <a:chOff x="14924088" y="8502650"/>
            <a:chExt cx="6380163" cy="1358900"/>
          </a:xfrm>
        </p:grpSpPr>
        <p:grpSp>
          <p:nvGrpSpPr>
            <p:cNvPr id="580" name="Group 579">
              <a:extLst>
                <a:ext uri="{FF2B5EF4-FFF2-40B4-BE49-F238E27FC236}">
                  <a16:creationId xmlns:a16="http://schemas.microsoft.com/office/drawing/2014/main" id="{60999759-3B6E-4472-9B75-1CC00FF798EB}"/>
                </a:ext>
              </a:extLst>
            </p:cNvPr>
            <p:cNvGrpSpPr/>
            <p:nvPr/>
          </p:nvGrpSpPr>
          <p:grpSpPr>
            <a:xfrm>
              <a:off x="18218151" y="9083675"/>
              <a:ext cx="3086100" cy="777875"/>
              <a:chOff x="18218151" y="9083675"/>
              <a:chExt cx="3086100" cy="777875"/>
            </a:xfrm>
          </p:grpSpPr>
          <p:sp>
            <p:nvSpPr>
              <p:cNvPr id="447" name="Freeform 153">
                <a:extLst>
                  <a:ext uri="{FF2B5EF4-FFF2-40B4-BE49-F238E27FC236}">
                    <a16:creationId xmlns:a16="http://schemas.microsoft.com/office/drawing/2014/main" id="{2CDA9B70-FE0E-4395-AA4E-FBEDF0E995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218151" y="9083675"/>
                <a:ext cx="2905125" cy="687388"/>
              </a:xfrm>
              <a:custGeom>
                <a:avLst/>
                <a:gdLst>
                  <a:gd name="T0" fmla="*/ 0 w 1830"/>
                  <a:gd name="T1" fmla="*/ 0 h 433"/>
                  <a:gd name="T2" fmla="*/ 624 w 1830"/>
                  <a:gd name="T3" fmla="*/ 433 h 433"/>
                  <a:gd name="T4" fmla="*/ 1830 w 1830"/>
                  <a:gd name="T5" fmla="*/ 433 h 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30" h="433">
                    <a:moveTo>
                      <a:pt x="0" y="0"/>
                    </a:moveTo>
                    <a:lnTo>
                      <a:pt x="624" y="433"/>
                    </a:lnTo>
                    <a:lnTo>
                      <a:pt x="1830" y="433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0" name="Oval 156">
                <a:extLst>
                  <a:ext uri="{FF2B5EF4-FFF2-40B4-BE49-F238E27FC236}">
                    <a16:creationId xmlns:a16="http://schemas.microsoft.com/office/drawing/2014/main" id="{C698CDDC-B30F-40EB-87DE-DAB2077916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23276" y="9680575"/>
                <a:ext cx="180975" cy="180975"/>
              </a:xfrm>
              <a:prstGeom prst="ellipse">
                <a:avLst/>
              </a:prstGeom>
              <a:solidFill>
                <a:schemeClr val="accent1"/>
              </a:solidFill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81" name="Group 580">
              <a:extLst>
                <a:ext uri="{FF2B5EF4-FFF2-40B4-BE49-F238E27FC236}">
                  <a16:creationId xmlns:a16="http://schemas.microsoft.com/office/drawing/2014/main" id="{54ECC420-114C-4AF1-AAE8-ECFF0A75A498}"/>
                </a:ext>
              </a:extLst>
            </p:cNvPr>
            <p:cNvGrpSpPr/>
            <p:nvPr/>
          </p:nvGrpSpPr>
          <p:grpSpPr>
            <a:xfrm>
              <a:off x="14924088" y="8502650"/>
              <a:ext cx="5129213" cy="671513"/>
              <a:chOff x="14924088" y="8502650"/>
              <a:chExt cx="5129213" cy="671513"/>
            </a:xfrm>
          </p:grpSpPr>
          <p:sp>
            <p:nvSpPr>
              <p:cNvPr id="435" name="Freeform 141">
                <a:extLst>
                  <a:ext uri="{FF2B5EF4-FFF2-40B4-BE49-F238E27FC236}">
                    <a16:creationId xmlns:a16="http://schemas.microsoft.com/office/drawing/2014/main" id="{8FBBF0B5-BFD2-44CD-9AC4-76B9DDABE0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924088" y="8502650"/>
                <a:ext cx="4949825" cy="581025"/>
              </a:xfrm>
              <a:custGeom>
                <a:avLst/>
                <a:gdLst>
                  <a:gd name="T0" fmla="*/ 0 w 3118"/>
                  <a:gd name="T1" fmla="*/ 0 h 366"/>
                  <a:gd name="T2" fmla="*/ 490 w 3118"/>
                  <a:gd name="T3" fmla="*/ 0 h 366"/>
                  <a:gd name="T4" fmla="*/ 1025 w 3118"/>
                  <a:gd name="T5" fmla="*/ 366 h 366"/>
                  <a:gd name="T6" fmla="*/ 2072 w 3118"/>
                  <a:gd name="T7" fmla="*/ 366 h 366"/>
                  <a:gd name="T8" fmla="*/ 3118 w 3118"/>
                  <a:gd name="T9" fmla="*/ 366 h 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18" h="366">
                    <a:moveTo>
                      <a:pt x="0" y="0"/>
                    </a:moveTo>
                    <a:lnTo>
                      <a:pt x="490" y="0"/>
                    </a:lnTo>
                    <a:lnTo>
                      <a:pt x="1025" y="366"/>
                    </a:lnTo>
                    <a:lnTo>
                      <a:pt x="2072" y="366"/>
                    </a:lnTo>
                    <a:lnTo>
                      <a:pt x="3118" y="366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1" name="Oval 157">
                <a:extLst>
                  <a:ext uri="{FF2B5EF4-FFF2-40B4-BE49-F238E27FC236}">
                    <a16:creationId xmlns:a16="http://schemas.microsoft.com/office/drawing/2014/main" id="{809C1E6A-424D-4CFE-ABE7-44EAA9F4E5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73913" y="8993188"/>
                <a:ext cx="179388" cy="180975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82" name="Group 581">
            <a:extLst>
              <a:ext uri="{FF2B5EF4-FFF2-40B4-BE49-F238E27FC236}">
                <a16:creationId xmlns:a16="http://schemas.microsoft.com/office/drawing/2014/main" id="{99FEBCF3-DE24-4571-BB4A-B1F2E7C35654}"/>
              </a:ext>
            </a:extLst>
          </p:cNvPr>
          <p:cNvGrpSpPr/>
          <p:nvPr/>
        </p:nvGrpSpPr>
        <p:grpSpPr>
          <a:xfrm>
            <a:off x="14919326" y="8086725"/>
            <a:ext cx="7859713" cy="884238"/>
            <a:chOff x="14919326" y="8086725"/>
            <a:chExt cx="7859713" cy="884238"/>
          </a:xfrm>
        </p:grpSpPr>
        <p:sp>
          <p:nvSpPr>
            <p:cNvPr id="436" name="Freeform 142">
              <a:extLst>
                <a:ext uri="{FF2B5EF4-FFF2-40B4-BE49-F238E27FC236}">
                  <a16:creationId xmlns:a16="http://schemas.microsoft.com/office/drawing/2014/main" id="{B7C63CE3-E5E5-482D-B641-0C2D0F52C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19326" y="8086725"/>
              <a:ext cx="7680325" cy="793750"/>
            </a:xfrm>
            <a:custGeom>
              <a:avLst/>
              <a:gdLst>
                <a:gd name="T0" fmla="*/ 0 w 4838"/>
                <a:gd name="T1" fmla="*/ 0 h 500"/>
                <a:gd name="T2" fmla="*/ 1071 w 4838"/>
                <a:gd name="T3" fmla="*/ 0 h 500"/>
                <a:gd name="T4" fmla="*/ 1794 w 4838"/>
                <a:gd name="T5" fmla="*/ 500 h 500"/>
                <a:gd name="T6" fmla="*/ 4838 w 4838"/>
                <a:gd name="T7" fmla="*/ 500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38" h="500">
                  <a:moveTo>
                    <a:pt x="0" y="0"/>
                  </a:moveTo>
                  <a:lnTo>
                    <a:pt x="1071" y="0"/>
                  </a:lnTo>
                  <a:lnTo>
                    <a:pt x="1794" y="500"/>
                  </a:lnTo>
                  <a:lnTo>
                    <a:pt x="4838" y="500"/>
                  </a:lnTo>
                </a:path>
              </a:pathLst>
            </a:cu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2" name="Oval 158">
              <a:extLst>
                <a:ext uri="{FF2B5EF4-FFF2-40B4-BE49-F238E27FC236}">
                  <a16:creationId xmlns:a16="http://schemas.microsoft.com/office/drawing/2014/main" id="{EB0F2A01-EF76-41CD-9C3A-9B81392973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99651" y="8789988"/>
              <a:ext cx="179388" cy="180975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75" name="Group 674">
            <a:extLst>
              <a:ext uri="{FF2B5EF4-FFF2-40B4-BE49-F238E27FC236}">
                <a16:creationId xmlns:a16="http://schemas.microsoft.com/office/drawing/2014/main" id="{2B18CC43-37D0-40CA-907A-A0DB5ACAAAD1}"/>
              </a:ext>
            </a:extLst>
          </p:cNvPr>
          <p:cNvGrpSpPr/>
          <p:nvPr/>
        </p:nvGrpSpPr>
        <p:grpSpPr>
          <a:xfrm>
            <a:off x="14924088" y="7381875"/>
            <a:ext cx="6988175" cy="992188"/>
            <a:chOff x="14924088" y="7381875"/>
            <a:chExt cx="6988175" cy="992188"/>
          </a:xfrm>
        </p:grpSpPr>
        <p:grpSp>
          <p:nvGrpSpPr>
            <p:cNvPr id="584" name="Group 583">
              <a:extLst>
                <a:ext uri="{FF2B5EF4-FFF2-40B4-BE49-F238E27FC236}">
                  <a16:creationId xmlns:a16="http://schemas.microsoft.com/office/drawing/2014/main" id="{66B39A64-DFD0-4927-8AA4-81828C675033}"/>
                </a:ext>
              </a:extLst>
            </p:cNvPr>
            <p:cNvGrpSpPr/>
            <p:nvPr/>
          </p:nvGrpSpPr>
          <p:grpSpPr>
            <a:xfrm>
              <a:off x="14924088" y="7669213"/>
              <a:ext cx="5637213" cy="704850"/>
              <a:chOff x="14924088" y="7669213"/>
              <a:chExt cx="5637213" cy="704850"/>
            </a:xfrm>
          </p:grpSpPr>
          <p:sp>
            <p:nvSpPr>
              <p:cNvPr id="437" name="Freeform 143">
                <a:extLst>
                  <a:ext uri="{FF2B5EF4-FFF2-40B4-BE49-F238E27FC236}">
                    <a16:creationId xmlns:a16="http://schemas.microsoft.com/office/drawing/2014/main" id="{A202F6B8-6A7F-4655-B768-483DAC8262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924088" y="7669213"/>
                <a:ext cx="5467350" cy="614363"/>
              </a:xfrm>
              <a:custGeom>
                <a:avLst/>
                <a:gdLst>
                  <a:gd name="T0" fmla="*/ 0 w 3444"/>
                  <a:gd name="T1" fmla="*/ 0 h 387"/>
                  <a:gd name="T2" fmla="*/ 1830 w 3444"/>
                  <a:gd name="T3" fmla="*/ 0 h 387"/>
                  <a:gd name="T4" fmla="*/ 2394 w 3444"/>
                  <a:gd name="T5" fmla="*/ 387 h 387"/>
                  <a:gd name="T6" fmla="*/ 3444 w 3444"/>
                  <a:gd name="T7" fmla="*/ 387 h 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44" h="387">
                    <a:moveTo>
                      <a:pt x="0" y="0"/>
                    </a:moveTo>
                    <a:lnTo>
                      <a:pt x="1830" y="0"/>
                    </a:lnTo>
                    <a:lnTo>
                      <a:pt x="2394" y="387"/>
                    </a:lnTo>
                    <a:lnTo>
                      <a:pt x="3444" y="387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3" name="Oval 159">
                <a:extLst>
                  <a:ext uri="{FF2B5EF4-FFF2-40B4-BE49-F238E27FC236}">
                    <a16:creationId xmlns:a16="http://schemas.microsoft.com/office/drawing/2014/main" id="{9E02316F-05B7-4E4D-AF59-3AC99699F0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380326" y="8193088"/>
                <a:ext cx="180975" cy="180975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83" name="Group 582">
              <a:extLst>
                <a:ext uri="{FF2B5EF4-FFF2-40B4-BE49-F238E27FC236}">
                  <a16:creationId xmlns:a16="http://schemas.microsoft.com/office/drawing/2014/main" id="{CD6BCCDA-2284-4DB9-94F1-287E604B06B7}"/>
                </a:ext>
              </a:extLst>
            </p:cNvPr>
            <p:cNvGrpSpPr/>
            <p:nvPr/>
          </p:nvGrpSpPr>
          <p:grpSpPr>
            <a:xfrm>
              <a:off x="19718338" y="7381875"/>
              <a:ext cx="2193925" cy="901701"/>
              <a:chOff x="19718338" y="7381875"/>
              <a:chExt cx="2193925" cy="901701"/>
            </a:xfrm>
          </p:grpSpPr>
          <p:sp>
            <p:nvSpPr>
              <p:cNvPr id="444" name="Freeform 150">
                <a:extLst>
                  <a:ext uri="{FF2B5EF4-FFF2-40B4-BE49-F238E27FC236}">
                    <a16:creationId xmlns:a16="http://schemas.microsoft.com/office/drawing/2014/main" id="{DB241FDD-74A1-4346-A6D0-B1A41EB4C5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18338" y="7472363"/>
                <a:ext cx="2012950" cy="811213"/>
              </a:xfrm>
              <a:custGeom>
                <a:avLst/>
                <a:gdLst>
                  <a:gd name="T0" fmla="*/ 0 w 1268"/>
                  <a:gd name="T1" fmla="*/ 511 h 511"/>
                  <a:gd name="T2" fmla="*/ 729 w 1268"/>
                  <a:gd name="T3" fmla="*/ 0 h 511"/>
                  <a:gd name="T4" fmla="*/ 1268 w 1268"/>
                  <a:gd name="T5" fmla="*/ 0 h 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68" h="511">
                    <a:moveTo>
                      <a:pt x="0" y="511"/>
                    </a:moveTo>
                    <a:lnTo>
                      <a:pt x="729" y="0"/>
                    </a:lnTo>
                    <a:lnTo>
                      <a:pt x="1268" y="0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4" name="Oval 160">
                <a:extLst>
                  <a:ext uri="{FF2B5EF4-FFF2-40B4-BE49-F238E27FC236}">
                    <a16:creationId xmlns:a16="http://schemas.microsoft.com/office/drawing/2014/main" id="{7C6FC905-B79E-4BBE-9BBB-83EBBDACC4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31288" y="7381875"/>
                <a:ext cx="180975" cy="180975"/>
              </a:xfrm>
              <a:prstGeom prst="ellipse">
                <a:avLst/>
              </a:prstGeom>
              <a:solidFill>
                <a:schemeClr val="accent1"/>
              </a:solidFill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87" name="Group 586">
            <a:extLst>
              <a:ext uri="{FF2B5EF4-FFF2-40B4-BE49-F238E27FC236}">
                <a16:creationId xmlns:a16="http://schemas.microsoft.com/office/drawing/2014/main" id="{C209A836-7182-4447-A9D7-DEF2454C68B8}"/>
              </a:ext>
            </a:extLst>
          </p:cNvPr>
          <p:cNvGrpSpPr/>
          <p:nvPr/>
        </p:nvGrpSpPr>
        <p:grpSpPr>
          <a:xfrm>
            <a:off x="14924088" y="6745288"/>
            <a:ext cx="2008188" cy="180975"/>
            <a:chOff x="14924088" y="6745288"/>
            <a:chExt cx="2008188" cy="180975"/>
          </a:xfrm>
        </p:grpSpPr>
        <p:sp>
          <p:nvSpPr>
            <p:cNvPr id="439" name="Line 145">
              <a:extLst>
                <a:ext uri="{FF2B5EF4-FFF2-40B4-BE49-F238E27FC236}">
                  <a16:creationId xmlns:a16="http://schemas.microsoft.com/office/drawing/2014/main" id="{A566E9D6-5566-4A18-801B-BAB8749EB7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924088" y="6835775"/>
              <a:ext cx="1808163" cy="0"/>
            </a:xfrm>
            <a:prstGeom prst="lin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6" name="Oval 162">
              <a:extLst>
                <a:ext uri="{FF2B5EF4-FFF2-40B4-BE49-F238E27FC236}">
                  <a16:creationId xmlns:a16="http://schemas.microsoft.com/office/drawing/2014/main" id="{3F03DD48-8678-4636-B019-D7D9639140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51301" y="6745288"/>
              <a:ext cx="180975" cy="180975"/>
            </a:xfrm>
            <a:prstGeom prst="ellipse">
              <a:avLst/>
            </a:prstGeom>
            <a:solidFill>
              <a:schemeClr val="accent1"/>
            </a:solidFill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77" name="Group 676">
            <a:extLst>
              <a:ext uri="{FF2B5EF4-FFF2-40B4-BE49-F238E27FC236}">
                <a16:creationId xmlns:a16="http://schemas.microsoft.com/office/drawing/2014/main" id="{550545BD-ADE8-49A3-9727-0EA9EE02DFB8}"/>
              </a:ext>
            </a:extLst>
          </p:cNvPr>
          <p:cNvGrpSpPr/>
          <p:nvPr/>
        </p:nvGrpSpPr>
        <p:grpSpPr>
          <a:xfrm>
            <a:off x="14919326" y="5956300"/>
            <a:ext cx="5745163" cy="682625"/>
            <a:chOff x="14919326" y="5956300"/>
            <a:chExt cx="5745163" cy="682625"/>
          </a:xfrm>
        </p:grpSpPr>
        <p:grpSp>
          <p:nvGrpSpPr>
            <p:cNvPr id="588" name="Group 587">
              <a:extLst>
                <a:ext uri="{FF2B5EF4-FFF2-40B4-BE49-F238E27FC236}">
                  <a16:creationId xmlns:a16="http://schemas.microsoft.com/office/drawing/2014/main" id="{D2821658-42BB-4A14-9849-4ECAFC6B686F}"/>
                </a:ext>
              </a:extLst>
            </p:cNvPr>
            <p:cNvGrpSpPr/>
            <p:nvPr/>
          </p:nvGrpSpPr>
          <p:grpSpPr>
            <a:xfrm>
              <a:off x="18770601" y="6046788"/>
              <a:ext cx="1893888" cy="592137"/>
              <a:chOff x="18770601" y="6046788"/>
              <a:chExt cx="1893888" cy="592137"/>
            </a:xfrm>
          </p:grpSpPr>
          <p:sp>
            <p:nvSpPr>
              <p:cNvPr id="446" name="Freeform 152">
                <a:extLst>
                  <a:ext uri="{FF2B5EF4-FFF2-40B4-BE49-F238E27FC236}">
                    <a16:creationId xmlns:a16="http://schemas.microsoft.com/office/drawing/2014/main" id="{41754B31-C4CD-4C55-91B1-B914F049B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70601" y="6046788"/>
                <a:ext cx="1733550" cy="501650"/>
              </a:xfrm>
              <a:custGeom>
                <a:avLst/>
                <a:gdLst>
                  <a:gd name="T0" fmla="*/ 0 w 1092"/>
                  <a:gd name="T1" fmla="*/ 0 h 316"/>
                  <a:gd name="T2" fmla="*/ 454 w 1092"/>
                  <a:gd name="T3" fmla="*/ 316 h 316"/>
                  <a:gd name="T4" fmla="*/ 1092 w 1092"/>
                  <a:gd name="T5" fmla="*/ 316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92" h="316">
                    <a:moveTo>
                      <a:pt x="0" y="0"/>
                    </a:moveTo>
                    <a:lnTo>
                      <a:pt x="454" y="316"/>
                    </a:lnTo>
                    <a:lnTo>
                      <a:pt x="1092" y="316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7" name="Oval 163">
                <a:extLst>
                  <a:ext uri="{FF2B5EF4-FFF2-40B4-BE49-F238E27FC236}">
                    <a16:creationId xmlns:a16="http://schemas.microsoft.com/office/drawing/2014/main" id="{9E9BCCEC-3579-442B-BA10-11FB812906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85101" y="6457950"/>
                <a:ext cx="179388" cy="180975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89" name="Group 588">
              <a:extLst>
                <a:ext uri="{FF2B5EF4-FFF2-40B4-BE49-F238E27FC236}">
                  <a16:creationId xmlns:a16="http://schemas.microsoft.com/office/drawing/2014/main" id="{DC3FBA49-7A4E-4778-AE30-9493E70A075A}"/>
                </a:ext>
              </a:extLst>
            </p:cNvPr>
            <p:cNvGrpSpPr/>
            <p:nvPr/>
          </p:nvGrpSpPr>
          <p:grpSpPr>
            <a:xfrm>
              <a:off x="14919326" y="5956300"/>
              <a:ext cx="4830762" cy="461963"/>
              <a:chOff x="14919326" y="5956300"/>
              <a:chExt cx="4830762" cy="461963"/>
            </a:xfrm>
          </p:grpSpPr>
          <p:sp>
            <p:nvSpPr>
              <p:cNvPr id="440" name="Freeform 146">
                <a:extLst>
                  <a:ext uri="{FF2B5EF4-FFF2-40B4-BE49-F238E27FC236}">
                    <a16:creationId xmlns:a16="http://schemas.microsoft.com/office/drawing/2014/main" id="{F8633ED3-06B7-4807-8328-80661A2607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919326" y="6046788"/>
                <a:ext cx="4664075" cy="371475"/>
              </a:xfrm>
              <a:custGeom>
                <a:avLst/>
                <a:gdLst>
                  <a:gd name="T0" fmla="*/ 0 w 2938"/>
                  <a:gd name="T1" fmla="*/ 234 h 234"/>
                  <a:gd name="T2" fmla="*/ 1557 w 2938"/>
                  <a:gd name="T3" fmla="*/ 234 h 234"/>
                  <a:gd name="T4" fmla="*/ 1901 w 2938"/>
                  <a:gd name="T5" fmla="*/ 0 h 234"/>
                  <a:gd name="T6" fmla="*/ 2938 w 2938"/>
                  <a:gd name="T7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38" h="234">
                    <a:moveTo>
                      <a:pt x="0" y="234"/>
                    </a:moveTo>
                    <a:lnTo>
                      <a:pt x="1557" y="234"/>
                    </a:lnTo>
                    <a:lnTo>
                      <a:pt x="1901" y="0"/>
                    </a:lnTo>
                    <a:lnTo>
                      <a:pt x="2938" y="0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8" name="Oval 164">
                <a:extLst>
                  <a:ext uri="{FF2B5EF4-FFF2-40B4-BE49-F238E27FC236}">
                    <a16:creationId xmlns:a16="http://schemas.microsoft.com/office/drawing/2014/main" id="{490182F3-20D0-4E96-BB09-7F96FFF4CC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69113" y="5956300"/>
                <a:ext cx="180975" cy="180975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90" name="Group 589">
            <a:extLst>
              <a:ext uri="{FF2B5EF4-FFF2-40B4-BE49-F238E27FC236}">
                <a16:creationId xmlns:a16="http://schemas.microsoft.com/office/drawing/2014/main" id="{069FE2AA-A4AE-4337-861C-890BFC60AF8C}"/>
              </a:ext>
            </a:extLst>
          </p:cNvPr>
          <p:cNvGrpSpPr/>
          <p:nvPr/>
        </p:nvGrpSpPr>
        <p:grpSpPr>
          <a:xfrm>
            <a:off x="14924088" y="5911850"/>
            <a:ext cx="2332038" cy="179388"/>
            <a:chOff x="14924088" y="5911850"/>
            <a:chExt cx="2332038" cy="179388"/>
          </a:xfrm>
        </p:grpSpPr>
        <p:sp>
          <p:nvSpPr>
            <p:cNvPr id="441" name="Line 147">
              <a:extLst>
                <a:ext uri="{FF2B5EF4-FFF2-40B4-BE49-F238E27FC236}">
                  <a16:creationId xmlns:a16="http://schemas.microsoft.com/office/drawing/2014/main" id="{DBEC251D-2E03-48DE-9C4F-000944CA4E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924088" y="6002338"/>
              <a:ext cx="2179638" cy="0"/>
            </a:xfrm>
            <a:prstGeom prst="lin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9" name="Oval 165">
              <a:extLst>
                <a:ext uri="{FF2B5EF4-FFF2-40B4-BE49-F238E27FC236}">
                  <a16:creationId xmlns:a16="http://schemas.microsoft.com/office/drawing/2014/main" id="{BABBD3E7-64A3-4E6E-AB95-A8211CBC67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75151" y="5911850"/>
              <a:ext cx="180975" cy="179388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76" name="Group 675">
            <a:extLst>
              <a:ext uri="{FF2B5EF4-FFF2-40B4-BE49-F238E27FC236}">
                <a16:creationId xmlns:a16="http://schemas.microsoft.com/office/drawing/2014/main" id="{47FD5712-B118-4ADD-8085-DE9E5BCC3947}"/>
              </a:ext>
            </a:extLst>
          </p:cNvPr>
          <p:cNvGrpSpPr/>
          <p:nvPr/>
        </p:nvGrpSpPr>
        <p:grpSpPr>
          <a:xfrm>
            <a:off x="14919326" y="6807200"/>
            <a:ext cx="7727950" cy="534988"/>
            <a:chOff x="14919326" y="6807200"/>
            <a:chExt cx="7727950" cy="534988"/>
          </a:xfrm>
        </p:grpSpPr>
        <p:grpSp>
          <p:nvGrpSpPr>
            <p:cNvPr id="585" name="Group 584">
              <a:extLst>
                <a:ext uri="{FF2B5EF4-FFF2-40B4-BE49-F238E27FC236}">
                  <a16:creationId xmlns:a16="http://schemas.microsoft.com/office/drawing/2014/main" id="{E19C5AE4-24C3-430D-9179-D7B910403B7B}"/>
                </a:ext>
              </a:extLst>
            </p:cNvPr>
            <p:cNvGrpSpPr/>
            <p:nvPr/>
          </p:nvGrpSpPr>
          <p:grpSpPr>
            <a:xfrm>
              <a:off x="14919326" y="7162800"/>
              <a:ext cx="3579813" cy="179388"/>
              <a:chOff x="14919326" y="7162800"/>
              <a:chExt cx="3579813" cy="179388"/>
            </a:xfrm>
          </p:grpSpPr>
          <p:sp>
            <p:nvSpPr>
              <p:cNvPr id="438" name="Line 144">
                <a:extLst>
                  <a:ext uri="{FF2B5EF4-FFF2-40B4-BE49-F238E27FC236}">
                    <a16:creationId xmlns:a16="http://schemas.microsoft.com/office/drawing/2014/main" id="{50142E62-F52B-4EC7-A7F8-6671B19B5D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919326" y="7251700"/>
                <a:ext cx="3422650" cy="0"/>
              </a:xfrm>
              <a:prstGeom prst="lin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5" name="Oval 161">
                <a:extLst>
                  <a:ext uri="{FF2B5EF4-FFF2-40B4-BE49-F238E27FC236}">
                    <a16:creationId xmlns:a16="http://schemas.microsoft.com/office/drawing/2014/main" id="{63151EBD-EA39-4AE0-A287-392707FB3E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319751" y="7162800"/>
                <a:ext cx="179388" cy="179388"/>
              </a:xfrm>
              <a:prstGeom prst="ellipse">
                <a:avLst/>
              </a:prstGeom>
              <a:solidFill>
                <a:schemeClr val="accent1"/>
              </a:solidFill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86" name="Group 585">
              <a:extLst>
                <a:ext uri="{FF2B5EF4-FFF2-40B4-BE49-F238E27FC236}">
                  <a16:creationId xmlns:a16="http://schemas.microsoft.com/office/drawing/2014/main" id="{640AF88F-EBBF-48DA-A209-9B1859C2A6BE}"/>
                </a:ext>
              </a:extLst>
            </p:cNvPr>
            <p:cNvGrpSpPr/>
            <p:nvPr/>
          </p:nvGrpSpPr>
          <p:grpSpPr>
            <a:xfrm>
              <a:off x="16987838" y="6807200"/>
              <a:ext cx="5659438" cy="444501"/>
              <a:chOff x="16987838" y="6807200"/>
              <a:chExt cx="5659438" cy="444501"/>
            </a:xfrm>
          </p:grpSpPr>
          <p:sp>
            <p:nvSpPr>
              <p:cNvPr id="445" name="Freeform 151">
                <a:extLst>
                  <a:ext uri="{FF2B5EF4-FFF2-40B4-BE49-F238E27FC236}">
                    <a16:creationId xmlns:a16="http://schemas.microsoft.com/office/drawing/2014/main" id="{2622BC84-3193-4DE1-8C76-F4F92E7618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87838" y="6897688"/>
                <a:ext cx="5503863" cy="354013"/>
              </a:xfrm>
              <a:custGeom>
                <a:avLst/>
                <a:gdLst>
                  <a:gd name="T0" fmla="*/ 0 w 3467"/>
                  <a:gd name="T1" fmla="*/ 223 h 223"/>
                  <a:gd name="T2" fmla="*/ 321 w 3467"/>
                  <a:gd name="T3" fmla="*/ 0 h 223"/>
                  <a:gd name="T4" fmla="*/ 3467 w 3467"/>
                  <a:gd name="T5" fmla="*/ 0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67" h="223">
                    <a:moveTo>
                      <a:pt x="0" y="223"/>
                    </a:moveTo>
                    <a:lnTo>
                      <a:pt x="321" y="0"/>
                    </a:lnTo>
                    <a:lnTo>
                      <a:pt x="3467" y="0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0" name="Oval 166">
                <a:extLst>
                  <a:ext uri="{FF2B5EF4-FFF2-40B4-BE49-F238E27FC236}">
                    <a16:creationId xmlns:a16="http://schemas.microsoft.com/office/drawing/2014/main" id="{0234E97E-44E5-45CE-914E-4E13F8BFE9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466301" y="6807200"/>
                <a:ext cx="180975" cy="180975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78" name="Group 677">
            <a:extLst>
              <a:ext uri="{FF2B5EF4-FFF2-40B4-BE49-F238E27FC236}">
                <a16:creationId xmlns:a16="http://schemas.microsoft.com/office/drawing/2014/main" id="{718DB900-CD57-4915-AD5D-E9E133057D17}"/>
              </a:ext>
            </a:extLst>
          </p:cNvPr>
          <p:cNvGrpSpPr/>
          <p:nvPr/>
        </p:nvGrpSpPr>
        <p:grpSpPr>
          <a:xfrm>
            <a:off x="14919326" y="4813300"/>
            <a:ext cx="7789862" cy="1273175"/>
            <a:chOff x="14919326" y="4813300"/>
            <a:chExt cx="7789862" cy="1273175"/>
          </a:xfrm>
        </p:grpSpPr>
        <p:grpSp>
          <p:nvGrpSpPr>
            <p:cNvPr id="591" name="Group 590">
              <a:extLst>
                <a:ext uri="{FF2B5EF4-FFF2-40B4-BE49-F238E27FC236}">
                  <a16:creationId xmlns:a16="http://schemas.microsoft.com/office/drawing/2014/main" id="{484B56E7-0B53-4822-A436-E9C4E18A23F3}"/>
                </a:ext>
              </a:extLst>
            </p:cNvPr>
            <p:cNvGrpSpPr/>
            <p:nvPr/>
          </p:nvGrpSpPr>
          <p:grpSpPr>
            <a:xfrm>
              <a:off x="18151476" y="5578475"/>
              <a:ext cx="3968750" cy="508000"/>
              <a:chOff x="18151476" y="5578475"/>
              <a:chExt cx="3968750" cy="508000"/>
            </a:xfrm>
          </p:grpSpPr>
          <p:sp>
            <p:nvSpPr>
              <p:cNvPr id="448" name="Freeform 154">
                <a:extLst>
                  <a:ext uri="{FF2B5EF4-FFF2-40B4-BE49-F238E27FC236}">
                    <a16:creationId xmlns:a16="http://schemas.microsoft.com/office/drawing/2014/main" id="{67B305D1-6072-4359-A63E-4FB7F629BD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51476" y="5578475"/>
                <a:ext cx="3816350" cy="417513"/>
              </a:xfrm>
              <a:custGeom>
                <a:avLst/>
                <a:gdLst>
                  <a:gd name="T0" fmla="*/ 0 w 2404"/>
                  <a:gd name="T1" fmla="*/ 0 h 263"/>
                  <a:gd name="T2" fmla="*/ 1205 w 2404"/>
                  <a:gd name="T3" fmla="*/ 0 h 263"/>
                  <a:gd name="T4" fmla="*/ 1589 w 2404"/>
                  <a:gd name="T5" fmla="*/ 263 h 263"/>
                  <a:gd name="T6" fmla="*/ 2404 w 2404"/>
                  <a:gd name="T7" fmla="*/ 263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04" h="263">
                    <a:moveTo>
                      <a:pt x="0" y="0"/>
                    </a:moveTo>
                    <a:lnTo>
                      <a:pt x="1205" y="0"/>
                    </a:lnTo>
                    <a:lnTo>
                      <a:pt x="1589" y="263"/>
                    </a:lnTo>
                    <a:lnTo>
                      <a:pt x="2404" y="263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" name="Oval 167">
                <a:extLst>
                  <a:ext uri="{FF2B5EF4-FFF2-40B4-BE49-F238E27FC236}">
                    <a16:creationId xmlns:a16="http://schemas.microsoft.com/office/drawing/2014/main" id="{7D00B068-C21F-4B78-BFC2-E4D7B0826F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940838" y="5905500"/>
                <a:ext cx="179388" cy="180975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92" name="Group 591">
              <a:extLst>
                <a:ext uri="{FF2B5EF4-FFF2-40B4-BE49-F238E27FC236}">
                  <a16:creationId xmlns:a16="http://schemas.microsoft.com/office/drawing/2014/main" id="{02774AA9-F9C7-43CD-B7C6-4533375B0002}"/>
                </a:ext>
              </a:extLst>
            </p:cNvPr>
            <p:cNvGrpSpPr/>
            <p:nvPr/>
          </p:nvGrpSpPr>
          <p:grpSpPr>
            <a:xfrm>
              <a:off x="14919326" y="4813300"/>
              <a:ext cx="7789862" cy="771526"/>
              <a:chOff x="14919326" y="4813300"/>
              <a:chExt cx="7789862" cy="771526"/>
            </a:xfrm>
          </p:grpSpPr>
          <p:sp>
            <p:nvSpPr>
              <p:cNvPr id="442" name="Freeform 148">
                <a:extLst>
                  <a:ext uri="{FF2B5EF4-FFF2-40B4-BE49-F238E27FC236}">
                    <a16:creationId xmlns:a16="http://schemas.microsoft.com/office/drawing/2014/main" id="{56979781-A31D-4C56-9069-396B24CBAD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919326" y="4903788"/>
                <a:ext cx="7634288" cy="681038"/>
              </a:xfrm>
              <a:custGeom>
                <a:avLst/>
                <a:gdLst>
                  <a:gd name="T0" fmla="*/ 0 w 4809"/>
                  <a:gd name="T1" fmla="*/ 429 h 429"/>
                  <a:gd name="T2" fmla="*/ 2032 w 4809"/>
                  <a:gd name="T3" fmla="*/ 429 h 429"/>
                  <a:gd name="T4" fmla="*/ 2653 w 4809"/>
                  <a:gd name="T5" fmla="*/ 0 h 429"/>
                  <a:gd name="T6" fmla="*/ 4809 w 4809"/>
                  <a:gd name="T7" fmla="*/ 0 h 4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09" h="429">
                    <a:moveTo>
                      <a:pt x="0" y="429"/>
                    </a:moveTo>
                    <a:lnTo>
                      <a:pt x="2032" y="429"/>
                    </a:lnTo>
                    <a:lnTo>
                      <a:pt x="2653" y="0"/>
                    </a:lnTo>
                    <a:lnTo>
                      <a:pt x="4809" y="0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2" name="Oval 168">
                <a:extLst>
                  <a:ext uri="{FF2B5EF4-FFF2-40B4-BE49-F238E27FC236}">
                    <a16:creationId xmlns:a16="http://schemas.microsoft.com/office/drawing/2014/main" id="{3D891F82-E1B7-4DFB-84A7-70B2B44632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28213" y="4813300"/>
                <a:ext cx="180975" cy="179388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79" name="Group 678">
            <a:extLst>
              <a:ext uri="{FF2B5EF4-FFF2-40B4-BE49-F238E27FC236}">
                <a16:creationId xmlns:a16="http://schemas.microsoft.com/office/drawing/2014/main" id="{86799119-6A82-435F-A2D5-CE9C067BA0CA}"/>
              </a:ext>
            </a:extLst>
          </p:cNvPr>
          <p:cNvGrpSpPr/>
          <p:nvPr/>
        </p:nvGrpSpPr>
        <p:grpSpPr>
          <a:xfrm>
            <a:off x="14924088" y="4497388"/>
            <a:ext cx="4567238" cy="766762"/>
            <a:chOff x="14924088" y="4497388"/>
            <a:chExt cx="4567238" cy="766762"/>
          </a:xfrm>
        </p:grpSpPr>
        <p:grpSp>
          <p:nvGrpSpPr>
            <p:cNvPr id="593" name="Group 592">
              <a:extLst>
                <a:ext uri="{FF2B5EF4-FFF2-40B4-BE49-F238E27FC236}">
                  <a16:creationId xmlns:a16="http://schemas.microsoft.com/office/drawing/2014/main" id="{CAFC3B16-D291-4B50-A88E-BFC2B1FD8630}"/>
                </a:ext>
              </a:extLst>
            </p:cNvPr>
            <p:cNvGrpSpPr/>
            <p:nvPr/>
          </p:nvGrpSpPr>
          <p:grpSpPr>
            <a:xfrm>
              <a:off x="16055976" y="5083175"/>
              <a:ext cx="1768475" cy="180975"/>
              <a:chOff x="16055976" y="5083175"/>
              <a:chExt cx="1768475" cy="180975"/>
            </a:xfrm>
          </p:grpSpPr>
          <p:sp>
            <p:nvSpPr>
              <p:cNvPr id="449" name="Line 155">
                <a:extLst>
                  <a:ext uri="{FF2B5EF4-FFF2-40B4-BE49-F238E27FC236}">
                    <a16:creationId xmlns:a16="http://schemas.microsoft.com/office/drawing/2014/main" id="{1F3CACEF-9A56-4203-8B59-92C06282DA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055976" y="5173663"/>
                <a:ext cx="1611313" cy="0"/>
              </a:xfrm>
              <a:prstGeom prst="lin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3" name="Oval 169">
                <a:extLst>
                  <a:ext uri="{FF2B5EF4-FFF2-40B4-BE49-F238E27FC236}">
                    <a16:creationId xmlns:a16="http://schemas.microsoft.com/office/drawing/2014/main" id="{832F22BB-6A7C-4AC3-AA79-D8713B53BB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643476" y="5083175"/>
                <a:ext cx="180975" cy="180975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94" name="Group 593">
              <a:extLst>
                <a:ext uri="{FF2B5EF4-FFF2-40B4-BE49-F238E27FC236}">
                  <a16:creationId xmlns:a16="http://schemas.microsoft.com/office/drawing/2014/main" id="{5FB2C36C-E626-4292-B30C-7F0543FB2F3E}"/>
                </a:ext>
              </a:extLst>
            </p:cNvPr>
            <p:cNvGrpSpPr/>
            <p:nvPr/>
          </p:nvGrpSpPr>
          <p:grpSpPr>
            <a:xfrm>
              <a:off x="14924088" y="4497388"/>
              <a:ext cx="4567238" cy="669925"/>
              <a:chOff x="14924088" y="4497388"/>
              <a:chExt cx="4567238" cy="669925"/>
            </a:xfrm>
          </p:grpSpPr>
          <p:sp>
            <p:nvSpPr>
              <p:cNvPr id="443" name="Freeform 149">
                <a:extLst>
                  <a:ext uri="{FF2B5EF4-FFF2-40B4-BE49-F238E27FC236}">
                    <a16:creationId xmlns:a16="http://schemas.microsoft.com/office/drawing/2014/main" id="{01FD1185-CBE6-4B85-A8C2-5FA0C9FD3E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924088" y="4587875"/>
                <a:ext cx="4408488" cy="579438"/>
              </a:xfrm>
              <a:custGeom>
                <a:avLst/>
                <a:gdLst>
                  <a:gd name="T0" fmla="*/ 0 w 2777"/>
                  <a:gd name="T1" fmla="*/ 365 h 365"/>
                  <a:gd name="T2" fmla="*/ 713 w 2777"/>
                  <a:gd name="T3" fmla="*/ 365 h 365"/>
                  <a:gd name="T4" fmla="*/ 1245 w 2777"/>
                  <a:gd name="T5" fmla="*/ 0 h 365"/>
                  <a:gd name="T6" fmla="*/ 2777 w 2777"/>
                  <a:gd name="T7" fmla="*/ 0 h 3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77" h="365">
                    <a:moveTo>
                      <a:pt x="0" y="365"/>
                    </a:moveTo>
                    <a:lnTo>
                      <a:pt x="713" y="365"/>
                    </a:lnTo>
                    <a:lnTo>
                      <a:pt x="1245" y="0"/>
                    </a:lnTo>
                    <a:lnTo>
                      <a:pt x="2777" y="0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4" name="Oval 170">
                <a:extLst>
                  <a:ext uri="{FF2B5EF4-FFF2-40B4-BE49-F238E27FC236}">
                    <a16:creationId xmlns:a16="http://schemas.microsoft.com/office/drawing/2014/main" id="{77118FD5-16A9-40D3-BD94-8F16F67434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10351" y="4497388"/>
                <a:ext cx="180975" cy="180975"/>
              </a:xfrm>
              <a:prstGeom prst="ellipse">
                <a:avLst/>
              </a:prstGeom>
              <a:solidFill>
                <a:schemeClr val="accent1"/>
              </a:solidFill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55" name="Group 554">
            <a:extLst>
              <a:ext uri="{FF2B5EF4-FFF2-40B4-BE49-F238E27FC236}">
                <a16:creationId xmlns:a16="http://schemas.microsoft.com/office/drawing/2014/main" id="{7277A76A-E87C-46D2-8F60-744FF0EC40B1}"/>
              </a:ext>
            </a:extLst>
          </p:cNvPr>
          <p:cNvGrpSpPr/>
          <p:nvPr/>
        </p:nvGrpSpPr>
        <p:grpSpPr>
          <a:xfrm>
            <a:off x="6596063" y="10120313"/>
            <a:ext cx="3013075" cy="792162"/>
            <a:chOff x="6596063" y="10120313"/>
            <a:chExt cx="3013075" cy="792162"/>
          </a:xfrm>
          <a:effectLst/>
        </p:grpSpPr>
        <p:sp>
          <p:nvSpPr>
            <p:cNvPr id="465" name="Freeform 171">
              <a:extLst>
                <a:ext uri="{FF2B5EF4-FFF2-40B4-BE49-F238E27FC236}">
                  <a16:creationId xmlns:a16="http://schemas.microsoft.com/office/drawing/2014/main" id="{B5D68A2F-E7DE-42EA-96D1-75CE9D299C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1" y="10240963"/>
              <a:ext cx="2714625" cy="581025"/>
            </a:xfrm>
            <a:custGeom>
              <a:avLst/>
              <a:gdLst>
                <a:gd name="T0" fmla="*/ 1710 w 1710"/>
                <a:gd name="T1" fmla="*/ 0 h 366"/>
                <a:gd name="T2" fmla="*/ 1178 w 1710"/>
                <a:gd name="T3" fmla="*/ 366 h 366"/>
                <a:gd name="T4" fmla="*/ 0 w 1710"/>
                <a:gd name="T5" fmla="*/ 36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10" h="366">
                  <a:moveTo>
                    <a:pt x="1710" y="0"/>
                  </a:moveTo>
                  <a:lnTo>
                    <a:pt x="1178" y="366"/>
                  </a:lnTo>
                  <a:lnTo>
                    <a:pt x="0" y="366"/>
                  </a:lnTo>
                </a:path>
              </a:pathLst>
            </a:cu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6" name="Oval 172">
              <a:extLst>
                <a:ext uri="{FF2B5EF4-FFF2-40B4-BE49-F238E27FC236}">
                  <a16:creationId xmlns:a16="http://schemas.microsoft.com/office/drawing/2014/main" id="{EDAA3563-321D-4B6E-AFA3-3028C9FFC9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96063" y="10731500"/>
              <a:ext cx="180975" cy="180975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1" name="Oval 177">
              <a:extLst>
                <a:ext uri="{FF2B5EF4-FFF2-40B4-BE49-F238E27FC236}">
                  <a16:creationId xmlns:a16="http://schemas.microsoft.com/office/drawing/2014/main" id="{7C710C6B-3DE6-43D1-B44E-1D004FD85F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28163" y="10120313"/>
              <a:ext cx="180975" cy="179388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54" name="Group 553">
            <a:extLst>
              <a:ext uri="{FF2B5EF4-FFF2-40B4-BE49-F238E27FC236}">
                <a16:creationId xmlns:a16="http://schemas.microsoft.com/office/drawing/2014/main" id="{A5B42660-F4E5-4E42-AA0E-665CDEFED09D}"/>
              </a:ext>
            </a:extLst>
          </p:cNvPr>
          <p:cNvGrpSpPr/>
          <p:nvPr/>
        </p:nvGrpSpPr>
        <p:grpSpPr>
          <a:xfrm>
            <a:off x="3662363" y="10139363"/>
            <a:ext cx="4137025" cy="2538413"/>
            <a:chOff x="3662363" y="10139363"/>
            <a:chExt cx="4137025" cy="2538413"/>
          </a:xfrm>
          <a:effectLst/>
        </p:grpSpPr>
        <p:sp>
          <p:nvSpPr>
            <p:cNvPr id="468" name="Oval 174">
              <a:extLst>
                <a:ext uri="{FF2B5EF4-FFF2-40B4-BE49-F238E27FC236}">
                  <a16:creationId xmlns:a16="http://schemas.microsoft.com/office/drawing/2014/main" id="{CAF2CCA6-BDFD-4D11-A43F-EC9FF1A160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8413" y="10139363"/>
              <a:ext cx="180975" cy="180975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2" name="Oval 178">
              <a:extLst>
                <a:ext uri="{FF2B5EF4-FFF2-40B4-BE49-F238E27FC236}">
                  <a16:creationId xmlns:a16="http://schemas.microsoft.com/office/drawing/2014/main" id="{CFE6536D-2019-4BE4-93C2-ADF982641E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2363" y="12498388"/>
              <a:ext cx="180975" cy="179388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3" name="Freeform 179">
              <a:extLst>
                <a:ext uri="{FF2B5EF4-FFF2-40B4-BE49-F238E27FC236}">
                  <a16:creationId xmlns:a16="http://schemas.microsoft.com/office/drawing/2014/main" id="{693DBCD4-75C2-4A4B-A841-D287639052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9051" y="10233025"/>
              <a:ext cx="3784600" cy="2301875"/>
            </a:xfrm>
            <a:custGeom>
              <a:avLst/>
              <a:gdLst>
                <a:gd name="T0" fmla="*/ 2384 w 2384"/>
                <a:gd name="T1" fmla="*/ 0 h 1450"/>
                <a:gd name="T2" fmla="*/ 514 w 2384"/>
                <a:gd name="T3" fmla="*/ 0 h 1450"/>
                <a:gd name="T4" fmla="*/ 514 w 2384"/>
                <a:gd name="T5" fmla="*/ 1095 h 1450"/>
                <a:gd name="T6" fmla="*/ 0 w 2384"/>
                <a:gd name="T7" fmla="*/ 1450 h 1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84" h="1450">
                  <a:moveTo>
                    <a:pt x="2384" y="0"/>
                  </a:moveTo>
                  <a:lnTo>
                    <a:pt x="514" y="0"/>
                  </a:lnTo>
                  <a:lnTo>
                    <a:pt x="514" y="1095"/>
                  </a:lnTo>
                  <a:lnTo>
                    <a:pt x="0" y="1450"/>
                  </a:lnTo>
                </a:path>
              </a:pathLst>
            </a:cu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52" name="Group 551">
            <a:extLst>
              <a:ext uri="{FF2B5EF4-FFF2-40B4-BE49-F238E27FC236}">
                <a16:creationId xmlns:a16="http://schemas.microsoft.com/office/drawing/2014/main" id="{3663E25A-0D3E-4179-8521-C0DC53CF0497}"/>
              </a:ext>
            </a:extLst>
          </p:cNvPr>
          <p:cNvGrpSpPr/>
          <p:nvPr/>
        </p:nvGrpSpPr>
        <p:grpSpPr>
          <a:xfrm>
            <a:off x="1962151" y="9556750"/>
            <a:ext cx="4189413" cy="942976"/>
            <a:chOff x="1962151" y="9556750"/>
            <a:chExt cx="4189413" cy="942976"/>
          </a:xfrm>
          <a:effectLst/>
        </p:grpSpPr>
        <p:sp>
          <p:nvSpPr>
            <p:cNvPr id="467" name="Oval 173">
              <a:extLst>
                <a:ext uri="{FF2B5EF4-FFF2-40B4-BE49-F238E27FC236}">
                  <a16:creationId xmlns:a16="http://schemas.microsoft.com/office/drawing/2014/main" id="{707D0885-DAF0-440C-AD79-8FBFE18653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2176" y="9556750"/>
              <a:ext cx="179388" cy="180975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0" name="Oval 176">
              <a:extLst>
                <a:ext uri="{FF2B5EF4-FFF2-40B4-BE49-F238E27FC236}">
                  <a16:creationId xmlns:a16="http://schemas.microsoft.com/office/drawing/2014/main" id="{9C7A06EB-043A-4575-880D-3F2C305B3B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2151" y="10320338"/>
              <a:ext cx="180975" cy="179388"/>
            </a:xfrm>
            <a:prstGeom prst="ellipse">
              <a:avLst/>
            </a:prstGeom>
            <a:solidFill>
              <a:schemeClr val="accent1"/>
            </a:solidFill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4" name="Freeform 180">
              <a:extLst>
                <a:ext uri="{FF2B5EF4-FFF2-40B4-BE49-F238E27FC236}">
                  <a16:creationId xmlns:a16="http://schemas.microsoft.com/office/drawing/2014/main" id="{DB01444C-EB23-48B2-943B-F31CAFCD49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0901" y="9647238"/>
              <a:ext cx="3840163" cy="717550"/>
            </a:xfrm>
            <a:custGeom>
              <a:avLst/>
              <a:gdLst>
                <a:gd name="T0" fmla="*/ 2419 w 2419"/>
                <a:gd name="T1" fmla="*/ 0 h 452"/>
                <a:gd name="T2" fmla="*/ 677 w 2419"/>
                <a:gd name="T3" fmla="*/ 0 h 452"/>
                <a:gd name="T4" fmla="*/ 0 w 2419"/>
                <a:gd name="T5" fmla="*/ 45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19" h="452">
                  <a:moveTo>
                    <a:pt x="2419" y="0"/>
                  </a:moveTo>
                  <a:lnTo>
                    <a:pt x="677" y="0"/>
                  </a:lnTo>
                  <a:lnTo>
                    <a:pt x="0" y="452"/>
                  </a:lnTo>
                </a:path>
              </a:pathLst>
            </a:cu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53" name="Group 552">
            <a:extLst>
              <a:ext uri="{FF2B5EF4-FFF2-40B4-BE49-F238E27FC236}">
                <a16:creationId xmlns:a16="http://schemas.microsoft.com/office/drawing/2014/main" id="{3327DA47-12C3-4642-AF08-C4FF564B97EA}"/>
              </a:ext>
            </a:extLst>
          </p:cNvPr>
          <p:cNvGrpSpPr/>
          <p:nvPr/>
        </p:nvGrpSpPr>
        <p:grpSpPr>
          <a:xfrm>
            <a:off x="2151063" y="9647238"/>
            <a:ext cx="2119313" cy="2219325"/>
            <a:chOff x="2151063" y="9647238"/>
            <a:chExt cx="2119313" cy="2219325"/>
          </a:xfrm>
          <a:effectLst/>
        </p:grpSpPr>
        <p:sp>
          <p:nvSpPr>
            <p:cNvPr id="469" name="Oval 175">
              <a:extLst>
                <a:ext uri="{FF2B5EF4-FFF2-40B4-BE49-F238E27FC236}">
                  <a16:creationId xmlns:a16="http://schemas.microsoft.com/office/drawing/2014/main" id="{5F2E3BD3-B977-49F7-AB38-2154502AF5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1063" y="11687175"/>
              <a:ext cx="180975" cy="179388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5" name="Freeform 181">
              <a:extLst>
                <a:ext uri="{FF2B5EF4-FFF2-40B4-BE49-F238E27FC236}">
                  <a16:creationId xmlns:a16="http://schemas.microsoft.com/office/drawing/2014/main" id="{A1A5C059-1DC2-410A-98DB-5A7B41C4B8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6001" y="9647238"/>
              <a:ext cx="1984375" cy="2084388"/>
            </a:xfrm>
            <a:custGeom>
              <a:avLst/>
              <a:gdLst>
                <a:gd name="T0" fmla="*/ 1250 w 1250"/>
                <a:gd name="T1" fmla="*/ 0 h 1313"/>
                <a:gd name="T2" fmla="*/ 585 w 1250"/>
                <a:gd name="T3" fmla="*/ 452 h 1313"/>
                <a:gd name="T4" fmla="*/ 585 w 1250"/>
                <a:gd name="T5" fmla="*/ 914 h 1313"/>
                <a:gd name="T6" fmla="*/ 0 w 1250"/>
                <a:gd name="T7" fmla="*/ 1313 h 1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0" h="1313">
                  <a:moveTo>
                    <a:pt x="1250" y="0"/>
                  </a:moveTo>
                  <a:lnTo>
                    <a:pt x="585" y="452"/>
                  </a:lnTo>
                  <a:lnTo>
                    <a:pt x="585" y="914"/>
                  </a:lnTo>
                  <a:lnTo>
                    <a:pt x="0" y="1313"/>
                  </a:lnTo>
                </a:path>
              </a:pathLst>
            </a:cu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56" name="Group 555">
            <a:extLst>
              <a:ext uri="{FF2B5EF4-FFF2-40B4-BE49-F238E27FC236}">
                <a16:creationId xmlns:a16="http://schemas.microsoft.com/office/drawing/2014/main" id="{6A96B7D8-AFC9-4513-9CBA-AF257E9337B4}"/>
              </a:ext>
            </a:extLst>
          </p:cNvPr>
          <p:cNvGrpSpPr/>
          <p:nvPr/>
        </p:nvGrpSpPr>
        <p:grpSpPr>
          <a:xfrm>
            <a:off x="5383213" y="11291888"/>
            <a:ext cx="3749676" cy="796925"/>
            <a:chOff x="5383213" y="11291888"/>
            <a:chExt cx="3749676" cy="796925"/>
          </a:xfrm>
          <a:effectLst/>
        </p:grpSpPr>
        <p:sp>
          <p:nvSpPr>
            <p:cNvPr id="476" name="Oval 182">
              <a:extLst>
                <a:ext uri="{FF2B5EF4-FFF2-40B4-BE49-F238E27FC236}">
                  <a16:creationId xmlns:a16="http://schemas.microsoft.com/office/drawing/2014/main" id="{A5FE7876-AD72-4EA6-839F-8027C01340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3213" y="11291888"/>
              <a:ext cx="179388" cy="180975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7" name="Oval 183">
              <a:extLst>
                <a:ext uri="{FF2B5EF4-FFF2-40B4-BE49-F238E27FC236}">
                  <a16:creationId xmlns:a16="http://schemas.microsoft.com/office/drawing/2014/main" id="{3AA46A4E-AFE6-4FC7-B684-DC5B58967F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53501" y="11909425"/>
              <a:ext cx="179388" cy="179388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8" name="Freeform 184">
              <a:extLst>
                <a:ext uri="{FF2B5EF4-FFF2-40B4-BE49-F238E27FC236}">
                  <a16:creationId xmlns:a16="http://schemas.microsoft.com/office/drawing/2014/main" id="{7CB98DCD-32F4-40C5-8847-07CE0EDC862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3551" y="11382375"/>
              <a:ext cx="3440113" cy="577850"/>
            </a:xfrm>
            <a:custGeom>
              <a:avLst/>
              <a:gdLst>
                <a:gd name="T0" fmla="*/ 0 w 2167"/>
                <a:gd name="T1" fmla="*/ 0 h 364"/>
                <a:gd name="T2" fmla="*/ 1642 w 2167"/>
                <a:gd name="T3" fmla="*/ 0 h 364"/>
                <a:gd name="T4" fmla="*/ 2167 w 2167"/>
                <a:gd name="T5" fmla="*/ 364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7" h="364">
                  <a:moveTo>
                    <a:pt x="0" y="0"/>
                  </a:moveTo>
                  <a:lnTo>
                    <a:pt x="1642" y="0"/>
                  </a:lnTo>
                  <a:lnTo>
                    <a:pt x="2167" y="364"/>
                  </a:lnTo>
                </a:path>
              </a:pathLst>
            </a:cu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37" name="Group 536">
            <a:extLst>
              <a:ext uri="{FF2B5EF4-FFF2-40B4-BE49-F238E27FC236}">
                <a16:creationId xmlns:a16="http://schemas.microsoft.com/office/drawing/2014/main" id="{4099F868-CCC2-4DD0-980E-02D44FA5BC0E}"/>
              </a:ext>
            </a:extLst>
          </p:cNvPr>
          <p:cNvGrpSpPr/>
          <p:nvPr/>
        </p:nvGrpSpPr>
        <p:grpSpPr>
          <a:xfrm>
            <a:off x="1962151" y="2119313"/>
            <a:ext cx="3009900" cy="795337"/>
            <a:chOff x="1962151" y="2119313"/>
            <a:chExt cx="3009900" cy="795337"/>
          </a:xfrm>
          <a:effectLst/>
        </p:grpSpPr>
        <p:sp>
          <p:nvSpPr>
            <p:cNvPr id="479" name="Freeform 185">
              <a:extLst>
                <a:ext uri="{FF2B5EF4-FFF2-40B4-BE49-F238E27FC236}">
                  <a16:creationId xmlns:a16="http://schemas.microsoft.com/office/drawing/2014/main" id="{887E30B8-BDBC-420B-AEE2-F1133BDF4B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0263" y="2243138"/>
              <a:ext cx="2714625" cy="581025"/>
            </a:xfrm>
            <a:custGeom>
              <a:avLst/>
              <a:gdLst>
                <a:gd name="T0" fmla="*/ 0 w 1710"/>
                <a:gd name="T1" fmla="*/ 0 h 366"/>
                <a:gd name="T2" fmla="*/ 532 w 1710"/>
                <a:gd name="T3" fmla="*/ 366 h 366"/>
                <a:gd name="T4" fmla="*/ 1710 w 1710"/>
                <a:gd name="T5" fmla="*/ 36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10" h="366">
                  <a:moveTo>
                    <a:pt x="0" y="0"/>
                  </a:moveTo>
                  <a:lnTo>
                    <a:pt x="532" y="366"/>
                  </a:lnTo>
                  <a:lnTo>
                    <a:pt x="1710" y="366"/>
                  </a:lnTo>
                </a:path>
              </a:pathLst>
            </a:cu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0" name="Oval 186">
              <a:extLst>
                <a:ext uri="{FF2B5EF4-FFF2-40B4-BE49-F238E27FC236}">
                  <a16:creationId xmlns:a16="http://schemas.microsoft.com/office/drawing/2014/main" id="{C910ECB6-4980-43CD-92A6-9A135AAB3D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92663" y="2733675"/>
              <a:ext cx="179388" cy="180975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5" name="Oval 191">
              <a:extLst>
                <a:ext uri="{FF2B5EF4-FFF2-40B4-BE49-F238E27FC236}">
                  <a16:creationId xmlns:a16="http://schemas.microsoft.com/office/drawing/2014/main" id="{B0B31DB9-C4A0-42FA-B297-A80C53958C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2151" y="2119313"/>
              <a:ext cx="180975" cy="180975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33" name="Group 532">
            <a:extLst>
              <a:ext uri="{FF2B5EF4-FFF2-40B4-BE49-F238E27FC236}">
                <a16:creationId xmlns:a16="http://schemas.microsoft.com/office/drawing/2014/main" id="{D3D66D32-86DA-4280-97A7-55A2AB249AC7}"/>
              </a:ext>
            </a:extLst>
          </p:cNvPr>
          <p:cNvGrpSpPr/>
          <p:nvPr/>
        </p:nvGrpSpPr>
        <p:grpSpPr>
          <a:xfrm>
            <a:off x="5451476" y="1558925"/>
            <a:ext cx="4157662" cy="944563"/>
            <a:chOff x="5451476" y="1558925"/>
            <a:chExt cx="4157662" cy="944563"/>
          </a:xfrm>
          <a:effectLst/>
        </p:grpSpPr>
        <p:sp>
          <p:nvSpPr>
            <p:cNvPr id="481" name="Oval 187">
              <a:extLst>
                <a:ext uri="{FF2B5EF4-FFF2-40B4-BE49-F238E27FC236}">
                  <a16:creationId xmlns:a16="http://schemas.microsoft.com/office/drawing/2014/main" id="{D0B1D3B0-17F7-4E37-9B91-7FE7D06301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1476" y="1558925"/>
              <a:ext cx="179388" cy="180975"/>
            </a:xfrm>
            <a:prstGeom prst="ellipse">
              <a:avLst/>
            </a:prstGeom>
            <a:solidFill>
              <a:schemeClr val="accent1"/>
            </a:solidFill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4" name="Oval 190">
              <a:extLst>
                <a:ext uri="{FF2B5EF4-FFF2-40B4-BE49-F238E27FC236}">
                  <a16:creationId xmlns:a16="http://schemas.microsoft.com/office/drawing/2014/main" id="{6AF4633E-06EA-4DB4-A052-333A59C8A1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28163" y="2322513"/>
              <a:ext cx="180975" cy="180975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7" name="Freeform 193">
              <a:extLst>
                <a:ext uri="{FF2B5EF4-FFF2-40B4-BE49-F238E27FC236}">
                  <a16:creationId xmlns:a16="http://schemas.microsoft.com/office/drawing/2014/main" id="{CD90FBCE-C4FA-46A7-97D6-AB7B01CAE32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638" y="1649413"/>
              <a:ext cx="3843338" cy="719138"/>
            </a:xfrm>
            <a:custGeom>
              <a:avLst/>
              <a:gdLst>
                <a:gd name="T0" fmla="*/ 0 w 2421"/>
                <a:gd name="T1" fmla="*/ 0 h 453"/>
                <a:gd name="T2" fmla="*/ 1741 w 2421"/>
                <a:gd name="T3" fmla="*/ 0 h 453"/>
                <a:gd name="T4" fmla="*/ 2421 w 2421"/>
                <a:gd name="T5" fmla="*/ 453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21" h="453">
                  <a:moveTo>
                    <a:pt x="0" y="0"/>
                  </a:moveTo>
                  <a:lnTo>
                    <a:pt x="1741" y="0"/>
                  </a:lnTo>
                  <a:lnTo>
                    <a:pt x="2421" y="453"/>
                  </a:lnTo>
                </a:path>
              </a:pathLst>
            </a:cu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34" name="Group 533">
            <a:extLst>
              <a:ext uri="{FF2B5EF4-FFF2-40B4-BE49-F238E27FC236}">
                <a16:creationId xmlns:a16="http://schemas.microsoft.com/office/drawing/2014/main" id="{8EDA5064-25F9-425F-B500-C44F9A8802F7}"/>
              </a:ext>
            </a:extLst>
          </p:cNvPr>
          <p:cNvGrpSpPr/>
          <p:nvPr/>
        </p:nvGrpSpPr>
        <p:grpSpPr>
          <a:xfrm>
            <a:off x="7300913" y="1649413"/>
            <a:ext cx="2119313" cy="2219325"/>
            <a:chOff x="7300913" y="1649413"/>
            <a:chExt cx="2119313" cy="2219325"/>
          </a:xfrm>
          <a:effectLst/>
        </p:grpSpPr>
        <p:sp>
          <p:nvSpPr>
            <p:cNvPr id="483" name="Oval 189">
              <a:extLst>
                <a:ext uri="{FF2B5EF4-FFF2-40B4-BE49-F238E27FC236}">
                  <a16:creationId xmlns:a16="http://schemas.microsoft.com/office/drawing/2014/main" id="{282E093F-55B3-40A9-8C89-5CBF7E638E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40838" y="3689350"/>
              <a:ext cx="179388" cy="179388"/>
            </a:xfrm>
            <a:prstGeom prst="ellipse">
              <a:avLst/>
            </a:prstGeom>
            <a:solidFill>
              <a:schemeClr val="accent1"/>
            </a:solidFill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8" name="Freeform 194">
              <a:extLst>
                <a:ext uri="{FF2B5EF4-FFF2-40B4-BE49-F238E27FC236}">
                  <a16:creationId xmlns:a16="http://schemas.microsoft.com/office/drawing/2014/main" id="{CB10744D-DED7-4A25-983E-550173A7486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00913" y="1649413"/>
              <a:ext cx="1984375" cy="2084388"/>
            </a:xfrm>
            <a:custGeom>
              <a:avLst/>
              <a:gdLst>
                <a:gd name="T0" fmla="*/ 0 w 1250"/>
                <a:gd name="T1" fmla="*/ 0 h 1313"/>
                <a:gd name="T2" fmla="*/ 665 w 1250"/>
                <a:gd name="T3" fmla="*/ 453 h 1313"/>
                <a:gd name="T4" fmla="*/ 665 w 1250"/>
                <a:gd name="T5" fmla="*/ 914 h 1313"/>
                <a:gd name="T6" fmla="*/ 1250 w 1250"/>
                <a:gd name="T7" fmla="*/ 1313 h 1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0" h="1313">
                  <a:moveTo>
                    <a:pt x="0" y="0"/>
                  </a:moveTo>
                  <a:lnTo>
                    <a:pt x="665" y="453"/>
                  </a:lnTo>
                  <a:lnTo>
                    <a:pt x="665" y="914"/>
                  </a:lnTo>
                  <a:lnTo>
                    <a:pt x="1250" y="1313"/>
                  </a:lnTo>
                </a:path>
              </a:pathLst>
            </a:cu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36" name="Group 535">
            <a:extLst>
              <a:ext uri="{FF2B5EF4-FFF2-40B4-BE49-F238E27FC236}">
                <a16:creationId xmlns:a16="http://schemas.microsoft.com/office/drawing/2014/main" id="{BA570BC4-B595-496B-A827-BEE23007A5FC}"/>
              </a:ext>
            </a:extLst>
          </p:cNvPr>
          <p:cNvGrpSpPr/>
          <p:nvPr/>
        </p:nvGrpSpPr>
        <p:grpSpPr>
          <a:xfrm>
            <a:off x="3238501" y="3294063"/>
            <a:ext cx="2946400" cy="180975"/>
            <a:chOff x="3238501" y="3294063"/>
            <a:chExt cx="2946400" cy="180975"/>
          </a:xfrm>
          <a:effectLst/>
        </p:grpSpPr>
        <p:sp>
          <p:nvSpPr>
            <p:cNvPr id="489" name="Oval 195">
              <a:extLst>
                <a:ext uri="{FF2B5EF4-FFF2-40B4-BE49-F238E27FC236}">
                  <a16:creationId xmlns:a16="http://schemas.microsoft.com/office/drawing/2014/main" id="{5253BAE0-9D2A-440F-B5FD-1FC16D2E1F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5513" y="3294063"/>
              <a:ext cx="179388" cy="180975"/>
            </a:xfrm>
            <a:prstGeom prst="ellipse">
              <a:avLst/>
            </a:prstGeom>
            <a:solidFill>
              <a:schemeClr val="accent1"/>
            </a:solidFill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0" name="Oval 196">
              <a:extLst>
                <a:ext uri="{FF2B5EF4-FFF2-40B4-BE49-F238E27FC236}">
                  <a16:creationId xmlns:a16="http://schemas.microsoft.com/office/drawing/2014/main" id="{A96F3D51-A96B-46D1-B38A-71C9FA3170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8501" y="3294063"/>
              <a:ext cx="179388" cy="180975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1" name="Line 197">
              <a:extLst>
                <a:ext uri="{FF2B5EF4-FFF2-40B4-BE49-F238E27FC236}">
                  <a16:creationId xmlns:a16="http://schemas.microsoft.com/office/drawing/2014/main" id="{51066CBF-28F9-45E5-A815-A081D662603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17888" y="3384550"/>
              <a:ext cx="2609850" cy="0"/>
            </a:xfrm>
            <a:prstGeom prst="lin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35" name="Group 534">
            <a:extLst>
              <a:ext uri="{FF2B5EF4-FFF2-40B4-BE49-F238E27FC236}">
                <a16:creationId xmlns:a16="http://schemas.microsoft.com/office/drawing/2014/main" id="{8CB5D76F-24B0-4612-9BF4-9B1262C843D9}"/>
              </a:ext>
            </a:extLst>
          </p:cNvPr>
          <p:cNvGrpSpPr/>
          <p:nvPr/>
        </p:nvGrpSpPr>
        <p:grpSpPr>
          <a:xfrm>
            <a:off x="3806826" y="2143125"/>
            <a:ext cx="4079875" cy="2525713"/>
            <a:chOff x="3806826" y="2143125"/>
            <a:chExt cx="4079875" cy="2525713"/>
          </a:xfrm>
          <a:effectLst/>
        </p:grpSpPr>
        <p:sp>
          <p:nvSpPr>
            <p:cNvPr id="482" name="Oval 188">
              <a:extLst>
                <a:ext uri="{FF2B5EF4-FFF2-40B4-BE49-F238E27FC236}">
                  <a16:creationId xmlns:a16="http://schemas.microsoft.com/office/drawing/2014/main" id="{66747D92-2C77-4B30-855D-693E2C786F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6826" y="2143125"/>
              <a:ext cx="179388" cy="179388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6" name="Freeform 192">
              <a:extLst>
                <a:ext uri="{FF2B5EF4-FFF2-40B4-BE49-F238E27FC236}">
                  <a16:creationId xmlns:a16="http://schemas.microsoft.com/office/drawing/2014/main" id="{03440BF5-0B69-4697-9030-5ED28B564B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9226" y="2235200"/>
              <a:ext cx="3783013" cy="2301875"/>
            </a:xfrm>
            <a:custGeom>
              <a:avLst/>
              <a:gdLst>
                <a:gd name="T0" fmla="*/ 0 w 2383"/>
                <a:gd name="T1" fmla="*/ 0 h 1450"/>
                <a:gd name="T2" fmla="*/ 1869 w 2383"/>
                <a:gd name="T3" fmla="*/ 0 h 1450"/>
                <a:gd name="T4" fmla="*/ 1869 w 2383"/>
                <a:gd name="T5" fmla="*/ 1093 h 1450"/>
                <a:gd name="T6" fmla="*/ 2383 w 2383"/>
                <a:gd name="T7" fmla="*/ 1450 h 1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83" h="1450">
                  <a:moveTo>
                    <a:pt x="0" y="0"/>
                  </a:moveTo>
                  <a:lnTo>
                    <a:pt x="1869" y="0"/>
                  </a:lnTo>
                  <a:lnTo>
                    <a:pt x="1869" y="1093"/>
                  </a:lnTo>
                  <a:lnTo>
                    <a:pt x="2383" y="1450"/>
                  </a:lnTo>
                </a:path>
              </a:pathLst>
            </a:cu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2" name="Oval 198">
              <a:extLst>
                <a:ext uri="{FF2B5EF4-FFF2-40B4-BE49-F238E27FC236}">
                  <a16:creationId xmlns:a16="http://schemas.microsoft.com/office/drawing/2014/main" id="{3A9CB0C0-67BB-4B9F-9C00-8CFF04C93A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5726" y="4489450"/>
              <a:ext cx="180975" cy="179388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79" name="Group 578">
            <a:extLst>
              <a:ext uri="{FF2B5EF4-FFF2-40B4-BE49-F238E27FC236}">
                <a16:creationId xmlns:a16="http://schemas.microsoft.com/office/drawing/2014/main" id="{2A0F1DAE-7A2F-4B21-9B4D-6DE8B2CF716B}"/>
              </a:ext>
            </a:extLst>
          </p:cNvPr>
          <p:cNvGrpSpPr/>
          <p:nvPr/>
        </p:nvGrpSpPr>
        <p:grpSpPr>
          <a:xfrm>
            <a:off x="19654838" y="11229975"/>
            <a:ext cx="3011488" cy="792163"/>
            <a:chOff x="19654838" y="11229975"/>
            <a:chExt cx="3011488" cy="792163"/>
          </a:xfrm>
        </p:grpSpPr>
        <p:sp>
          <p:nvSpPr>
            <p:cNvPr id="493" name="Freeform 199">
              <a:extLst>
                <a:ext uri="{FF2B5EF4-FFF2-40B4-BE49-F238E27FC236}">
                  <a16:creationId xmlns:a16="http://schemas.microsoft.com/office/drawing/2014/main" id="{ECAF9564-4EE0-4497-9365-4EF133641C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15176" y="11320463"/>
              <a:ext cx="2713038" cy="579438"/>
            </a:xfrm>
            <a:custGeom>
              <a:avLst/>
              <a:gdLst>
                <a:gd name="T0" fmla="*/ 1709 w 1709"/>
                <a:gd name="T1" fmla="*/ 365 h 365"/>
                <a:gd name="T2" fmla="*/ 1177 w 1709"/>
                <a:gd name="T3" fmla="*/ 0 h 365"/>
                <a:gd name="T4" fmla="*/ 0 w 1709"/>
                <a:gd name="T5" fmla="*/ 0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09" h="365">
                  <a:moveTo>
                    <a:pt x="1709" y="365"/>
                  </a:moveTo>
                  <a:lnTo>
                    <a:pt x="1177" y="0"/>
                  </a:lnTo>
                  <a:lnTo>
                    <a:pt x="0" y="0"/>
                  </a:lnTo>
                </a:path>
              </a:pathLst>
            </a:cu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4" name="Oval 200">
              <a:extLst>
                <a:ext uri="{FF2B5EF4-FFF2-40B4-BE49-F238E27FC236}">
                  <a16:creationId xmlns:a16="http://schemas.microsoft.com/office/drawing/2014/main" id="{208E7ACF-5B57-4288-9426-19550E28A2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54838" y="11229975"/>
              <a:ext cx="179388" cy="180975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9" name="Oval 205">
              <a:extLst>
                <a:ext uri="{FF2B5EF4-FFF2-40B4-BE49-F238E27FC236}">
                  <a16:creationId xmlns:a16="http://schemas.microsoft.com/office/drawing/2014/main" id="{D3815865-83D6-4F76-BC0E-B79F57807D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86938" y="11841163"/>
              <a:ext cx="179388" cy="180975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77" name="Group 576">
            <a:extLst>
              <a:ext uri="{FF2B5EF4-FFF2-40B4-BE49-F238E27FC236}">
                <a16:creationId xmlns:a16="http://schemas.microsoft.com/office/drawing/2014/main" id="{7913DDFE-0D42-43C5-86C2-3B2CB995654A}"/>
              </a:ext>
            </a:extLst>
          </p:cNvPr>
          <p:cNvGrpSpPr/>
          <p:nvPr/>
        </p:nvGrpSpPr>
        <p:grpSpPr>
          <a:xfrm>
            <a:off x="16740188" y="9491663"/>
            <a:ext cx="4083050" cy="2509838"/>
            <a:chOff x="16740188" y="9491663"/>
            <a:chExt cx="4083050" cy="2509838"/>
          </a:xfrm>
        </p:grpSpPr>
        <p:sp>
          <p:nvSpPr>
            <p:cNvPr id="496" name="Oval 202">
              <a:extLst>
                <a:ext uri="{FF2B5EF4-FFF2-40B4-BE49-F238E27FC236}">
                  <a16:creationId xmlns:a16="http://schemas.microsoft.com/office/drawing/2014/main" id="{46BF946E-C3C7-436C-B398-136786952F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2263" y="11822113"/>
              <a:ext cx="180975" cy="179388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0" name="Freeform 206">
              <a:extLst>
                <a:ext uri="{FF2B5EF4-FFF2-40B4-BE49-F238E27FC236}">
                  <a16:creationId xmlns:a16="http://schemas.microsoft.com/office/drawing/2014/main" id="{8766AD24-EDBE-4791-B7AD-964ED9E7B4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83063" y="9607550"/>
              <a:ext cx="3784600" cy="2301875"/>
            </a:xfrm>
            <a:custGeom>
              <a:avLst/>
              <a:gdLst>
                <a:gd name="T0" fmla="*/ 2384 w 2384"/>
                <a:gd name="T1" fmla="*/ 1450 h 1450"/>
                <a:gd name="T2" fmla="*/ 515 w 2384"/>
                <a:gd name="T3" fmla="*/ 1450 h 1450"/>
                <a:gd name="T4" fmla="*/ 515 w 2384"/>
                <a:gd name="T5" fmla="*/ 355 h 1450"/>
                <a:gd name="T6" fmla="*/ 0 w 2384"/>
                <a:gd name="T7" fmla="*/ 0 h 1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84" h="1450">
                  <a:moveTo>
                    <a:pt x="2384" y="1450"/>
                  </a:moveTo>
                  <a:lnTo>
                    <a:pt x="515" y="1450"/>
                  </a:lnTo>
                  <a:lnTo>
                    <a:pt x="515" y="355"/>
                  </a:lnTo>
                  <a:lnTo>
                    <a:pt x="0" y="0"/>
                  </a:lnTo>
                </a:path>
              </a:pathLst>
            </a:cu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1" name="Oval 207">
              <a:extLst>
                <a:ext uri="{FF2B5EF4-FFF2-40B4-BE49-F238E27FC236}">
                  <a16:creationId xmlns:a16="http://schemas.microsoft.com/office/drawing/2014/main" id="{208175DD-E1D3-4017-9E42-C6162F894A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40188" y="9491663"/>
              <a:ext cx="180975" cy="180975"/>
            </a:xfrm>
            <a:prstGeom prst="ellipse">
              <a:avLst/>
            </a:prstGeom>
            <a:solidFill>
              <a:schemeClr val="accent1"/>
            </a:solidFill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75" name="Group 574">
            <a:extLst>
              <a:ext uri="{FF2B5EF4-FFF2-40B4-BE49-F238E27FC236}">
                <a16:creationId xmlns:a16="http://schemas.microsoft.com/office/drawing/2014/main" id="{F6A772DD-A70A-4278-9795-2A5E913CD8B5}"/>
              </a:ext>
            </a:extLst>
          </p:cNvPr>
          <p:cNvGrpSpPr/>
          <p:nvPr/>
        </p:nvGrpSpPr>
        <p:grpSpPr>
          <a:xfrm>
            <a:off x="15017751" y="11641138"/>
            <a:ext cx="4157663" cy="944562"/>
            <a:chOff x="15017751" y="11641138"/>
            <a:chExt cx="4157663" cy="944562"/>
          </a:xfrm>
        </p:grpSpPr>
        <p:sp>
          <p:nvSpPr>
            <p:cNvPr id="495" name="Oval 201">
              <a:extLst>
                <a:ext uri="{FF2B5EF4-FFF2-40B4-BE49-F238E27FC236}">
                  <a16:creationId xmlns:a16="http://schemas.microsoft.com/office/drawing/2014/main" id="{248CFC5E-0B12-428C-B3B6-DD6E249CD9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96026" y="12404725"/>
              <a:ext cx="179388" cy="180975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8" name="Oval 204">
              <a:extLst>
                <a:ext uri="{FF2B5EF4-FFF2-40B4-BE49-F238E27FC236}">
                  <a16:creationId xmlns:a16="http://schemas.microsoft.com/office/drawing/2014/main" id="{2A05A228-357A-4FA9-9C86-89D23FC449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17751" y="11641138"/>
              <a:ext cx="179388" cy="180975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2" name="Freeform 208">
              <a:extLst>
                <a:ext uri="{FF2B5EF4-FFF2-40B4-BE49-F238E27FC236}">
                  <a16:creationId xmlns:a16="http://schemas.microsoft.com/office/drawing/2014/main" id="{2BB3960A-611F-43C5-8A7F-AAB761EDE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74913" y="11774488"/>
              <a:ext cx="3843338" cy="720725"/>
            </a:xfrm>
            <a:custGeom>
              <a:avLst/>
              <a:gdLst>
                <a:gd name="T0" fmla="*/ 2421 w 2421"/>
                <a:gd name="T1" fmla="*/ 454 h 454"/>
                <a:gd name="T2" fmla="*/ 679 w 2421"/>
                <a:gd name="T3" fmla="*/ 454 h 454"/>
                <a:gd name="T4" fmla="*/ 0 w 2421"/>
                <a:gd name="T5" fmla="*/ 0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21" h="454">
                  <a:moveTo>
                    <a:pt x="2421" y="454"/>
                  </a:moveTo>
                  <a:lnTo>
                    <a:pt x="679" y="454"/>
                  </a:lnTo>
                  <a:lnTo>
                    <a:pt x="0" y="0"/>
                  </a:lnTo>
                </a:path>
              </a:pathLst>
            </a:cu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76" name="Group 575">
            <a:extLst>
              <a:ext uri="{FF2B5EF4-FFF2-40B4-BE49-F238E27FC236}">
                <a16:creationId xmlns:a16="http://schemas.microsoft.com/office/drawing/2014/main" id="{995F220E-1D3C-4D22-ACC9-2455885E7385}"/>
              </a:ext>
            </a:extLst>
          </p:cNvPr>
          <p:cNvGrpSpPr/>
          <p:nvPr/>
        </p:nvGrpSpPr>
        <p:grpSpPr>
          <a:xfrm>
            <a:off x="15193963" y="10272713"/>
            <a:ext cx="2135188" cy="2222500"/>
            <a:chOff x="15193963" y="10272713"/>
            <a:chExt cx="2135188" cy="2222500"/>
          </a:xfrm>
        </p:grpSpPr>
        <p:sp>
          <p:nvSpPr>
            <p:cNvPr id="497" name="Oval 203">
              <a:extLst>
                <a:ext uri="{FF2B5EF4-FFF2-40B4-BE49-F238E27FC236}">
                  <a16:creationId xmlns:a16="http://schemas.microsoft.com/office/drawing/2014/main" id="{FE67C5CE-C2F1-4910-8B8B-776754936F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3963" y="10272713"/>
              <a:ext cx="180975" cy="179388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3" name="Freeform 209">
              <a:extLst>
                <a:ext uri="{FF2B5EF4-FFF2-40B4-BE49-F238E27FC236}">
                  <a16:creationId xmlns:a16="http://schemas.microsoft.com/office/drawing/2014/main" id="{B8AB8EF2-7045-490F-8AAC-032332CC72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41601" y="10407650"/>
              <a:ext cx="1987550" cy="2087563"/>
            </a:xfrm>
            <a:custGeom>
              <a:avLst/>
              <a:gdLst>
                <a:gd name="T0" fmla="*/ 1252 w 1252"/>
                <a:gd name="T1" fmla="*/ 1315 h 1315"/>
                <a:gd name="T2" fmla="*/ 587 w 1252"/>
                <a:gd name="T3" fmla="*/ 861 h 1315"/>
                <a:gd name="T4" fmla="*/ 587 w 1252"/>
                <a:gd name="T5" fmla="*/ 401 h 1315"/>
                <a:gd name="T6" fmla="*/ 0 w 1252"/>
                <a:gd name="T7" fmla="*/ 0 h 1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2" h="1315">
                  <a:moveTo>
                    <a:pt x="1252" y="1315"/>
                  </a:moveTo>
                  <a:lnTo>
                    <a:pt x="587" y="861"/>
                  </a:lnTo>
                  <a:lnTo>
                    <a:pt x="587" y="401"/>
                  </a:lnTo>
                  <a:lnTo>
                    <a:pt x="0" y="0"/>
                  </a:lnTo>
                </a:path>
              </a:pathLst>
            </a:cu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78" name="Group 577">
            <a:extLst>
              <a:ext uri="{FF2B5EF4-FFF2-40B4-BE49-F238E27FC236}">
                <a16:creationId xmlns:a16="http://schemas.microsoft.com/office/drawing/2014/main" id="{3C261D5D-9BC0-4C5F-A657-6D3D463C8700}"/>
              </a:ext>
            </a:extLst>
          </p:cNvPr>
          <p:cNvGrpSpPr/>
          <p:nvPr/>
        </p:nvGrpSpPr>
        <p:grpSpPr>
          <a:xfrm>
            <a:off x="18440401" y="10666413"/>
            <a:ext cx="2947988" cy="180975"/>
            <a:chOff x="18440401" y="10666413"/>
            <a:chExt cx="2947988" cy="180975"/>
          </a:xfrm>
        </p:grpSpPr>
        <p:sp>
          <p:nvSpPr>
            <p:cNvPr id="504" name="Oval 210">
              <a:extLst>
                <a:ext uri="{FF2B5EF4-FFF2-40B4-BE49-F238E27FC236}">
                  <a16:creationId xmlns:a16="http://schemas.microsoft.com/office/drawing/2014/main" id="{4EE0FB73-AE6A-4E9F-B67B-CD61E565BB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40401" y="10666413"/>
              <a:ext cx="180975" cy="180975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5" name="Oval 211">
              <a:extLst>
                <a:ext uri="{FF2B5EF4-FFF2-40B4-BE49-F238E27FC236}">
                  <a16:creationId xmlns:a16="http://schemas.microsoft.com/office/drawing/2014/main" id="{CD4F8839-B837-4456-925A-8E4CEEF6A2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09001" y="10666413"/>
              <a:ext cx="179388" cy="180975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6" name="Line 212">
              <a:extLst>
                <a:ext uri="{FF2B5EF4-FFF2-40B4-BE49-F238E27FC236}">
                  <a16:creationId xmlns:a16="http://schemas.microsoft.com/office/drawing/2014/main" id="{55C0AB84-60D0-4EB3-AEB8-BABEB9D111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600738" y="10756900"/>
              <a:ext cx="2608263" cy="0"/>
            </a:xfrm>
            <a:prstGeom prst="lin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98" name="Group 597">
            <a:extLst>
              <a:ext uri="{FF2B5EF4-FFF2-40B4-BE49-F238E27FC236}">
                <a16:creationId xmlns:a16="http://schemas.microsoft.com/office/drawing/2014/main" id="{B854F148-85ED-4937-99AF-B59C1058D623}"/>
              </a:ext>
            </a:extLst>
          </p:cNvPr>
          <p:cNvGrpSpPr/>
          <p:nvPr/>
        </p:nvGrpSpPr>
        <p:grpSpPr>
          <a:xfrm>
            <a:off x="16644938" y="2114550"/>
            <a:ext cx="2100263" cy="554038"/>
            <a:chOff x="16644938" y="2114550"/>
            <a:chExt cx="2100263" cy="554038"/>
          </a:xfrm>
        </p:grpSpPr>
        <p:sp>
          <p:nvSpPr>
            <p:cNvPr id="507" name="Freeform 213">
              <a:extLst>
                <a:ext uri="{FF2B5EF4-FFF2-40B4-BE49-F238E27FC236}">
                  <a16:creationId xmlns:a16="http://schemas.microsoft.com/office/drawing/2014/main" id="{5CC1AA47-8689-4743-905A-0C49661790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40188" y="2198688"/>
              <a:ext cx="1895475" cy="406400"/>
            </a:xfrm>
            <a:custGeom>
              <a:avLst/>
              <a:gdLst>
                <a:gd name="T0" fmla="*/ 0 w 1194"/>
                <a:gd name="T1" fmla="*/ 0 h 256"/>
                <a:gd name="T2" fmla="*/ 371 w 1194"/>
                <a:gd name="T3" fmla="*/ 256 h 256"/>
                <a:gd name="T4" fmla="*/ 1194 w 1194"/>
                <a:gd name="T5" fmla="*/ 256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94" h="256">
                  <a:moveTo>
                    <a:pt x="0" y="0"/>
                  </a:moveTo>
                  <a:lnTo>
                    <a:pt x="371" y="256"/>
                  </a:lnTo>
                  <a:lnTo>
                    <a:pt x="1194" y="256"/>
                  </a:lnTo>
                </a:path>
              </a:pathLst>
            </a:cu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8" name="Oval 214">
              <a:extLst>
                <a:ext uri="{FF2B5EF4-FFF2-40B4-BE49-F238E27FC236}">
                  <a16:creationId xmlns:a16="http://schemas.microsoft.com/office/drawing/2014/main" id="{299C26A5-F249-4A32-9481-FAD28381E6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21376" y="2543175"/>
              <a:ext cx="123825" cy="125413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4" name="Oval 220">
              <a:extLst>
                <a:ext uri="{FF2B5EF4-FFF2-40B4-BE49-F238E27FC236}">
                  <a16:creationId xmlns:a16="http://schemas.microsoft.com/office/drawing/2014/main" id="{D83CEEC9-11F6-4443-A1F0-71BC42753A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44938" y="2114550"/>
              <a:ext cx="123825" cy="127000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97" name="Group 596">
            <a:extLst>
              <a:ext uri="{FF2B5EF4-FFF2-40B4-BE49-F238E27FC236}">
                <a16:creationId xmlns:a16="http://schemas.microsoft.com/office/drawing/2014/main" id="{81BDA525-C4C8-4153-9EE3-E267AD3AEB4F}"/>
              </a:ext>
            </a:extLst>
          </p:cNvPr>
          <p:cNvGrpSpPr/>
          <p:nvPr/>
        </p:nvGrpSpPr>
        <p:grpSpPr>
          <a:xfrm>
            <a:off x="17978438" y="2128838"/>
            <a:ext cx="2700338" cy="1673225"/>
            <a:chOff x="17978438" y="2128838"/>
            <a:chExt cx="2700338" cy="1673225"/>
          </a:xfrm>
        </p:grpSpPr>
        <p:sp>
          <p:nvSpPr>
            <p:cNvPr id="511" name="Oval 217">
              <a:extLst>
                <a:ext uri="{FF2B5EF4-FFF2-40B4-BE49-F238E27FC236}">
                  <a16:creationId xmlns:a16="http://schemas.microsoft.com/office/drawing/2014/main" id="{426A3063-BBA1-499A-B606-FD8D5A2F04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78438" y="2128838"/>
              <a:ext cx="123825" cy="127000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6" name="Freeform 222">
              <a:extLst>
                <a:ext uri="{FF2B5EF4-FFF2-40B4-BE49-F238E27FC236}">
                  <a16:creationId xmlns:a16="http://schemas.microsoft.com/office/drawing/2014/main" id="{C2293AFA-A8E1-4901-9455-6FCB83669B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38763" y="2193925"/>
              <a:ext cx="2640013" cy="1608138"/>
            </a:xfrm>
            <a:custGeom>
              <a:avLst/>
              <a:gdLst>
                <a:gd name="T0" fmla="*/ 0 w 1663"/>
                <a:gd name="T1" fmla="*/ 0 h 1013"/>
                <a:gd name="T2" fmla="*/ 1303 w 1663"/>
                <a:gd name="T3" fmla="*/ 0 h 1013"/>
                <a:gd name="T4" fmla="*/ 1303 w 1663"/>
                <a:gd name="T5" fmla="*/ 764 h 1013"/>
                <a:gd name="T6" fmla="*/ 1663 w 1663"/>
                <a:gd name="T7" fmla="*/ 1013 h 10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63" h="1013">
                  <a:moveTo>
                    <a:pt x="0" y="0"/>
                  </a:moveTo>
                  <a:lnTo>
                    <a:pt x="1303" y="0"/>
                  </a:lnTo>
                  <a:lnTo>
                    <a:pt x="1303" y="764"/>
                  </a:lnTo>
                  <a:lnTo>
                    <a:pt x="1663" y="1013"/>
                  </a:lnTo>
                </a:path>
              </a:pathLst>
            </a:cu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95" name="Group 594">
            <a:extLst>
              <a:ext uri="{FF2B5EF4-FFF2-40B4-BE49-F238E27FC236}">
                <a16:creationId xmlns:a16="http://schemas.microsoft.com/office/drawing/2014/main" id="{02B90BD6-F282-4A1B-B358-C113B266DA28}"/>
              </a:ext>
            </a:extLst>
          </p:cNvPr>
          <p:cNvGrpSpPr/>
          <p:nvPr/>
        </p:nvGrpSpPr>
        <p:grpSpPr>
          <a:xfrm>
            <a:off x="19127788" y="1722438"/>
            <a:ext cx="2854325" cy="658813"/>
            <a:chOff x="19127788" y="1722438"/>
            <a:chExt cx="2854325" cy="658813"/>
          </a:xfrm>
        </p:grpSpPr>
        <p:sp>
          <p:nvSpPr>
            <p:cNvPr id="510" name="Oval 216">
              <a:extLst>
                <a:ext uri="{FF2B5EF4-FFF2-40B4-BE49-F238E27FC236}">
                  <a16:creationId xmlns:a16="http://schemas.microsoft.com/office/drawing/2014/main" id="{D5297269-56FC-4FB5-81FB-267FA4E401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27788" y="1722438"/>
              <a:ext cx="123825" cy="127000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3" name="Oval 219">
              <a:extLst>
                <a:ext uri="{FF2B5EF4-FFF2-40B4-BE49-F238E27FC236}">
                  <a16:creationId xmlns:a16="http://schemas.microsoft.com/office/drawing/2014/main" id="{52BDA676-C1CA-4188-9635-E68E861F1D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55113" y="2255838"/>
              <a:ext cx="127000" cy="125413"/>
            </a:xfrm>
            <a:prstGeom prst="ellipse">
              <a:avLst/>
            </a:prstGeom>
            <a:solidFill>
              <a:schemeClr val="accent1"/>
            </a:solidFill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7" name="Freeform 223">
              <a:extLst>
                <a:ext uri="{FF2B5EF4-FFF2-40B4-BE49-F238E27FC236}">
                  <a16:creationId xmlns:a16="http://schemas.microsoft.com/office/drawing/2014/main" id="{920789F9-286E-489C-A194-BFAF6854B4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89701" y="1784350"/>
              <a:ext cx="2682875" cy="501650"/>
            </a:xfrm>
            <a:custGeom>
              <a:avLst/>
              <a:gdLst>
                <a:gd name="T0" fmla="*/ 0 w 1690"/>
                <a:gd name="T1" fmla="*/ 0 h 316"/>
                <a:gd name="T2" fmla="*/ 1215 w 1690"/>
                <a:gd name="T3" fmla="*/ 0 h 316"/>
                <a:gd name="T4" fmla="*/ 1690 w 1690"/>
                <a:gd name="T5" fmla="*/ 316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90" h="316">
                  <a:moveTo>
                    <a:pt x="0" y="0"/>
                  </a:moveTo>
                  <a:lnTo>
                    <a:pt x="1215" y="0"/>
                  </a:lnTo>
                  <a:lnTo>
                    <a:pt x="1690" y="316"/>
                  </a:lnTo>
                </a:path>
              </a:pathLst>
            </a:cu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96" name="Group 595">
            <a:extLst>
              <a:ext uri="{FF2B5EF4-FFF2-40B4-BE49-F238E27FC236}">
                <a16:creationId xmlns:a16="http://schemas.microsoft.com/office/drawing/2014/main" id="{7CD2CCE2-41D0-4705-8F34-E77BEC5F892D}"/>
              </a:ext>
            </a:extLst>
          </p:cNvPr>
          <p:cNvGrpSpPr/>
          <p:nvPr/>
        </p:nvGrpSpPr>
        <p:grpSpPr>
          <a:xfrm>
            <a:off x="20369213" y="1784350"/>
            <a:ext cx="1449388" cy="1519238"/>
            <a:chOff x="20369213" y="1784350"/>
            <a:chExt cx="1449388" cy="1519238"/>
          </a:xfrm>
        </p:grpSpPr>
        <p:sp>
          <p:nvSpPr>
            <p:cNvPr id="512" name="Oval 218">
              <a:extLst>
                <a:ext uri="{FF2B5EF4-FFF2-40B4-BE49-F238E27FC236}">
                  <a16:creationId xmlns:a16="http://schemas.microsoft.com/office/drawing/2014/main" id="{31171629-2AF6-4F33-B0D3-69A2C470C8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93188" y="3179763"/>
              <a:ext cx="125413" cy="123825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8" name="Freeform 224">
              <a:extLst>
                <a:ext uri="{FF2B5EF4-FFF2-40B4-BE49-F238E27FC236}">
                  <a16:creationId xmlns:a16="http://schemas.microsoft.com/office/drawing/2014/main" id="{139A1D35-1776-4C20-9B73-55034DCD73B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69213" y="1784350"/>
              <a:ext cx="1385888" cy="1457325"/>
            </a:xfrm>
            <a:custGeom>
              <a:avLst/>
              <a:gdLst>
                <a:gd name="T0" fmla="*/ 0 w 873"/>
                <a:gd name="T1" fmla="*/ 0 h 918"/>
                <a:gd name="T2" fmla="*/ 465 w 873"/>
                <a:gd name="T3" fmla="*/ 316 h 918"/>
                <a:gd name="T4" fmla="*/ 465 w 873"/>
                <a:gd name="T5" fmla="*/ 639 h 918"/>
                <a:gd name="T6" fmla="*/ 873 w 873"/>
                <a:gd name="T7" fmla="*/ 918 h 9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3" h="918">
                  <a:moveTo>
                    <a:pt x="0" y="0"/>
                  </a:moveTo>
                  <a:lnTo>
                    <a:pt x="465" y="316"/>
                  </a:lnTo>
                  <a:lnTo>
                    <a:pt x="465" y="639"/>
                  </a:lnTo>
                  <a:lnTo>
                    <a:pt x="873" y="918"/>
                  </a:lnTo>
                </a:path>
              </a:pathLst>
            </a:cu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99" name="Group 598">
            <a:extLst>
              <a:ext uri="{FF2B5EF4-FFF2-40B4-BE49-F238E27FC236}">
                <a16:creationId xmlns:a16="http://schemas.microsoft.com/office/drawing/2014/main" id="{DA05A354-0759-4173-B6B9-EA45C49ACB10}"/>
              </a:ext>
            </a:extLst>
          </p:cNvPr>
          <p:cNvGrpSpPr/>
          <p:nvPr/>
        </p:nvGrpSpPr>
        <p:grpSpPr>
          <a:xfrm>
            <a:off x="16187738" y="2933700"/>
            <a:ext cx="3405188" cy="555625"/>
            <a:chOff x="16187738" y="2933700"/>
            <a:chExt cx="3405188" cy="555625"/>
          </a:xfrm>
        </p:grpSpPr>
        <p:sp>
          <p:nvSpPr>
            <p:cNvPr id="509" name="Oval 215">
              <a:extLst>
                <a:ext uri="{FF2B5EF4-FFF2-40B4-BE49-F238E27FC236}">
                  <a16:creationId xmlns:a16="http://schemas.microsoft.com/office/drawing/2014/main" id="{AC6CA47D-3C5C-4404-BD16-C92DD8E666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69101" y="2933700"/>
              <a:ext cx="123825" cy="127000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5" name="Oval 221">
              <a:extLst>
                <a:ext uri="{FF2B5EF4-FFF2-40B4-BE49-F238E27FC236}">
                  <a16:creationId xmlns:a16="http://schemas.microsoft.com/office/drawing/2014/main" id="{26038483-3547-4C9B-819F-FB0F76AB34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87738" y="3365500"/>
              <a:ext cx="127000" cy="123825"/>
            </a:xfrm>
            <a:prstGeom prst="ellipse">
              <a:avLst/>
            </a:prstGeom>
            <a:solidFill>
              <a:schemeClr val="accent1"/>
            </a:solidFill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9" name="Freeform 225">
              <a:extLst>
                <a:ext uri="{FF2B5EF4-FFF2-40B4-BE49-F238E27FC236}">
                  <a16:creationId xmlns:a16="http://schemas.microsoft.com/office/drawing/2014/main" id="{7EE47590-2A93-465C-B5A1-5AA6B248D8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92513" y="2998788"/>
              <a:ext cx="3189288" cy="400050"/>
            </a:xfrm>
            <a:custGeom>
              <a:avLst/>
              <a:gdLst>
                <a:gd name="T0" fmla="*/ 2009 w 2009"/>
                <a:gd name="T1" fmla="*/ 0 h 252"/>
                <a:gd name="T2" fmla="*/ 367 w 2009"/>
                <a:gd name="T3" fmla="*/ 0 h 252"/>
                <a:gd name="T4" fmla="*/ 0 w 2009"/>
                <a:gd name="T5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09" h="252">
                  <a:moveTo>
                    <a:pt x="2009" y="0"/>
                  </a:moveTo>
                  <a:lnTo>
                    <a:pt x="367" y="0"/>
                  </a:lnTo>
                  <a:lnTo>
                    <a:pt x="0" y="252"/>
                  </a:lnTo>
                </a:path>
              </a:pathLst>
            </a:cu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82" name="Group 681">
            <a:extLst>
              <a:ext uri="{FF2B5EF4-FFF2-40B4-BE49-F238E27FC236}">
                <a16:creationId xmlns:a16="http://schemas.microsoft.com/office/drawing/2014/main" id="{5AADDD75-B9F8-4035-92B2-B56B63D1DF22}"/>
              </a:ext>
            </a:extLst>
          </p:cNvPr>
          <p:cNvGrpSpPr/>
          <p:nvPr/>
        </p:nvGrpSpPr>
        <p:grpSpPr>
          <a:xfrm>
            <a:off x="13854113" y="-2155825"/>
            <a:ext cx="1357313" cy="6270625"/>
            <a:chOff x="13854113" y="-2155825"/>
            <a:chExt cx="1357313" cy="6270625"/>
          </a:xfrm>
        </p:grpSpPr>
        <p:grpSp>
          <p:nvGrpSpPr>
            <p:cNvPr id="600" name="Group 599">
              <a:extLst>
                <a:ext uri="{FF2B5EF4-FFF2-40B4-BE49-F238E27FC236}">
                  <a16:creationId xmlns:a16="http://schemas.microsoft.com/office/drawing/2014/main" id="{DA5381E5-2F7A-4589-9BEA-21ACC6F2D90F}"/>
                </a:ext>
              </a:extLst>
            </p:cNvPr>
            <p:cNvGrpSpPr/>
            <p:nvPr/>
          </p:nvGrpSpPr>
          <p:grpSpPr>
            <a:xfrm>
              <a:off x="14435138" y="-2155825"/>
              <a:ext cx="776288" cy="3087687"/>
              <a:chOff x="14435138" y="-2155825"/>
              <a:chExt cx="776288" cy="3087687"/>
            </a:xfrm>
          </p:grpSpPr>
          <p:sp>
            <p:nvSpPr>
              <p:cNvPr id="286" name="Freeform 239">
                <a:extLst>
                  <a:ext uri="{FF2B5EF4-FFF2-40B4-BE49-F238E27FC236}">
                    <a16:creationId xmlns:a16="http://schemas.microsoft.com/office/drawing/2014/main" id="{D41819C1-9576-4061-9AEB-CE873D70BD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35138" y="-1976438"/>
                <a:ext cx="685800" cy="2908300"/>
              </a:xfrm>
              <a:custGeom>
                <a:avLst/>
                <a:gdLst>
                  <a:gd name="T0" fmla="*/ 0 w 432"/>
                  <a:gd name="T1" fmla="*/ 1832 h 1832"/>
                  <a:gd name="T2" fmla="*/ 432 w 432"/>
                  <a:gd name="T3" fmla="*/ 1207 h 1832"/>
                  <a:gd name="T4" fmla="*/ 432 w 432"/>
                  <a:gd name="T5" fmla="*/ 0 h 18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" h="1832">
                    <a:moveTo>
                      <a:pt x="0" y="1832"/>
                    </a:moveTo>
                    <a:lnTo>
                      <a:pt x="432" y="1207"/>
                    </a:lnTo>
                    <a:lnTo>
                      <a:pt x="432" y="0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Oval 242">
                <a:extLst>
                  <a:ext uri="{FF2B5EF4-FFF2-40B4-BE49-F238E27FC236}">
                    <a16:creationId xmlns:a16="http://schemas.microsoft.com/office/drawing/2014/main" id="{C9325FF9-3A55-48A2-BF4B-87C781E3C3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032038" y="-2155825"/>
                <a:ext cx="179388" cy="179388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601" name="Group 600">
              <a:extLst>
                <a:ext uri="{FF2B5EF4-FFF2-40B4-BE49-F238E27FC236}">
                  <a16:creationId xmlns:a16="http://schemas.microsoft.com/office/drawing/2014/main" id="{4E273B69-9FD6-4F25-BF32-72716742A39B}"/>
                </a:ext>
              </a:extLst>
            </p:cNvPr>
            <p:cNvGrpSpPr/>
            <p:nvPr/>
          </p:nvGrpSpPr>
          <p:grpSpPr>
            <a:xfrm>
              <a:off x="13854113" y="-904875"/>
              <a:ext cx="669925" cy="5019675"/>
              <a:chOff x="13854113" y="-904875"/>
              <a:chExt cx="669925" cy="5019675"/>
            </a:xfrm>
          </p:grpSpPr>
          <p:sp>
            <p:nvSpPr>
              <p:cNvPr id="520" name="Freeform 226">
                <a:extLst>
                  <a:ext uri="{FF2B5EF4-FFF2-40B4-BE49-F238E27FC236}">
                    <a16:creationId xmlns:a16="http://schemas.microsoft.com/office/drawing/2014/main" id="{97D46725-1374-45F3-805A-3AC157E62B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54113" y="-725488"/>
                <a:ext cx="581025" cy="4840288"/>
              </a:xfrm>
              <a:custGeom>
                <a:avLst/>
                <a:gdLst>
                  <a:gd name="T0" fmla="*/ 0 w 366"/>
                  <a:gd name="T1" fmla="*/ 3049 h 3049"/>
                  <a:gd name="T2" fmla="*/ 0 w 366"/>
                  <a:gd name="T3" fmla="*/ 2630 h 3049"/>
                  <a:gd name="T4" fmla="*/ 366 w 366"/>
                  <a:gd name="T5" fmla="*/ 2094 h 3049"/>
                  <a:gd name="T6" fmla="*/ 366 w 366"/>
                  <a:gd name="T7" fmla="*/ 1047 h 3049"/>
                  <a:gd name="T8" fmla="*/ 366 w 366"/>
                  <a:gd name="T9" fmla="*/ 0 h 30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6" h="3049">
                    <a:moveTo>
                      <a:pt x="0" y="3049"/>
                    </a:moveTo>
                    <a:lnTo>
                      <a:pt x="0" y="2630"/>
                    </a:lnTo>
                    <a:lnTo>
                      <a:pt x="366" y="2094"/>
                    </a:lnTo>
                    <a:lnTo>
                      <a:pt x="366" y="1047"/>
                    </a:lnTo>
                    <a:lnTo>
                      <a:pt x="366" y="0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" name="Oval 243">
                <a:extLst>
                  <a:ext uri="{FF2B5EF4-FFF2-40B4-BE49-F238E27FC236}">
                    <a16:creationId xmlns:a16="http://schemas.microsoft.com/office/drawing/2014/main" id="{C0B65B48-017B-4368-BEC0-BCB575D1F2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44650" y="-904875"/>
                <a:ext cx="179388" cy="179388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02" name="Group 601">
            <a:extLst>
              <a:ext uri="{FF2B5EF4-FFF2-40B4-BE49-F238E27FC236}">
                <a16:creationId xmlns:a16="http://schemas.microsoft.com/office/drawing/2014/main" id="{78BE1C48-C7A5-4E33-B234-03D45D4E54D2}"/>
              </a:ext>
            </a:extLst>
          </p:cNvPr>
          <p:cNvGrpSpPr/>
          <p:nvPr/>
        </p:nvGrpSpPr>
        <p:grpSpPr>
          <a:xfrm>
            <a:off x="13438188" y="-2843213"/>
            <a:ext cx="884237" cy="6962776"/>
            <a:chOff x="13438188" y="-2843213"/>
            <a:chExt cx="884237" cy="6962776"/>
          </a:xfrm>
        </p:grpSpPr>
        <p:sp>
          <p:nvSpPr>
            <p:cNvPr id="521" name="Freeform 227">
              <a:extLst>
                <a:ext uri="{FF2B5EF4-FFF2-40B4-BE49-F238E27FC236}">
                  <a16:creationId xmlns:a16="http://schemas.microsoft.com/office/drawing/2014/main" id="{67888EC5-4C47-4BE2-87E7-CE420B88C3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38188" y="-2663825"/>
              <a:ext cx="793750" cy="6783388"/>
            </a:xfrm>
            <a:custGeom>
              <a:avLst/>
              <a:gdLst>
                <a:gd name="T0" fmla="*/ 0 w 500"/>
                <a:gd name="T1" fmla="*/ 4273 h 4273"/>
                <a:gd name="T2" fmla="*/ 0 w 500"/>
                <a:gd name="T3" fmla="*/ 3201 h 4273"/>
                <a:gd name="T4" fmla="*/ 500 w 500"/>
                <a:gd name="T5" fmla="*/ 2477 h 4273"/>
                <a:gd name="T6" fmla="*/ 500 w 500"/>
                <a:gd name="T7" fmla="*/ 0 h 4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0" h="4273">
                  <a:moveTo>
                    <a:pt x="0" y="4273"/>
                  </a:moveTo>
                  <a:lnTo>
                    <a:pt x="0" y="3201"/>
                  </a:lnTo>
                  <a:lnTo>
                    <a:pt x="500" y="2477"/>
                  </a:lnTo>
                  <a:lnTo>
                    <a:pt x="500" y="0"/>
                  </a:lnTo>
                </a:path>
              </a:pathLst>
            </a:cu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Oval 244">
              <a:extLst>
                <a:ext uri="{FF2B5EF4-FFF2-40B4-BE49-F238E27FC236}">
                  <a16:creationId xmlns:a16="http://schemas.microsoft.com/office/drawing/2014/main" id="{B536325E-8BDE-413D-B6FC-C67189E5CE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41450" y="-2843213"/>
              <a:ext cx="180975" cy="179388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83" name="Group 682">
            <a:extLst>
              <a:ext uri="{FF2B5EF4-FFF2-40B4-BE49-F238E27FC236}">
                <a16:creationId xmlns:a16="http://schemas.microsoft.com/office/drawing/2014/main" id="{1F2C56F6-6F22-4C71-AF1B-3D01C8FB2017}"/>
              </a:ext>
            </a:extLst>
          </p:cNvPr>
          <p:cNvGrpSpPr/>
          <p:nvPr/>
        </p:nvGrpSpPr>
        <p:grpSpPr>
          <a:xfrm>
            <a:off x="12733338" y="-2765425"/>
            <a:ext cx="992187" cy="6880225"/>
            <a:chOff x="12733338" y="-2765425"/>
            <a:chExt cx="992187" cy="6880225"/>
          </a:xfrm>
        </p:grpSpPr>
        <p:grpSp>
          <p:nvGrpSpPr>
            <p:cNvPr id="604" name="Group 603">
              <a:extLst>
                <a:ext uri="{FF2B5EF4-FFF2-40B4-BE49-F238E27FC236}">
                  <a16:creationId xmlns:a16="http://schemas.microsoft.com/office/drawing/2014/main" id="{121B5EE4-7A81-4C78-B781-5A9967DFE388}"/>
                </a:ext>
              </a:extLst>
            </p:cNvPr>
            <p:cNvGrpSpPr/>
            <p:nvPr/>
          </p:nvGrpSpPr>
          <p:grpSpPr>
            <a:xfrm>
              <a:off x="13020676" y="-1412875"/>
              <a:ext cx="704849" cy="5527675"/>
              <a:chOff x="13020676" y="-1412875"/>
              <a:chExt cx="704849" cy="5527675"/>
            </a:xfrm>
          </p:grpSpPr>
          <p:sp>
            <p:nvSpPr>
              <p:cNvPr id="522" name="Freeform 228">
                <a:extLst>
                  <a:ext uri="{FF2B5EF4-FFF2-40B4-BE49-F238E27FC236}">
                    <a16:creationId xmlns:a16="http://schemas.microsoft.com/office/drawing/2014/main" id="{28BE4536-D1E9-4F97-BFCC-D16B6FD820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20676" y="-1243013"/>
                <a:ext cx="614363" cy="5357813"/>
              </a:xfrm>
              <a:custGeom>
                <a:avLst/>
                <a:gdLst>
                  <a:gd name="T0" fmla="*/ 0 w 387"/>
                  <a:gd name="T1" fmla="*/ 3375 h 3375"/>
                  <a:gd name="T2" fmla="*/ 0 w 387"/>
                  <a:gd name="T3" fmla="*/ 1614 h 3375"/>
                  <a:gd name="T4" fmla="*/ 387 w 387"/>
                  <a:gd name="T5" fmla="*/ 1050 h 3375"/>
                  <a:gd name="T6" fmla="*/ 387 w 387"/>
                  <a:gd name="T7" fmla="*/ 0 h 3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7" h="3375">
                    <a:moveTo>
                      <a:pt x="0" y="3375"/>
                    </a:moveTo>
                    <a:lnTo>
                      <a:pt x="0" y="1614"/>
                    </a:lnTo>
                    <a:lnTo>
                      <a:pt x="387" y="1050"/>
                    </a:lnTo>
                    <a:lnTo>
                      <a:pt x="387" y="0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Oval 245">
                <a:extLst>
                  <a:ext uri="{FF2B5EF4-FFF2-40B4-BE49-F238E27FC236}">
                    <a16:creationId xmlns:a16="http://schemas.microsoft.com/office/drawing/2014/main" id="{40A31474-0A4D-437D-A97D-C486E93476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44550" y="-1412875"/>
                <a:ext cx="180975" cy="180975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603" name="Group 602">
              <a:extLst>
                <a:ext uri="{FF2B5EF4-FFF2-40B4-BE49-F238E27FC236}">
                  <a16:creationId xmlns:a16="http://schemas.microsoft.com/office/drawing/2014/main" id="{9073A0BA-7B55-4C69-9515-340920751496}"/>
                </a:ext>
              </a:extLst>
            </p:cNvPr>
            <p:cNvGrpSpPr/>
            <p:nvPr/>
          </p:nvGrpSpPr>
          <p:grpSpPr>
            <a:xfrm>
              <a:off x="12733338" y="-2765425"/>
              <a:ext cx="901701" cy="2198688"/>
              <a:chOff x="12733338" y="-2765425"/>
              <a:chExt cx="901701" cy="2198688"/>
            </a:xfrm>
          </p:grpSpPr>
          <p:sp>
            <p:nvSpPr>
              <p:cNvPr id="529" name="Freeform 235">
                <a:extLst>
                  <a:ext uri="{FF2B5EF4-FFF2-40B4-BE49-F238E27FC236}">
                    <a16:creationId xmlns:a16="http://schemas.microsoft.com/office/drawing/2014/main" id="{1500FD0A-D4F9-4978-BBE8-5D4DACE699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23826" y="-2584450"/>
                <a:ext cx="811213" cy="2017713"/>
              </a:xfrm>
              <a:custGeom>
                <a:avLst/>
                <a:gdLst>
                  <a:gd name="T0" fmla="*/ 511 w 511"/>
                  <a:gd name="T1" fmla="*/ 1271 h 1271"/>
                  <a:gd name="T2" fmla="*/ 0 w 511"/>
                  <a:gd name="T3" fmla="*/ 539 h 1271"/>
                  <a:gd name="T4" fmla="*/ 0 w 511"/>
                  <a:gd name="T5" fmla="*/ 0 h 1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11" h="1271">
                    <a:moveTo>
                      <a:pt x="511" y="1271"/>
                    </a:moveTo>
                    <a:lnTo>
                      <a:pt x="0" y="539"/>
                    </a:lnTo>
                    <a:lnTo>
                      <a:pt x="0" y="0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8" name="Oval 246">
                <a:extLst>
                  <a:ext uri="{FF2B5EF4-FFF2-40B4-BE49-F238E27FC236}">
                    <a16:creationId xmlns:a16="http://schemas.microsoft.com/office/drawing/2014/main" id="{77AAFF50-83C5-44A8-AF8E-9EC4B1985E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33338" y="-2765425"/>
                <a:ext cx="180975" cy="180975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07" name="Group 606">
            <a:extLst>
              <a:ext uri="{FF2B5EF4-FFF2-40B4-BE49-F238E27FC236}">
                <a16:creationId xmlns:a16="http://schemas.microsoft.com/office/drawing/2014/main" id="{FBD2BF39-0324-4085-B37F-C42A31279956}"/>
              </a:ext>
            </a:extLst>
          </p:cNvPr>
          <p:cNvGrpSpPr/>
          <p:nvPr/>
        </p:nvGrpSpPr>
        <p:grpSpPr>
          <a:xfrm>
            <a:off x="12098338" y="2781300"/>
            <a:ext cx="179388" cy="1333500"/>
            <a:chOff x="12098338" y="2781300"/>
            <a:chExt cx="179388" cy="1333500"/>
          </a:xfrm>
        </p:grpSpPr>
        <p:sp>
          <p:nvSpPr>
            <p:cNvPr id="524" name="Line 230">
              <a:extLst>
                <a:ext uri="{FF2B5EF4-FFF2-40B4-BE49-F238E27FC236}">
                  <a16:creationId xmlns:a16="http://schemas.microsoft.com/office/drawing/2014/main" id="{D0790B72-492C-4B4D-89A2-752DA76C396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187238" y="2981325"/>
              <a:ext cx="0" cy="1133475"/>
            </a:xfrm>
            <a:prstGeom prst="lin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0" name="Oval 248">
              <a:extLst>
                <a:ext uri="{FF2B5EF4-FFF2-40B4-BE49-F238E27FC236}">
                  <a16:creationId xmlns:a16="http://schemas.microsoft.com/office/drawing/2014/main" id="{023D6919-CA86-4330-B5D3-D60FCD4684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8338" y="2781300"/>
              <a:ext cx="179388" cy="180975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85" name="Group 684">
            <a:extLst>
              <a:ext uri="{FF2B5EF4-FFF2-40B4-BE49-F238E27FC236}">
                <a16:creationId xmlns:a16="http://schemas.microsoft.com/office/drawing/2014/main" id="{AD87778C-477A-44DF-8928-4C375B51C9A9}"/>
              </a:ext>
            </a:extLst>
          </p:cNvPr>
          <p:cNvGrpSpPr/>
          <p:nvPr/>
        </p:nvGrpSpPr>
        <p:grpSpPr>
          <a:xfrm>
            <a:off x="11312525" y="-725488"/>
            <a:ext cx="677863" cy="4845051"/>
            <a:chOff x="11312525" y="-725488"/>
            <a:chExt cx="677863" cy="4845051"/>
          </a:xfrm>
        </p:grpSpPr>
        <p:grpSp>
          <p:nvGrpSpPr>
            <p:cNvPr id="608" name="Group 607">
              <a:extLst>
                <a:ext uri="{FF2B5EF4-FFF2-40B4-BE49-F238E27FC236}">
                  <a16:creationId xmlns:a16="http://schemas.microsoft.com/office/drawing/2014/main" id="{D980A6D7-AD67-4225-91C0-9AB8A0BDF57B}"/>
                </a:ext>
              </a:extLst>
            </p:cNvPr>
            <p:cNvGrpSpPr/>
            <p:nvPr/>
          </p:nvGrpSpPr>
          <p:grpSpPr>
            <a:xfrm>
              <a:off x="11403013" y="-725488"/>
              <a:ext cx="587375" cy="1895475"/>
              <a:chOff x="11403013" y="-725488"/>
              <a:chExt cx="587375" cy="1895475"/>
            </a:xfrm>
          </p:grpSpPr>
          <p:sp>
            <p:nvSpPr>
              <p:cNvPr id="531" name="Freeform 237">
                <a:extLst>
                  <a:ext uri="{FF2B5EF4-FFF2-40B4-BE49-F238E27FC236}">
                    <a16:creationId xmlns:a16="http://schemas.microsoft.com/office/drawing/2014/main" id="{2D98A070-4DB7-46E1-84D9-963480F405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03013" y="-566738"/>
                <a:ext cx="496888" cy="1736725"/>
              </a:xfrm>
              <a:custGeom>
                <a:avLst/>
                <a:gdLst>
                  <a:gd name="T0" fmla="*/ 0 w 313"/>
                  <a:gd name="T1" fmla="*/ 1094 h 1094"/>
                  <a:gd name="T2" fmla="*/ 313 w 313"/>
                  <a:gd name="T3" fmla="*/ 638 h 1094"/>
                  <a:gd name="T4" fmla="*/ 313 w 313"/>
                  <a:gd name="T5" fmla="*/ 0 h 10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3" h="1094">
                    <a:moveTo>
                      <a:pt x="0" y="1094"/>
                    </a:moveTo>
                    <a:lnTo>
                      <a:pt x="313" y="638"/>
                    </a:lnTo>
                    <a:lnTo>
                      <a:pt x="313" y="0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1" name="Oval 249">
                <a:extLst>
                  <a:ext uri="{FF2B5EF4-FFF2-40B4-BE49-F238E27FC236}">
                    <a16:creationId xmlns:a16="http://schemas.microsoft.com/office/drawing/2014/main" id="{F92D620C-A769-41D7-AA6B-1E87667F64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11000" y="-725488"/>
                <a:ext cx="179388" cy="180975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609" name="Group 608">
              <a:extLst>
                <a:ext uri="{FF2B5EF4-FFF2-40B4-BE49-F238E27FC236}">
                  <a16:creationId xmlns:a16="http://schemas.microsoft.com/office/drawing/2014/main" id="{5C1CEAFA-F8A3-4C18-B83C-23AEC2D9B846}"/>
                </a:ext>
              </a:extLst>
            </p:cNvPr>
            <p:cNvGrpSpPr/>
            <p:nvPr/>
          </p:nvGrpSpPr>
          <p:grpSpPr>
            <a:xfrm>
              <a:off x="11312525" y="190500"/>
              <a:ext cx="458788" cy="3929063"/>
              <a:chOff x="11312525" y="190500"/>
              <a:chExt cx="458788" cy="3929063"/>
            </a:xfrm>
          </p:grpSpPr>
          <p:sp>
            <p:nvSpPr>
              <p:cNvPr id="525" name="Freeform 231">
                <a:extLst>
                  <a:ext uri="{FF2B5EF4-FFF2-40B4-BE49-F238E27FC236}">
                    <a16:creationId xmlns:a16="http://schemas.microsoft.com/office/drawing/2014/main" id="{471F2B5D-C24E-41CE-8E97-9EC914854A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03013" y="354013"/>
                <a:ext cx="368300" cy="3765550"/>
              </a:xfrm>
              <a:custGeom>
                <a:avLst/>
                <a:gdLst>
                  <a:gd name="T0" fmla="*/ 232 w 232"/>
                  <a:gd name="T1" fmla="*/ 2372 h 2372"/>
                  <a:gd name="T2" fmla="*/ 232 w 232"/>
                  <a:gd name="T3" fmla="*/ 1098 h 2372"/>
                  <a:gd name="T4" fmla="*/ 0 w 232"/>
                  <a:gd name="T5" fmla="*/ 756 h 2372"/>
                  <a:gd name="T6" fmla="*/ 0 w 232"/>
                  <a:gd name="T7" fmla="*/ 0 h 2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2" h="2372">
                    <a:moveTo>
                      <a:pt x="232" y="2372"/>
                    </a:moveTo>
                    <a:lnTo>
                      <a:pt x="232" y="1098"/>
                    </a:lnTo>
                    <a:lnTo>
                      <a:pt x="0" y="756"/>
                    </a:lnTo>
                    <a:lnTo>
                      <a:pt x="0" y="0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2" name="Oval 250">
                <a:extLst>
                  <a:ext uri="{FF2B5EF4-FFF2-40B4-BE49-F238E27FC236}">
                    <a16:creationId xmlns:a16="http://schemas.microsoft.com/office/drawing/2014/main" id="{42D53A16-A05A-4FE6-92E2-C8B288AF76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12525" y="190500"/>
                <a:ext cx="179388" cy="179388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10" name="Group 609">
            <a:extLst>
              <a:ext uri="{FF2B5EF4-FFF2-40B4-BE49-F238E27FC236}">
                <a16:creationId xmlns:a16="http://schemas.microsoft.com/office/drawing/2014/main" id="{FD79345E-D270-4545-9F4D-7101630A6D48}"/>
              </a:ext>
            </a:extLst>
          </p:cNvPr>
          <p:cNvGrpSpPr/>
          <p:nvPr/>
        </p:nvGrpSpPr>
        <p:grpSpPr>
          <a:xfrm>
            <a:off x="11264900" y="2119313"/>
            <a:ext cx="179388" cy="1995488"/>
            <a:chOff x="11264900" y="2119313"/>
            <a:chExt cx="179388" cy="1995488"/>
          </a:xfrm>
        </p:grpSpPr>
        <p:sp>
          <p:nvSpPr>
            <p:cNvPr id="526" name="Line 232">
              <a:extLst>
                <a:ext uri="{FF2B5EF4-FFF2-40B4-BE49-F238E27FC236}">
                  <a16:creationId xmlns:a16="http://schemas.microsoft.com/office/drawing/2014/main" id="{78F5E73D-3C09-4694-B757-26A9B30842A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353801" y="2271713"/>
              <a:ext cx="0" cy="1843088"/>
            </a:xfrm>
            <a:prstGeom prst="lin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3" name="Oval 251">
              <a:extLst>
                <a:ext uri="{FF2B5EF4-FFF2-40B4-BE49-F238E27FC236}">
                  <a16:creationId xmlns:a16="http://schemas.microsoft.com/office/drawing/2014/main" id="{A279A2C8-3FA0-4184-92D4-12A2033B9B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64900" y="2119313"/>
              <a:ext cx="179388" cy="180975"/>
            </a:xfrm>
            <a:prstGeom prst="ellipse">
              <a:avLst/>
            </a:prstGeom>
            <a:solidFill>
              <a:schemeClr val="accent1"/>
            </a:solidFill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84" name="Group 683">
            <a:extLst>
              <a:ext uri="{FF2B5EF4-FFF2-40B4-BE49-F238E27FC236}">
                <a16:creationId xmlns:a16="http://schemas.microsoft.com/office/drawing/2014/main" id="{20CBEDDC-3713-4CDF-BD4F-408C5C5E2069}"/>
              </a:ext>
            </a:extLst>
          </p:cNvPr>
          <p:cNvGrpSpPr/>
          <p:nvPr/>
        </p:nvGrpSpPr>
        <p:grpSpPr>
          <a:xfrm>
            <a:off x="12160250" y="-2708275"/>
            <a:ext cx="534988" cy="6827838"/>
            <a:chOff x="12160250" y="-2708275"/>
            <a:chExt cx="534988" cy="6827838"/>
          </a:xfrm>
        </p:grpSpPr>
        <p:grpSp>
          <p:nvGrpSpPr>
            <p:cNvPr id="605" name="Group 604">
              <a:extLst>
                <a:ext uri="{FF2B5EF4-FFF2-40B4-BE49-F238E27FC236}">
                  <a16:creationId xmlns:a16="http://schemas.microsoft.com/office/drawing/2014/main" id="{86B4D35E-0C4F-4391-9653-2AFF43742233}"/>
                </a:ext>
              </a:extLst>
            </p:cNvPr>
            <p:cNvGrpSpPr/>
            <p:nvPr/>
          </p:nvGrpSpPr>
          <p:grpSpPr>
            <a:xfrm>
              <a:off x="12514263" y="1212850"/>
              <a:ext cx="180975" cy="2906713"/>
              <a:chOff x="12514263" y="1212850"/>
              <a:chExt cx="180975" cy="2906713"/>
            </a:xfrm>
          </p:grpSpPr>
          <p:sp>
            <p:nvSpPr>
              <p:cNvPr id="523" name="Line 229">
                <a:extLst>
                  <a:ext uri="{FF2B5EF4-FFF2-40B4-BE49-F238E27FC236}">
                    <a16:creationId xmlns:a16="http://schemas.microsoft.com/office/drawing/2014/main" id="{F7CA2DDE-ED57-4090-9D26-A12B1AF5D7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604751" y="1370013"/>
                <a:ext cx="0" cy="2749550"/>
              </a:xfrm>
              <a:prstGeom prst="lin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9" name="Oval 247">
                <a:extLst>
                  <a:ext uri="{FF2B5EF4-FFF2-40B4-BE49-F238E27FC236}">
                    <a16:creationId xmlns:a16="http://schemas.microsoft.com/office/drawing/2014/main" id="{6EF2B8FA-19F7-4289-9529-7DA4720CDF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14263" y="1212850"/>
                <a:ext cx="180975" cy="180975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606" name="Group 605">
              <a:extLst>
                <a:ext uri="{FF2B5EF4-FFF2-40B4-BE49-F238E27FC236}">
                  <a16:creationId xmlns:a16="http://schemas.microsoft.com/office/drawing/2014/main" id="{A6086721-5208-4A8E-9F43-7CFB95EE013B}"/>
                </a:ext>
              </a:extLst>
            </p:cNvPr>
            <p:cNvGrpSpPr/>
            <p:nvPr/>
          </p:nvGrpSpPr>
          <p:grpSpPr>
            <a:xfrm>
              <a:off x="12160250" y="-2708275"/>
              <a:ext cx="444501" cy="5662613"/>
              <a:chOff x="12160250" y="-2708275"/>
              <a:chExt cx="444501" cy="5662613"/>
            </a:xfrm>
          </p:grpSpPr>
          <p:sp>
            <p:nvSpPr>
              <p:cNvPr id="530" name="Freeform 236">
                <a:extLst>
                  <a:ext uri="{FF2B5EF4-FFF2-40B4-BE49-F238E27FC236}">
                    <a16:creationId xmlns:a16="http://schemas.microsoft.com/office/drawing/2014/main" id="{0095EF63-56BB-4C98-A9D9-6408DB2D4B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49151" y="-2555875"/>
                <a:ext cx="355600" cy="5510213"/>
              </a:xfrm>
              <a:custGeom>
                <a:avLst/>
                <a:gdLst>
                  <a:gd name="T0" fmla="*/ 224 w 224"/>
                  <a:gd name="T1" fmla="*/ 3471 h 3471"/>
                  <a:gd name="T2" fmla="*/ 0 w 224"/>
                  <a:gd name="T3" fmla="*/ 3148 h 3471"/>
                  <a:gd name="T4" fmla="*/ 0 w 224"/>
                  <a:gd name="T5" fmla="*/ 0 h 3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4" h="3471">
                    <a:moveTo>
                      <a:pt x="224" y="3471"/>
                    </a:moveTo>
                    <a:lnTo>
                      <a:pt x="0" y="3148"/>
                    </a:lnTo>
                    <a:lnTo>
                      <a:pt x="0" y="0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4" name="Oval 252">
                <a:extLst>
                  <a:ext uri="{FF2B5EF4-FFF2-40B4-BE49-F238E27FC236}">
                    <a16:creationId xmlns:a16="http://schemas.microsoft.com/office/drawing/2014/main" id="{D16363AD-D746-4587-B588-4EA05239E7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60250" y="-2708275"/>
                <a:ext cx="179388" cy="180975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86" name="Group 685">
            <a:extLst>
              <a:ext uri="{FF2B5EF4-FFF2-40B4-BE49-F238E27FC236}">
                <a16:creationId xmlns:a16="http://schemas.microsoft.com/office/drawing/2014/main" id="{214F141A-12C8-4992-8D79-0189A181AEBB}"/>
              </a:ext>
            </a:extLst>
          </p:cNvPr>
          <p:cNvGrpSpPr/>
          <p:nvPr/>
        </p:nvGrpSpPr>
        <p:grpSpPr>
          <a:xfrm>
            <a:off x="10166350" y="-2773363"/>
            <a:ext cx="1273175" cy="6892925"/>
            <a:chOff x="10166350" y="-2773363"/>
            <a:chExt cx="1273175" cy="6892925"/>
          </a:xfrm>
        </p:grpSpPr>
        <p:grpSp>
          <p:nvGrpSpPr>
            <p:cNvPr id="611" name="Group 610">
              <a:extLst>
                <a:ext uri="{FF2B5EF4-FFF2-40B4-BE49-F238E27FC236}">
                  <a16:creationId xmlns:a16="http://schemas.microsoft.com/office/drawing/2014/main" id="{02962833-BC26-4E59-8785-919B3B3C3C61}"/>
                </a:ext>
              </a:extLst>
            </p:cNvPr>
            <p:cNvGrpSpPr/>
            <p:nvPr/>
          </p:nvGrpSpPr>
          <p:grpSpPr>
            <a:xfrm>
              <a:off x="10931525" y="-2181225"/>
              <a:ext cx="508000" cy="3517900"/>
              <a:chOff x="10931525" y="-2181225"/>
              <a:chExt cx="508000" cy="3517900"/>
            </a:xfrm>
          </p:grpSpPr>
          <p:sp>
            <p:nvSpPr>
              <p:cNvPr id="287" name="Freeform 240">
                <a:extLst>
                  <a:ext uri="{FF2B5EF4-FFF2-40B4-BE49-F238E27FC236}">
                    <a16:creationId xmlns:a16="http://schemas.microsoft.com/office/drawing/2014/main" id="{958623B8-B559-4136-BB1D-8FA8AA5C09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31525" y="-2032000"/>
                <a:ext cx="417513" cy="3368675"/>
              </a:xfrm>
              <a:custGeom>
                <a:avLst/>
                <a:gdLst>
                  <a:gd name="T0" fmla="*/ 0 w 263"/>
                  <a:gd name="T1" fmla="*/ 2122 h 2122"/>
                  <a:gd name="T2" fmla="*/ 0 w 263"/>
                  <a:gd name="T3" fmla="*/ 844 h 2122"/>
                  <a:gd name="T4" fmla="*/ 263 w 263"/>
                  <a:gd name="T5" fmla="*/ 461 h 2122"/>
                  <a:gd name="T6" fmla="*/ 263 w 263"/>
                  <a:gd name="T7" fmla="*/ 0 h 2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3" h="2122">
                    <a:moveTo>
                      <a:pt x="0" y="2122"/>
                    </a:moveTo>
                    <a:lnTo>
                      <a:pt x="0" y="844"/>
                    </a:lnTo>
                    <a:lnTo>
                      <a:pt x="263" y="461"/>
                    </a:lnTo>
                    <a:lnTo>
                      <a:pt x="263" y="0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5" name="Oval 253">
                <a:extLst>
                  <a:ext uri="{FF2B5EF4-FFF2-40B4-BE49-F238E27FC236}">
                    <a16:creationId xmlns:a16="http://schemas.microsoft.com/office/drawing/2014/main" id="{B9A2DC22-7617-4036-93A3-D9EBFB13BC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58550" y="-2181225"/>
                <a:ext cx="180975" cy="179388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612" name="Group 611">
              <a:extLst>
                <a:ext uri="{FF2B5EF4-FFF2-40B4-BE49-F238E27FC236}">
                  <a16:creationId xmlns:a16="http://schemas.microsoft.com/office/drawing/2014/main" id="{58C2ADC8-BF83-447E-B93A-5E02DB8D62C2}"/>
                </a:ext>
              </a:extLst>
            </p:cNvPr>
            <p:cNvGrpSpPr/>
            <p:nvPr/>
          </p:nvGrpSpPr>
          <p:grpSpPr>
            <a:xfrm>
              <a:off x="10166350" y="-2773363"/>
              <a:ext cx="771526" cy="6892925"/>
              <a:chOff x="10166350" y="-2773363"/>
              <a:chExt cx="771526" cy="6892925"/>
            </a:xfrm>
          </p:grpSpPr>
          <p:sp>
            <p:nvSpPr>
              <p:cNvPr id="527" name="Freeform 233">
                <a:extLst>
                  <a:ext uri="{FF2B5EF4-FFF2-40B4-BE49-F238E27FC236}">
                    <a16:creationId xmlns:a16="http://schemas.microsoft.com/office/drawing/2014/main" id="{9561026F-3AE5-4F1B-97D5-FB25C067F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56838" y="-2617788"/>
                <a:ext cx="681038" cy="6737350"/>
              </a:xfrm>
              <a:custGeom>
                <a:avLst/>
                <a:gdLst>
                  <a:gd name="T0" fmla="*/ 429 w 429"/>
                  <a:gd name="T1" fmla="*/ 4244 h 4244"/>
                  <a:gd name="T2" fmla="*/ 429 w 429"/>
                  <a:gd name="T3" fmla="*/ 2495 h 4244"/>
                  <a:gd name="T4" fmla="*/ 0 w 429"/>
                  <a:gd name="T5" fmla="*/ 1874 h 4244"/>
                  <a:gd name="T6" fmla="*/ 0 w 429"/>
                  <a:gd name="T7" fmla="*/ 0 h 4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29" h="4244">
                    <a:moveTo>
                      <a:pt x="429" y="4244"/>
                    </a:moveTo>
                    <a:lnTo>
                      <a:pt x="429" y="2495"/>
                    </a:lnTo>
                    <a:lnTo>
                      <a:pt x="0" y="1874"/>
                    </a:lnTo>
                    <a:lnTo>
                      <a:pt x="0" y="0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6" name="Oval 254">
                <a:extLst>
                  <a:ext uri="{FF2B5EF4-FFF2-40B4-BE49-F238E27FC236}">
                    <a16:creationId xmlns:a16="http://schemas.microsoft.com/office/drawing/2014/main" id="{8C498359-4D6F-4A1D-838C-8B3D71587E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66350" y="-2773363"/>
                <a:ext cx="180975" cy="180975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87" name="Group 686">
            <a:extLst>
              <a:ext uri="{FF2B5EF4-FFF2-40B4-BE49-F238E27FC236}">
                <a16:creationId xmlns:a16="http://schemas.microsoft.com/office/drawing/2014/main" id="{BAA962DD-2254-4942-8ECB-92A20DF71D80}"/>
              </a:ext>
            </a:extLst>
          </p:cNvPr>
          <p:cNvGrpSpPr/>
          <p:nvPr/>
        </p:nvGrpSpPr>
        <p:grpSpPr>
          <a:xfrm>
            <a:off x="9850438" y="-228600"/>
            <a:ext cx="766762" cy="4343400"/>
            <a:chOff x="9850438" y="-228600"/>
            <a:chExt cx="766762" cy="4343400"/>
          </a:xfrm>
        </p:grpSpPr>
        <p:grpSp>
          <p:nvGrpSpPr>
            <p:cNvPr id="613" name="Group 612">
              <a:extLst>
                <a:ext uri="{FF2B5EF4-FFF2-40B4-BE49-F238E27FC236}">
                  <a16:creationId xmlns:a16="http://schemas.microsoft.com/office/drawing/2014/main" id="{617D97FE-EAB5-4471-8C72-C7DCCEFA414C}"/>
                </a:ext>
              </a:extLst>
            </p:cNvPr>
            <p:cNvGrpSpPr/>
            <p:nvPr/>
          </p:nvGrpSpPr>
          <p:grpSpPr>
            <a:xfrm>
              <a:off x="10436225" y="1441450"/>
              <a:ext cx="180975" cy="1765301"/>
              <a:chOff x="10436225" y="1441450"/>
              <a:chExt cx="180975" cy="1765301"/>
            </a:xfrm>
          </p:grpSpPr>
          <p:sp>
            <p:nvSpPr>
              <p:cNvPr id="85" name="Line 241">
                <a:extLst>
                  <a:ext uri="{FF2B5EF4-FFF2-40B4-BE49-F238E27FC236}">
                    <a16:creationId xmlns:a16="http://schemas.microsoft.com/office/drawing/2014/main" id="{1087D26F-F7ED-4E4B-98DE-081519E4EB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526713" y="1595438"/>
                <a:ext cx="0" cy="1611313"/>
              </a:xfrm>
              <a:prstGeom prst="lin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7" name="Oval 255">
                <a:extLst>
                  <a:ext uri="{FF2B5EF4-FFF2-40B4-BE49-F238E27FC236}">
                    <a16:creationId xmlns:a16="http://schemas.microsoft.com/office/drawing/2014/main" id="{1CD76318-E46F-4CC8-8888-435D5B0109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36225" y="1441450"/>
                <a:ext cx="180975" cy="179388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614" name="Group 613">
              <a:extLst>
                <a:ext uri="{FF2B5EF4-FFF2-40B4-BE49-F238E27FC236}">
                  <a16:creationId xmlns:a16="http://schemas.microsoft.com/office/drawing/2014/main" id="{BFEB6746-8775-4CFB-8213-5DC83C2D34A4}"/>
                </a:ext>
              </a:extLst>
            </p:cNvPr>
            <p:cNvGrpSpPr/>
            <p:nvPr/>
          </p:nvGrpSpPr>
          <p:grpSpPr>
            <a:xfrm>
              <a:off x="9850438" y="-228600"/>
              <a:ext cx="669926" cy="4343400"/>
              <a:chOff x="9850438" y="-228600"/>
              <a:chExt cx="669926" cy="4343400"/>
            </a:xfrm>
          </p:grpSpPr>
          <p:sp>
            <p:nvSpPr>
              <p:cNvPr id="528" name="Freeform 234">
                <a:extLst>
                  <a:ext uri="{FF2B5EF4-FFF2-40B4-BE49-F238E27FC236}">
                    <a16:creationId xmlns:a16="http://schemas.microsoft.com/office/drawing/2014/main" id="{65B5A93D-8EB5-459B-A87F-1C13F166C4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40926" y="-71438"/>
                <a:ext cx="579438" cy="4186238"/>
              </a:xfrm>
              <a:custGeom>
                <a:avLst/>
                <a:gdLst>
                  <a:gd name="T0" fmla="*/ 365 w 365"/>
                  <a:gd name="T1" fmla="*/ 2637 h 2637"/>
                  <a:gd name="T2" fmla="*/ 365 w 365"/>
                  <a:gd name="T3" fmla="*/ 2065 h 2637"/>
                  <a:gd name="T4" fmla="*/ 0 w 365"/>
                  <a:gd name="T5" fmla="*/ 1533 h 2637"/>
                  <a:gd name="T6" fmla="*/ 0 w 365"/>
                  <a:gd name="T7" fmla="*/ 0 h 26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5" h="2637">
                    <a:moveTo>
                      <a:pt x="365" y="2637"/>
                    </a:moveTo>
                    <a:lnTo>
                      <a:pt x="365" y="2065"/>
                    </a:lnTo>
                    <a:lnTo>
                      <a:pt x="0" y="1533"/>
                    </a:lnTo>
                    <a:lnTo>
                      <a:pt x="0" y="0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8" name="Oval 256">
                <a:extLst>
                  <a:ext uri="{FF2B5EF4-FFF2-40B4-BE49-F238E27FC236}">
                    <a16:creationId xmlns:a16="http://schemas.microsoft.com/office/drawing/2014/main" id="{D95FA802-2CAD-4D62-8FDE-F95D229D84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50438" y="-228600"/>
                <a:ext cx="180975" cy="179388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68" name="Group 667">
            <a:extLst>
              <a:ext uri="{FF2B5EF4-FFF2-40B4-BE49-F238E27FC236}">
                <a16:creationId xmlns:a16="http://schemas.microsoft.com/office/drawing/2014/main" id="{8B977935-7296-4C62-B8AF-7EEC87CB5A25}"/>
              </a:ext>
            </a:extLst>
          </p:cNvPr>
          <p:cNvGrpSpPr/>
          <p:nvPr/>
        </p:nvGrpSpPr>
        <p:grpSpPr>
          <a:xfrm>
            <a:off x="9175750" y="9601200"/>
            <a:ext cx="1357313" cy="6270626"/>
            <a:chOff x="9175750" y="9601200"/>
            <a:chExt cx="1357313" cy="6270626"/>
          </a:xfrm>
        </p:grpSpPr>
        <p:grpSp>
          <p:nvGrpSpPr>
            <p:cNvPr id="557" name="Group 556">
              <a:extLst>
                <a:ext uri="{FF2B5EF4-FFF2-40B4-BE49-F238E27FC236}">
                  <a16:creationId xmlns:a16="http://schemas.microsoft.com/office/drawing/2014/main" id="{01DB3D2E-BD1E-4D89-A9E4-6C1C06046D19}"/>
                </a:ext>
              </a:extLst>
            </p:cNvPr>
            <p:cNvGrpSpPr/>
            <p:nvPr/>
          </p:nvGrpSpPr>
          <p:grpSpPr>
            <a:xfrm>
              <a:off x="9175750" y="12785725"/>
              <a:ext cx="776288" cy="3086101"/>
              <a:chOff x="9175750" y="12785725"/>
              <a:chExt cx="776288" cy="3086101"/>
            </a:xfrm>
          </p:grpSpPr>
          <p:sp>
            <p:nvSpPr>
              <p:cNvPr id="314" name="Freeform 269">
                <a:extLst>
                  <a:ext uri="{FF2B5EF4-FFF2-40B4-BE49-F238E27FC236}">
                    <a16:creationId xmlns:a16="http://schemas.microsoft.com/office/drawing/2014/main" id="{B307880A-89AC-49CD-8348-0BFFB6A9C5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66238" y="12785725"/>
                <a:ext cx="685800" cy="2906713"/>
              </a:xfrm>
              <a:custGeom>
                <a:avLst/>
                <a:gdLst>
                  <a:gd name="T0" fmla="*/ 432 w 432"/>
                  <a:gd name="T1" fmla="*/ 0 h 1831"/>
                  <a:gd name="T2" fmla="*/ 0 w 432"/>
                  <a:gd name="T3" fmla="*/ 624 h 1831"/>
                  <a:gd name="T4" fmla="*/ 0 w 432"/>
                  <a:gd name="T5" fmla="*/ 1831 h 18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" h="1831">
                    <a:moveTo>
                      <a:pt x="432" y="0"/>
                    </a:moveTo>
                    <a:lnTo>
                      <a:pt x="0" y="624"/>
                    </a:lnTo>
                    <a:lnTo>
                      <a:pt x="0" y="1831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7" name="Oval 272">
                <a:extLst>
                  <a:ext uri="{FF2B5EF4-FFF2-40B4-BE49-F238E27FC236}">
                    <a16:creationId xmlns:a16="http://schemas.microsoft.com/office/drawing/2014/main" id="{602B0F40-647F-4201-9F20-C570A945D8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75750" y="15692438"/>
                <a:ext cx="179388" cy="179388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58" name="Group 557">
              <a:extLst>
                <a:ext uri="{FF2B5EF4-FFF2-40B4-BE49-F238E27FC236}">
                  <a16:creationId xmlns:a16="http://schemas.microsoft.com/office/drawing/2014/main" id="{26A9381B-79D2-4B27-8B3C-16AFF5DB3DFE}"/>
                </a:ext>
              </a:extLst>
            </p:cNvPr>
            <p:cNvGrpSpPr/>
            <p:nvPr/>
          </p:nvGrpSpPr>
          <p:grpSpPr>
            <a:xfrm>
              <a:off x="9863138" y="9601200"/>
              <a:ext cx="669925" cy="5021263"/>
              <a:chOff x="9863138" y="9601200"/>
              <a:chExt cx="669925" cy="5021263"/>
            </a:xfrm>
          </p:grpSpPr>
          <p:sp>
            <p:nvSpPr>
              <p:cNvPr id="299" name="Freeform 257">
                <a:extLst>
                  <a:ext uri="{FF2B5EF4-FFF2-40B4-BE49-F238E27FC236}">
                    <a16:creationId xmlns:a16="http://schemas.microsoft.com/office/drawing/2014/main" id="{C7BC07AB-4B33-4547-BE9A-A95F13245F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52038" y="9601200"/>
                <a:ext cx="581025" cy="4840288"/>
              </a:xfrm>
              <a:custGeom>
                <a:avLst/>
                <a:gdLst>
                  <a:gd name="T0" fmla="*/ 366 w 366"/>
                  <a:gd name="T1" fmla="*/ 0 h 3049"/>
                  <a:gd name="T2" fmla="*/ 366 w 366"/>
                  <a:gd name="T3" fmla="*/ 419 h 3049"/>
                  <a:gd name="T4" fmla="*/ 0 w 366"/>
                  <a:gd name="T5" fmla="*/ 955 h 3049"/>
                  <a:gd name="T6" fmla="*/ 0 w 366"/>
                  <a:gd name="T7" fmla="*/ 2002 h 3049"/>
                  <a:gd name="T8" fmla="*/ 0 w 366"/>
                  <a:gd name="T9" fmla="*/ 3049 h 30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6" h="3049">
                    <a:moveTo>
                      <a:pt x="366" y="0"/>
                    </a:moveTo>
                    <a:lnTo>
                      <a:pt x="366" y="419"/>
                    </a:lnTo>
                    <a:lnTo>
                      <a:pt x="0" y="955"/>
                    </a:lnTo>
                    <a:lnTo>
                      <a:pt x="0" y="2002"/>
                    </a:lnTo>
                    <a:lnTo>
                      <a:pt x="0" y="3049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8" name="Oval 273">
                <a:extLst>
                  <a:ext uri="{FF2B5EF4-FFF2-40B4-BE49-F238E27FC236}">
                    <a16:creationId xmlns:a16="http://schemas.microsoft.com/office/drawing/2014/main" id="{74872B20-5151-49F0-A697-B05E9D9A4B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63138" y="14441488"/>
                <a:ext cx="179388" cy="180975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59" name="Group 558">
            <a:extLst>
              <a:ext uri="{FF2B5EF4-FFF2-40B4-BE49-F238E27FC236}">
                <a16:creationId xmlns:a16="http://schemas.microsoft.com/office/drawing/2014/main" id="{0AD448A7-4A1C-4347-9A6D-3D40E80B32AE}"/>
              </a:ext>
            </a:extLst>
          </p:cNvPr>
          <p:cNvGrpSpPr/>
          <p:nvPr/>
        </p:nvGrpSpPr>
        <p:grpSpPr>
          <a:xfrm>
            <a:off x="10064750" y="9596438"/>
            <a:ext cx="884238" cy="6962775"/>
            <a:chOff x="10064750" y="9596438"/>
            <a:chExt cx="884238" cy="6962775"/>
          </a:xfrm>
        </p:grpSpPr>
        <p:sp>
          <p:nvSpPr>
            <p:cNvPr id="300" name="Freeform 258">
              <a:extLst>
                <a:ext uri="{FF2B5EF4-FFF2-40B4-BE49-F238E27FC236}">
                  <a16:creationId xmlns:a16="http://schemas.microsoft.com/office/drawing/2014/main" id="{D020AEBE-B4AA-4547-AC83-C50B2EB698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55238" y="9596438"/>
              <a:ext cx="793750" cy="6783388"/>
            </a:xfrm>
            <a:custGeom>
              <a:avLst/>
              <a:gdLst>
                <a:gd name="T0" fmla="*/ 500 w 500"/>
                <a:gd name="T1" fmla="*/ 0 h 4273"/>
                <a:gd name="T2" fmla="*/ 500 w 500"/>
                <a:gd name="T3" fmla="*/ 1072 h 4273"/>
                <a:gd name="T4" fmla="*/ 0 w 500"/>
                <a:gd name="T5" fmla="*/ 1796 h 4273"/>
                <a:gd name="T6" fmla="*/ 0 w 500"/>
                <a:gd name="T7" fmla="*/ 4273 h 4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0" h="4273">
                  <a:moveTo>
                    <a:pt x="500" y="0"/>
                  </a:moveTo>
                  <a:lnTo>
                    <a:pt x="500" y="1072"/>
                  </a:lnTo>
                  <a:lnTo>
                    <a:pt x="0" y="1796"/>
                  </a:lnTo>
                  <a:lnTo>
                    <a:pt x="0" y="4273"/>
                  </a:lnTo>
                </a:path>
              </a:pathLst>
            </a:cu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9" name="Oval 274">
              <a:extLst>
                <a:ext uri="{FF2B5EF4-FFF2-40B4-BE49-F238E27FC236}">
                  <a16:creationId xmlns:a16="http://schemas.microsoft.com/office/drawing/2014/main" id="{C60E090B-DFF9-4E14-9FC6-55F911502B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64750" y="16379825"/>
              <a:ext cx="180975" cy="179388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69" name="Group 668">
            <a:extLst>
              <a:ext uri="{FF2B5EF4-FFF2-40B4-BE49-F238E27FC236}">
                <a16:creationId xmlns:a16="http://schemas.microsoft.com/office/drawing/2014/main" id="{187F4404-9303-4B5F-86B9-E55A3E579D33}"/>
              </a:ext>
            </a:extLst>
          </p:cNvPr>
          <p:cNvGrpSpPr/>
          <p:nvPr/>
        </p:nvGrpSpPr>
        <p:grpSpPr>
          <a:xfrm>
            <a:off x="10661650" y="9601200"/>
            <a:ext cx="990601" cy="6880225"/>
            <a:chOff x="10661650" y="9601200"/>
            <a:chExt cx="990601" cy="6880225"/>
          </a:xfrm>
        </p:grpSpPr>
        <p:grpSp>
          <p:nvGrpSpPr>
            <p:cNvPr id="560" name="Group 559">
              <a:extLst>
                <a:ext uri="{FF2B5EF4-FFF2-40B4-BE49-F238E27FC236}">
                  <a16:creationId xmlns:a16="http://schemas.microsoft.com/office/drawing/2014/main" id="{B4E63C85-124E-4A88-A6FE-150D654C188B}"/>
                </a:ext>
              </a:extLst>
            </p:cNvPr>
            <p:cNvGrpSpPr/>
            <p:nvPr/>
          </p:nvGrpSpPr>
          <p:grpSpPr>
            <a:xfrm>
              <a:off x="10661650" y="9601200"/>
              <a:ext cx="704851" cy="5527675"/>
              <a:chOff x="10661650" y="9601200"/>
              <a:chExt cx="704851" cy="5527675"/>
            </a:xfrm>
          </p:grpSpPr>
          <p:sp>
            <p:nvSpPr>
              <p:cNvPr id="301" name="Freeform 259">
                <a:extLst>
                  <a:ext uri="{FF2B5EF4-FFF2-40B4-BE49-F238E27FC236}">
                    <a16:creationId xmlns:a16="http://schemas.microsoft.com/office/drawing/2014/main" id="{C938962A-5BD4-474D-AD5D-2BBDD4C4CC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52138" y="9601200"/>
                <a:ext cx="614363" cy="5357813"/>
              </a:xfrm>
              <a:custGeom>
                <a:avLst/>
                <a:gdLst>
                  <a:gd name="T0" fmla="*/ 387 w 387"/>
                  <a:gd name="T1" fmla="*/ 0 h 3375"/>
                  <a:gd name="T2" fmla="*/ 387 w 387"/>
                  <a:gd name="T3" fmla="*/ 1761 h 3375"/>
                  <a:gd name="T4" fmla="*/ 0 w 387"/>
                  <a:gd name="T5" fmla="*/ 2325 h 3375"/>
                  <a:gd name="T6" fmla="*/ 0 w 387"/>
                  <a:gd name="T7" fmla="*/ 3375 h 3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7" h="3375">
                    <a:moveTo>
                      <a:pt x="387" y="0"/>
                    </a:moveTo>
                    <a:lnTo>
                      <a:pt x="387" y="1761"/>
                    </a:lnTo>
                    <a:lnTo>
                      <a:pt x="0" y="2325"/>
                    </a:lnTo>
                    <a:lnTo>
                      <a:pt x="0" y="3375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" name="Oval 275">
                <a:extLst>
                  <a:ext uri="{FF2B5EF4-FFF2-40B4-BE49-F238E27FC236}">
                    <a16:creationId xmlns:a16="http://schemas.microsoft.com/office/drawing/2014/main" id="{6C76457C-D79C-48BD-8287-1A01E43F07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61650" y="14947900"/>
                <a:ext cx="180975" cy="180975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61" name="Group 560">
              <a:extLst>
                <a:ext uri="{FF2B5EF4-FFF2-40B4-BE49-F238E27FC236}">
                  <a16:creationId xmlns:a16="http://schemas.microsoft.com/office/drawing/2014/main" id="{AD9E5718-E3C5-4512-BA46-7473CD95C8E6}"/>
                </a:ext>
              </a:extLst>
            </p:cNvPr>
            <p:cNvGrpSpPr/>
            <p:nvPr/>
          </p:nvGrpSpPr>
          <p:grpSpPr>
            <a:xfrm>
              <a:off x="10752138" y="14285913"/>
              <a:ext cx="900113" cy="2195512"/>
              <a:chOff x="10752138" y="14285913"/>
              <a:chExt cx="900113" cy="2195512"/>
            </a:xfrm>
          </p:grpSpPr>
          <p:sp>
            <p:nvSpPr>
              <p:cNvPr id="311" name="Freeform 266">
                <a:extLst>
                  <a:ext uri="{FF2B5EF4-FFF2-40B4-BE49-F238E27FC236}">
                    <a16:creationId xmlns:a16="http://schemas.microsoft.com/office/drawing/2014/main" id="{FA06585A-9EFB-4CFC-8B14-46DE51A617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52138" y="14285913"/>
                <a:ext cx="811213" cy="2014538"/>
              </a:xfrm>
              <a:custGeom>
                <a:avLst/>
                <a:gdLst>
                  <a:gd name="T0" fmla="*/ 0 w 511"/>
                  <a:gd name="T1" fmla="*/ 0 h 1269"/>
                  <a:gd name="T2" fmla="*/ 511 w 511"/>
                  <a:gd name="T3" fmla="*/ 730 h 1269"/>
                  <a:gd name="T4" fmla="*/ 511 w 511"/>
                  <a:gd name="T5" fmla="*/ 1269 h 1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11" h="1269">
                    <a:moveTo>
                      <a:pt x="0" y="0"/>
                    </a:moveTo>
                    <a:lnTo>
                      <a:pt x="511" y="730"/>
                    </a:lnTo>
                    <a:lnTo>
                      <a:pt x="511" y="1269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1" name="Oval 276">
                <a:extLst>
                  <a:ext uri="{FF2B5EF4-FFF2-40B4-BE49-F238E27FC236}">
                    <a16:creationId xmlns:a16="http://schemas.microsoft.com/office/drawing/2014/main" id="{09DC16FB-399D-421C-AAFE-E7177E3CA6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72863" y="16300450"/>
                <a:ext cx="179388" cy="180975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64" name="Group 563">
            <a:extLst>
              <a:ext uri="{FF2B5EF4-FFF2-40B4-BE49-F238E27FC236}">
                <a16:creationId xmlns:a16="http://schemas.microsoft.com/office/drawing/2014/main" id="{B64A76C7-0C05-4D9E-8D20-6E5081074E33}"/>
              </a:ext>
            </a:extLst>
          </p:cNvPr>
          <p:cNvGrpSpPr/>
          <p:nvPr/>
        </p:nvGrpSpPr>
        <p:grpSpPr>
          <a:xfrm>
            <a:off x="12109450" y="9601200"/>
            <a:ext cx="179388" cy="1336675"/>
            <a:chOff x="12109450" y="9601200"/>
            <a:chExt cx="179388" cy="1336675"/>
          </a:xfrm>
        </p:grpSpPr>
        <p:sp>
          <p:nvSpPr>
            <p:cNvPr id="306" name="Line 261">
              <a:extLst>
                <a:ext uri="{FF2B5EF4-FFF2-40B4-BE49-F238E27FC236}">
                  <a16:creationId xmlns:a16="http://schemas.microsoft.com/office/drawing/2014/main" id="{BFE934ED-1AE5-4442-8A6A-EA32AF797A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98350" y="9601200"/>
              <a:ext cx="0" cy="1133475"/>
            </a:xfrm>
            <a:prstGeom prst="lin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" name="Oval 278">
              <a:extLst>
                <a:ext uri="{FF2B5EF4-FFF2-40B4-BE49-F238E27FC236}">
                  <a16:creationId xmlns:a16="http://schemas.microsoft.com/office/drawing/2014/main" id="{D409CC2F-F7B9-4BE4-9D90-38AB39E0F9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09450" y="10756900"/>
              <a:ext cx="179388" cy="180975"/>
            </a:xfrm>
            <a:prstGeom prst="ellipse">
              <a:avLst/>
            </a:prstGeom>
            <a:solidFill>
              <a:schemeClr val="accent1"/>
            </a:solidFill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71" name="Group 670">
            <a:extLst>
              <a:ext uri="{FF2B5EF4-FFF2-40B4-BE49-F238E27FC236}">
                <a16:creationId xmlns:a16="http://schemas.microsoft.com/office/drawing/2014/main" id="{D4CE39DD-132A-477A-8AFD-2B2BA188853F}"/>
              </a:ext>
            </a:extLst>
          </p:cNvPr>
          <p:cNvGrpSpPr/>
          <p:nvPr/>
        </p:nvGrpSpPr>
        <p:grpSpPr>
          <a:xfrm>
            <a:off x="12396788" y="9596438"/>
            <a:ext cx="681037" cy="4848225"/>
            <a:chOff x="12396788" y="9596438"/>
            <a:chExt cx="681037" cy="4848225"/>
          </a:xfrm>
        </p:grpSpPr>
        <p:grpSp>
          <p:nvGrpSpPr>
            <p:cNvPr id="566" name="Group 565">
              <a:extLst>
                <a:ext uri="{FF2B5EF4-FFF2-40B4-BE49-F238E27FC236}">
                  <a16:creationId xmlns:a16="http://schemas.microsoft.com/office/drawing/2014/main" id="{8E68FB53-C249-4638-AA6D-D0EC9561358F}"/>
                </a:ext>
              </a:extLst>
            </p:cNvPr>
            <p:cNvGrpSpPr/>
            <p:nvPr/>
          </p:nvGrpSpPr>
          <p:grpSpPr>
            <a:xfrm>
              <a:off x="12396788" y="12549188"/>
              <a:ext cx="590550" cy="1895475"/>
              <a:chOff x="12396788" y="12549188"/>
              <a:chExt cx="590550" cy="1895475"/>
            </a:xfrm>
          </p:grpSpPr>
          <p:sp>
            <p:nvSpPr>
              <p:cNvPr id="313" name="Freeform 268">
                <a:extLst>
                  <a:ext uri="{FF2B5EF4-FFF2-40B4-BE49-F238E27FC236}">
                    <a16:creationId xmlns:a16="http://schemas.microsoft.com/office/drawing/2014/main" id="{D2E476FB-6A73-4275-ABC3-11AC52C274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85688" y="12549188"/>
                <a:ext cx="501650" cy="1735138"/>
              </a:xfrm>
              <a:custGeom>
                <a:avLst/>
                <a:gdLst>
                  <a:gd name="T0" fmla="*/ 316 w 316"/>
                  <a:gd name="T1" fmla="*/ 0 h 1093"/>
                  <a:gd name="T2" fmla="*/ 0 w 316"/>
                  <a:gd name="T3" fmla="*/ 454 h 1093"/>
                  <a:gd name="T4" fmla="*/ 0 w 316"/>
                  <a:gd name="T5" fmla="*/ 1093 h 10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6" h="1093">
                    <a:moveTo>
                      <a:pt x="316" y="0"/>
                    </a:moveTo>
                    <a:lnTo>
                      <a:pt x="0" y="454"/>
                    </a:lnTo>
                    <a:lnTo>
                      <a:pt x="0" y="1093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4" name="Oval 279">
                <a:extLst>
                  <a:ext uri="{FF2B5EF4-FFF2-40B4-BE49-F238E27FC236}">
                    <a16:creationId xmlns:a16="http://schemas.microsoft.com/office/drawing/2014/main" id="{23175A5B-A664-4E9D-9BDF-D89F5F3F6C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96788" y="14263688"/>
                <a:ext cx="179388" cy="180975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65" name="Group 564">
              <a:extLst>
                <a:ext uri="{FF2B5EF4-FFF2-40B4-BE49-F238E27FC236}">
                  <a16:creationId xmlns:a16="http://schemas.microsoft.com/office/drawing/2014/main" id="{65EEFAA2-EDF3-499F-AAE1-D7B54893C766}"/>
                </a:ext>
              </a:extLst>
            </p:cNvPr>
            <p:cNvGrpSpPr/>
            <p:nvPr/>
          </p:nvGrpSpPr>
          <p:grpSpPr>
            <a:xfrm>
              <a:off x="12615863" y="9596438"/>
              <a:ext cx="461962" cy="3932237"/>
              <a:chOff x="12615863" y="9596438"/>
              <a:chExt cx="461962" cy="3932237"/>
            </a:xfrm>
          </p:grpSpPr>
          <p:sp>
            <p:nvSpPr>
              <p:cNvPr id="307" name="Freeform 262">
                <a:extLst>
                  <a:ext uri="{FF2B5EF4-FFF2-40B4-BE49-F238E27FC236}">
                    <a16:creationId xmlns:a16="http://schemas.microsoft.com/office/drawing/2014/main" id="{11B8214F-3A14-4EA6-8BCF-7C429F90E2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615863" y="9596438"/>
                <a:ext cx="371475" cy="3768725"/>
              </a:xfrm>
              <a:custGeom>
                <a:avLst/>
                <a:gdLst>
                  <a:gd name="T0" fmla="*/ 0 w 234"/>
                  <a:gd name="T1" fmla="*/ 0 h 2374"/>
                  <a:gd name="T2" fmla="*/ 0 w 234"/>
                  <a:gd name="T3" fmla="*/ 1274 h 2374"/>
                  <a:gd name="T4" fmla="*/ 234 w 234"/>
                  <a:gd name="T5" fmla="*/ 1618 h 2374"/>
                  <a:gd name="T6" fmla="*/ 234 w 234"/>
                  <a:gd name="T7" fmla="*/ 2374 h 2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4" h="2374">
                    <a:moveTo>
                      <a:pt x="0" y="0"/>
                    </a:moveTo>
                    <a:lnTo>
                      <a:pt x="0" y="1274"/>
                    </a:lnTo>
                    <a:lnTo>
                      <a:pt x="234" y="1618"/>
                    </a:lnTo>
                    <a:lnTo>
                      <a:pt x="234" y="2374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" name="Oval 280">
                <a:extLst>
                  <a:ext uri="{FF2B5EF4-FFF2-40B4-BE49-F238E27FC236}">
                    <a16:creationId xmlns:a16="http://schemas.microsoft.com/office/drawing/2014/main" id="{32C52764-41A7-4CB6-9E1B-258C6A4A32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96850" y="13347700"/>
                <a:ext cx="180975" cy="180975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67" name="Group 566">
            <a:extLst>
              <a:ext uri="{FF2B5EF4-FFF2-40B4-BE49-F238E27FC236}">
                <a16:creationId xmlns:a16="http://schemas.microsoft.com/office/drawing/2014/main" id="{E05FF95A-3B61-4CA4-9EA7-59496A1921B0}"/>
              </a:ext>
            </a:extLst>
          </p:cNvPr>
          <p:cNvGrpSpPr/>
          <p:nvPr/>
        </p:nvGrpSpPr>
        <p:grpSpPr>
          <a:xfrm>
            <a:off x="12942888" y="9601200"/>
            <a:ext cx="179388" cy="1998663"/>
            <a:chOff x="12942888" y="9601200"/>
            <a:chExt cx="179388" cy="1998663"/>
          </a:xfrm>
        </p:grpSpPr>
        <p:sp>
          <p:nvSpPr>
            <p:cNvPr id="308" name="Line 263">
              <a:extLst>
                <a:ext uri="{FF2B5EF4-FFF2-40B4-BE49-F238E27FC236}">
                  <a16:creationId xmlns:a16="http://schemas.microsoft.com/office/drawing/2014/main" id="{48D082DF-47A9-4A61-AF09-311EFBD731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031788" y="9601200"/>
              <a:ext cx="0" cy="1843088"/>
            </a:xfrm>
            <a:prstGeom prst="lin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6" name="Oval 281">
              <a:extLst>
                <a:ext uri="{FF2B5EF4-FFF2-40B4-BE49-F238E27FC236}">
                  <a16:creationId xmlns:a16="http://schemas.microsoft.com/office/drawing/2014/main" id="{8CE6FD4B-1FDA-4DE9-9E3D-3050363046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42888" y="11418888"/>
              <a:ext cx="179388" cy="180975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70" name="Group 669">
            <a:extLst>
              <a:ext uri="{FF2B5EF4-FFF2-40B4-BE49-F238E27FC236}">
                <a16:creationId xmlns:a16="http://schemas.microsoft.com/office/drawing/2014/main" id="{C534CCAC-CA1C-4723-B81F-B827C26AB77F}"/>
              </a:ext>
            </a:extLst>
          </p:cNvPr>
          <p:cNvGrpSpPr/>
          <p:nvPr/>
        </p:nvGrpSpPr>
        <p:grpSpPr>
          <a:xfrm>
            <a:off x="11691938" y="9596438"/>
            <a:ext cx="534988" cy="6831012"/>
            <a:chOff x="11691938" y="9596438"/>
            <a:chExt cx="534988" cy="6831012"/>
          </a:xfrm>
        </p:grpSpPr>
        <p:grpSp>
          <p:nvGrpSpPr>
            <p:cNvPr id="562" name="Group 561">
              <a:extLst>
                <a:ext uri="{FF2B5EF4-FFF2-40B4-BE49-F238E27FC236}">
                  <a16:creationId xmlns:a16="http://schemas.microsoft.com/office/drawing/2014/main" id="{CBC99CC4-813B-42E7-B3B5-5D3275655221}"/>
                </a:ext>
              </a:extLst>
            </p:cNvPr>
            <p:cNvGrpSpPr/>
            <p:nvPr/>
          </p:nvGrpSpPr>
          <p:grpSpPr>
            <a:xfrm>
              <a:off x="11691938" y="9596438"/>
              <a:ext cx="180975" cy="2906713"/>
              <a:chOff x="11691938" y="9596438"/>
              <a:chExt cx="180975" cy="2906713"/>
            </a:xfrm>
          </p:grpSpPr>
          <p:sp>
            <p:nvSpPr>
              <p:cNvPr id="305" name="Line 260">
                <a:extLst>
                  <a:ext uri="{FF2B5EF4-FFF2-40B4-BE49-F238E27FC236}">
                    <a16:creationId xmlns:a16="http://schemas.microsoft.com/office/drawing/2014/main" id="{1AC4D763-C62E-4182-9857-3027EDD2C0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82425" y="9596438"/>
                <a:ext cx="0" cy="2749550"/>
              </a:xfrm>
              <a:prstGeom prst="lin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" name="Oval 277">
                <a:extLst>
                  <a:ext uri="{FF2B5EF4-FFF2-40B4-BE49-F238E27FC236}">
                    <a16:creationId xmlns:a16="http://schemas.microsoft.com/office/drawing/2014/main" id="{C5D935CC-0C00-4ACB-B314-797A47AF2D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691938" y="12323763"/>
                <a:ext cx="180975" cy="179388"/>
              </a:xfrm>
              <a:prstGeom prst="ellipse">
                <a:avLst/>
              </a:prstGeom>
              <a:solidFill>
                <a:schemeClr val="accent1"/>
              </a:solidFill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63" name="Group 562">
              <a:extLst>
                <a:ext uri="{FF2B5EF4-FFF2-40B4-BE49-F238E27FC236}">
                  <a16:creationId xmlns:a16="http://schemas.microsoft.com/office/drawing/2014/main" id="{86453A01-6135-48C8-8E19-A1CBF57C58BF}"/>
                </a:ext>
              </a:extLst>
            </p:cNvPr>
            <p:cNvGrpSpPr/>
            <p:nvPr/>
          </p:nvGrpSpPr>
          <p:grpSpPr>
            <a:xfrm>
              <a:off x="11782425" y="10764838"/>
              <a:ext cx="444501" cy="5662612"/>
              <a:chOff x="11782425" y="10764838"/>
              <a:chExt cx="444501" cy="5662612"/>
            </a:xfrm>
          </p:grpSpPr>
          <p:sp>
            <p:nvSpPr>
              <p:cNvPr id="312" name="Freeform 267">
                <a:extLst>
                  <a:ext uri="{FF2B5EF4-FFF2-40B4-BE49-F238E27FC236}">
                    <a16:creationId xmlns:a16="http://schemas.microsoft.com/office/drawing/2014/main" id="{E6DBDB04-3D9C-480D-B172-F8FC2CC0B3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82425" y="10764838"/>
                <a:ext cx="354013" cy="5507038"/>
              </a:xfrm>
              <a:custGeom>
                <a:avLst/>
                <a:gdLst>
                  <a:gd name="T0" fmla="*/ 0 w 223"/>
                  <a:gd name="T1" fmla="*/ 0 h 3469"/>
                  <a:gd name="T2" fmla="*/ 223 w 223"/>
                  <a:gd name="T3" fmla="*/ 321 h 3469"/>
                  <a:gd name="T4" fmla="*/ 223 w 223"/>
                  <a:gd name="T5" fmla="*/ 3469 h 3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3" h="3469">
                    <a:moveTo>
                      <a:pt x="0" y="0"/>
                    </a:moveTo>
                    <a:lnTo>
                      <a:pt x="223" y="321"/>
                    </a:lnTo>
                    <a:lnTo>
                      <a:pt x="223" y="3469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7" name="Oval 282">
                <a:extLst>
                  <a:ext uri="{FF2B5EF4-FFF2-40B4-BE49-F238E27FC236}">
                    <a16:creationId xmlns:a16="http://schemas.microsoft.com/office/drawing/2014/main" id="{44CF0F82-525E-450A-B089-7F7B961416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47538" y="16246475"/>
                <a:ext cx="179388" cy="180975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72" name="Group 671">
            <a:extLst>
              <a:ext uri="{FF2B5EF4-FFF2-40B4-BE49-F238E27FC236}">
                <a16:creationId xmlns:a16="http://schemas.microsoft.com/office/drawing/2014/main" id="{9FBEDDE4-D134-4FD2-A216-43E5E748CDA4}"/>
              </a:ext>
            </a:extLst>
          </p:cNvPr>
          <p:cNvGrpSpPr/>
          <p:nvPr/>
        </p:nvGrpSpPr>
        <p:grpSpPr>
          <a:xfrm>
            <a:off x="12947650" y="9596438"/>
            <a:ext cx="1273175" cy="6896100"/>
            <a:chOff x="12947650" y="9596438"/>
            <a:chExt cx="1273175" cy="6896100"/>
          </a:xfrm>
        </p:grpSpPr>
        <p:grpSp>
          <p:nvGrpSpPr>
            <p:cNvPr id="569" name="Group 568">
              <a:extLst>
                <a:ext uri="{FF2B5EF4-FFF2-40B4-BE49-F238E27FC236}">
                  <a16:creationId xmlns:a16="http://schemas.microsoft.com/office/drawing/2014/main" id="{433CC86B-7878-47F0-9354-858FB0D8D273}"/>
                </a:ext>
              </a:extLst>
            </p:cNvPr>
            <p:cNvGrpSpPr/>
            <p:nvPr/>
          </p:nvGrpSpPr>
          <p:grpSpPr>
            <a:xfrm>
              <a:off x="12947650" y="12379325"/>
              <a:ext cx="506413" cy="3521076"/>
              <a:chOff x="12947650" y="12379325"/>
              <a:chExt cx="506413" cy="3521076"/>
            </a:xfrm>
          </p:grpSpPr>
          <p:sp>
            <p:nvSpPr>
              <p:cNvPr id="315" name="Freeform 270">
                <a:extLst>
                  <a:ext uri="{FF2B5EF4-FFF2-40B4-BE49-F238E27FC236}">
                    <a16:creationId xmlns:a16="http://schemas.microsoft.com/office/drawing/2014/main" id="{158081CB-4A42-47FD-A4A6-037CF8E86A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38138" y="12379325"/>
                <a:ext cx="415925" cy="3368675"/>
              </a:xfrm>
              <a:custGeom>
                <a:avLst/>
                <a:gdLst>
                  <a:gd name="T0" fmla="*/ 262 w 262"/>
                  <a:gd name="T1" fmla="*/ 0 h 2122"/>
                  <a:gd name="T2" fmla="*/ 262 w 262"/>
                  <a:gd name="T3" fmla="*/ 1278 h 2122"/>
                  <a:gd name="T4" fmla="*/ 0 w 262"/>
                  <a:gd name="T5" fmla="*/ 1661 h 2122"/>
                  <a:gd name="T6" fmla="*/ 0 w 262"/>
                  <a:gd name="T7" fmla="*/ 2122 h 2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2" h="2122">
                    <a:moveTo>
                      <a:pt x="262" y="0"/>
                    </a:moveTo>
                    <a:lnTo>
                      <a:pt x="262" y="1278"/>
                    </a:lnTo>
                    <a:lnTo>
                      <a:pt x="0" y="1661"/>
                    </a:lnTo>
                    <a:lnTo>
                      <a:pt x="0" y="2122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8" name="Oval 283">
                <a:extLst>
                  <a:ext uri="{FF2B5EF4-FFF2-40B4-BE49-F238E27FC236}">
                    <a16:creationId xmlns:a16="http://schemas.microsoft.com/office/drawing/2014/main" id="{C56987F3-0371-4706-8EB5-723C22F213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47650" y="15721013"/>
                <a:ext cx="180975" cy="179388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68" name="Group 567">
              <a:extLst>
                <a:ext uri="{FF2B5EF4-FFF2-40B4-BE49-F238E27FC236}">
                  <a16:creationId xmlns:a16="http://schemas.microsoft.com/office/drawing/2014/main" id="{03853F76-2F97-406B-AB57-07710F0313CF}"/>
                </a:ext>
              </a:extLst>
            </p:cNvPr>
            <p:cNvGrpSpPr/>
            <p:nvPr/>
          </p:nvGrpSpPr>
          <p:grpSpPr>
            <a:xfrm>
              <a:off x="13449300" y="9596438"/>
              <a:ext cx="771525" cy="6896100"/>
              <a:chOff x="13449300" y="9596438"/>
              <a:chExt cx="771525" cy="6896100"/>
            </a:xfrm>
          </p:grpSpPr>
          <p:sp>
            <p:nvSpPr>
              <p:cNvPr id="309" name="Freeform 264">
                <a:extLst>
                  <a:ext uri="{FF2B5EF4-FFF2-40B4-BE49-F238E27FC236}">
                    <a16:creationId xmlns:a16="http://schemas.microsoft.com/office/drawing/2014/main" id="{4DFC3A28-F8B5-4718-931B-B1E05FB8FD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49300" y="9596438"/>
                <a:ext cx="681038" cy="6737350"/>
              </a:xfrm>
              <a:custGeom>
                <a:avLst/>
                <a:gdLst>
                  <a:gd name="T0" fmla="*/ 0 w 429"/>
                  <a:gd name="T1" fmla="*/ 0 h 4244"/>
                  <a:gd name="T2" fmla="*/ 0 w 429"/>
                  <a:gd name="T3" fmla="*/ 1750 h 4244"/>
                  <a:gd name="T4" fmla="*/ 429 w 429"/>
                  <a:gd name="T5" fmla="*/ 2371 h 4244"/>
                  <a:gd name="T6" fmla="*/ 429 w 429"/>
                  <a:gd name="T7" fmla="*/ 4244 h 4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29" h="4244">
                    <a:moveTo>
                      <a:pt x="0" y="0"/>
                    </a:moveTo>
                    <a:lnTo>
                      <a:pt x="0" y="1750"/>
                    </a:lnTo>
                    <a:lnTo>
                      <a:pt x="429" y="2371"/>
                    </a:lnTo>
                    <a:lnTo>
                      <a:pt x="429" y="4244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9" name="Oval 284">
                <a:extLst>
                  <a:ext uri="{FF2B5EF4-FFF2-40B4-BE49-F238E27FC236}">
                    <a16:creationId xmlns:a16="http://schemas.microsoft.com/office/drawing/2014/main" id="{7CB85354-F03E-44A7-9B3C-30CCFC14D6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39850" y="16311563"/>
                <a:ext cx="180975" cy="180975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73" name="Group 672">
            <a:extLst>
              <a:ext uri="{FF2B5EF4-FFF2-40B4-BE49-F238E27FC236}">
                <a16:creationId xmlns:a16="http://schemas.microsoft.com/office/drawing/2014/main" id="{7D6A1A79-648D-4330-AC3C-D9B3BE4FADB3}"/>
              </a:ext>
            </a:extLst>
          </p:cNvPr>
          <p:cNvGrpSpPr/>
          <p:nvPr/>
        </p:nvGrpSpPr>
        <p:grpSpPr>
          <a:xfrm>
            <a:off x="13769975" y="9601200"/>
            <a:ext cx="765176" cy="4346576"/>
            <a:chOff x="13769975" y="9601200"/>
            <a:chExt cx="765176" cy="4346576"/>
          </a:xfrm>
        </p:grpSpPr>
        <p:grpSp>
          <p:nvGrpSpPr>
            <p:cNvPr id="570" name="Group 569">
              <a:extLst>
                <a:ext uri="{FF2B5EF4-FFF2-40B4-BE49-F238E27FC236}">
                  <a16:creationId xmlns:a16="http://schemas.microsoft.com/office/drawing/2014/main" id="{FF2A7DEE-2A51-414C-B71C-D681C72D8398}"/>
                </a:ext>
              </a:extLst>
            </p:cNvPr>
            <p:cNvGrpSpPr/>
            <p:nvPr/>
          </p:nvGrpSpPr>
          <p:grpSpPr>
            <a:xfrm>
              <a:off x="13769975" y="10509250"/>
              <a:ext cx="180975" cy="1768476"/>
              <a:chOff x="13769975" y="10509250"/>
              <a:chExt cx="180975" cy="1768476"/>
            </a:xfrm>
          </p:grpSpPr>
          <p:sp>
            <p:nvSpPr>
              <p:cNvPr id="316" name="Line 271">
                <a:extLst>
                  <a:ext uri="{FF2B5EF4-FFF2-40B4-BE49-F238E27FC236}">
                    <a16:creationId xmlns:a16="http://schemas.microsoft.com/office/drawing/2014/main" id="{B8B38206-0267-4846-9E1C-379740B3BB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860463" y="10509250"/>
                <a:ext cx="0" cy="1611313"/>
              </a:xfrm>
              <a:prstGeom prst="lin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0" name="Oval 285">
                <a:extLst>
                  <a:ext uri="{FF2B5EF4-FFF2-40B4-BE49-F238E27FC236}">
                    <a16:creationId xmlns:a16="http://schemas.microsoft.com/office/drawing/2014/main" id="{6EAEA196-79F3-492B-888F-DBE34F9FD9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69975" y="12098338"/>
                <a:ext cx="180975" cy="179388"/>
              </a:xfrm>
              <a:prstGeom prst="ellipse">
                <a:avLst/>
              </a:prstGeom>
              <a:solidFill>
                <a:schemeClr val="accent1"/>
              </a:solidFill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71" name="Group 570">
              <a:extLst>
                <a:ext uri="{FF2B5EF4-FFF2-40B4-BE49-F238E27FC236}">
                  <a16:creationId xmlns:a16="http://schemas.microsoft.com/office/drawing/2014/main" id="{CC2888BF-3FDB-4CFC-AB3A-9DAA59417E14}"/>
                </a:ext>
              </a:extLst>
            </p:cNvPr>
            <p:cNvGrpSpPr/>
            <p:nvPr/>
          </p:nvGrpSpPr>
          <p:grpSpPr>
            <a:xfrm>
              <a:off x="13865225" y="9601200"/>
              <a:ext cx="669926" cy="4346576"/>
              <a:chOff x="13865225" y="9601200"/>
              <a:chExt cx="669926" cy="4346576"/>
            </a:xfrm>
          </p:grpSpPr>
          <p:sp>
            <p:nvSpPr>
              <p:cNvPr id="310" name="Freeform 265">
                <a:extLst>
                  <a:ext uri="{FF2B5EF4-FFF2-40B4-BE49-F238E27FC236}">
                    <a16:creationId xmlns:a16="http://schemas.microsoft.com/office/drawing/2014/main" id="{C5EBF497-BE53-4BCA-AEB9-C3BE8BAEBB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65225" y="9601200"/>
                <a:ext cx="581025" cy="4186238"/>
              </a:xfrm>
              <a:custGeom>
                <a:avLst/>
                <a:gdLst>
                  <a:gd name="T0" fmla="*/ 0 w 366"/>
                  <a:gd name="T1" fmla="*/ 0 h 2637"/>
                  <a:gd name="T2" fmla="*/ 0 w 366"/>
                  <a:gd name="T3" fmla="*/ 572 h 2637"/>
                  <a:gd name="T4" fmla="*/ 366 w 366"/>
                  <a:gd name="T5" fmla="*/ 1104 h 2637"/>
                  <a:gd name="T6" fmla="*/ 366 w 366"/>
                  <a:gd name="T7" fmla="*/ 2637 h 26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6" h="2637">
                    <a:moveTo>
                      <a:pt x="0" y="0"/>
                    </a:moveTo>
                    <a:lnTo>
                      <a:pt x="0" y="572"/>
                    </a:lnTo>
                    <a:lnTo>
                      <a:pt x="366" y="1104"/>
                    </a:lnTo>
                    <a:lnTo>
                      <a:pt x="366" y="2637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1" name="Oval 286">
                <a:extLst>
                  <a:ext uri="{FF2B5EF4-FFF2-40B4-BE49-F238E27FC236}">
                    <a16:creationId xmlns:a16="http://schemas.microsoft.com/office/drawing/2014/main" id="{E91E6AA0-DEB2-46A7-8099-6C60ABC0F3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55763" y="13768388"/>
                <a:ext cx="179388" cy="179388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619" name="Freeform 290">
            <a:extLst>
              <a:ext uri="{FF2B5EF4-FFF2-40B4-BE49-F238E27FC236}">
                <a16:creationId xmlns:a16="http://schemas.microsoft.com/office/drawing/2014/main" id="{E959D78B-6957-44E4-B29D-2C2B5108D3E6}"/>
              </a:ext>
            </a:extLst>
          </p:cNvPr>
          <p:cNvSpPr>
            <a:spLocks/>
          </p:cNvSpPr>
          <p:nvPr/>
        </p:nvSpPr>
        <p:spPr bwMode="auto">
          <a:xfrm>
            <a:off x="9997191" y="4758310"/>
            <a:ext cx="4397112" cy="4197799"/>
          </a:xfrm>
          <a:custGeom>
            <a:avLst/>
            <a:gdLst>
              <a:gd name="T0" fmla="*/ 1480 w 1560"/>
              <a:gd name="T1" fmla="*/ 1490 h 1490"/>
              <a:gd name="T2" fmla="*/ 80 w 1560"/>
              <a:gd name="T3" fmla="*/ 1490 h 1490"/>
              <a:gd name="T4" fmla="*/ 0 w 1560"/>
              <a:gd name="T5" fmla="*/ 1410 h 1490"/>
              <a:gd name="T6" fmla="*/ 0 w 1560"/>
              <a:gd name="T7" fmla="*/ 80 h 1490"/>
              <a:gd name="T8" fmla="*/ 80 w 1560"/>
              <a:gd name="T9" fmla="*/ 0 h 1490"/>
              <a:gd name="T10" fmla="*/ 1480 w 1560"/>
              <a:gd name="T11" fmla="*/ 0 h 1490"/>
              <a:gd name="T12" fmla="*/ 1560 w 1560"/>
              <a:gd name="T13" fmla="*/ 80 h 1490"/>
              <a:gd name="T14" fmla="*/ 1560 w 1560"/>
              <a:gd name="T15" fmla="*/ 1410 h 1490"/>
              <a:gd name="T16" fmla="*/ 1480 w 1560"/>
              <a:gd name="T17" fmla="*/ 1490 h 14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560" h="1490">
                <a:moveTo>
                  <a:pt x="1480" y="1490"/>
                </a:moveTo>
                <a:cubicBezTo>
                  <a:pt x="80" y="1490"/>
                  <a:pt x="80" y="1490"/>
                  <a:pt x="80" y="1490"/>
                </a:cubicBezTo>
                <a:cubicBezTo>
                  <a:pt x="36" y="1490"/>
                  <a:pt x="0" y="1454"/>
                  <a:pt x="0" y="1410"/>
                </a:cubicBezTo>
                <a:cubicBezTo>
                  <a:pt x="0" y="80"/>
                  <a:pt x="0" y="80"/>
                  <a:pt x="0" y="80"/>
                </a:cubicBezTo>
                <a:cubicBezTo>
                  <a:pt x="0" y="36"/>
                  <a:pt x="36" y="0"/>
                  <a:pt x="80" y="0"/>
                </a:cubicBezTo>
                <a:cubicBezTo>
                  <a:pt x="1480" y="0"/>
                  <a:pt x="1480" y="0"/>
                  <a:pt x="1480" y="0"/>
                </a:cubicBezTo>
                <a:cubicBezTo>
                  <a:pt x="1524" y="0"/>
                  <a:pt x="1560" y="36"/>
                  <a:pt x="1560" y="80"/>
                </a:cubicBezTo>
                <a:cubicBezTo>
                  <a:pt x="1560" y="1410"/>
                  <a:pt x="1560" y="1410"/>
                  <a:pt x="1560" y="1410"/>
                </a:cubicBezTo>
                <a:cubicBezTo>
                  <a:pt x="1560" y="1454"/>
                  <a:pt x="1524" y="1490"/>
                  <a:pt x="1480" y="149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11A305-46FF-4592-A54A-C8BD92D7DEB8}"/>
              </a:ext>
            </a:extLst>
          </p:cNvPr>
          <p:cNvSpPr txBox="1"/>
          <p:nvPr/>
        </p:nvSpPr>
        <p:spPr>
          <a:xfrm>
            <a:off x="8379974" y="5056158"/>
            <a:ext cx="778450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7200" b="1" dirty="0">
                <a:latin typeface="Century Gothic"/>
              </a:rPr>
              <a:t>Начала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искусственного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7200" b="1" dirty="0">
                <a:latin typeface="Century Gothic"/>
              </a:rPr>
              <a:t>интеллекта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79D57B6-F761-4C88-BDBC-7568314961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5910" y="8193699"/>
            <a:ext cx="4572000" cy="4572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CB24A76-201D-4C7E-88F3-B0D49A7780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969" y="860442"/>
            <a:ext cx="4108415" cy="410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5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4" dur="1500" spd="-100000" fill="hold"/>
                                        <p:tgtEl>
                                          <p:spTgt spid="6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23903E-6 -2.59259E-6 L -0.09185 0.00116 " pathEditMode="relative" rAng="0" ptsTypes="AA">
                                      <p:cBhvr>
                                        <p:cTn id="18" dur="1500" spd="-100000" fill="hold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96" y="5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90431E-6 -1.48148E-6 L -6.50957E-5 -0.16342 " pathEditMode="relative" rAng="0" ptsTypes="AA">
                                      <p:cBhvr>
                                        <p:cTn id="22" dur="1500" spd="-100000" fill="hold"/>
                                        <p:tgtEl>
                                          <p:spTgt spid="6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" y="-817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4.43041E-6 -2.59259E-6 L 0.097 -0.00127 " pathEditMode="relative" rAng="0" ptsTypes="AA">
                                      <p:cBhvr>
                                        <p:cTn id="26" dur="1500" spd="-100000" fill="hold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0" y="-6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ntr" presetSubtype="2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000"/>
                                        <p:tgtEl>
                                          <p:spTgt spid="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repeatCount="indefinite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repeatCount="indefinite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1000"/>
                                        <p:tgtEl>
                                          <p:spTgt spid="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1000"/>
                                        <p:tgtEl>
                                          <p:spTgt spid="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repeatCount="indefinite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100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repeatCount="indefinite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1000"/>
                                        <p:tgtEl>
                                          <p:spTgt spid="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2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10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2" repeatCount="indefinite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100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2" repeatCount="indefinite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1000"/>
                                        <p:tgtEl>
                                          <p:spTgt spid="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10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repeatCount="indefinite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10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repeatCount="indefinite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1000"/>
                                        <p:tgtEl>
                                          <p:spTgt spid="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13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repeatCount="indefinite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1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repeatCount="indefinite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10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repeatCount="indefinite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10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100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repeatCount="indefinite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1000"/>
                                        <p:tgtEl>
                                          <p:spTgt spid="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1000"/>
                                        <p:tgtEl>
                                          <p:spTgt spid="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repeatCount="indefinite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1000"/>
                                        <p:tgtEl>
                                          <p:spTgt spid="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repeatCount="indefinite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1000"/>
                                        <p:tgtEl>
                                          <p:spTgt spid="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15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1300"/>
                                        <p:tgtEl>
                                          <p:spTgt spid="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170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repeatCount="indefinite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1000"/>
                                        <p:tgtEl>
                                          <p:spTgt spid="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1000"/>
                                        <p:tgtEl>
                                          <p:spTgt spid="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8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100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1000"/>
                                        <p:tgtEl>
                                          <p:spTgt spid="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repeatCount="indefinite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10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1000"/>
                                        <p:tgtEl>
                                          <p:spTgt spid="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4" repeatCount="indefinite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10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4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2000"/>
                                        <p:tgtEl>
                                          <p:spTgt spid="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4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130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4" repeatCount="indefinite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1000"/>
                                        <p:tgtEl>
                                          <p:spTgt spid="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4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1500"/>
                                        <p:tgtEl>
                                          <p:spTgt spid="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4" repeatCount="indefinite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100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2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7" dur="10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1" repeatCount="indefinite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10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2" repeatCount="indefinite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3" dur="10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8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10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8" repeatCount="indefinite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10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2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2" dur="10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2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5" dur="1000"/>
                                        <p:tgtEl>
                                          <p:spTgt spid="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2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8" dur="10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2" repeatCount="indefinite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1" dur="10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2" repeatCount="indefinite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4" dur="100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22" presetClass="entr" presetSubtype="8" repeatCount="indefinite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10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22" presetClass="entr" presetSubtype="8" repeatCount="indefinite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0" dur="100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22" presetClass="entr" presetSubtype="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3" dur="15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22" presetClass="entr" presetSubtype="4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1000"/>
                                        <p:tgtEl>
                                          <p:spTgt spid="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22" presetClass="entr" presetSubtype="8" repeatCount="indefinite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9" dur="1000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2" presetClass="entr" presetSubtype="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2" dur="13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8" repeatCount="indefinite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10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2" presetClass="entr" presetSubtype="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8" dur="10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22" presetClass="entr" presetSubtype="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1" dur="14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22" presetClass="entr" presetSubtype="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4" dur="10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Rectangle 94">
            <a:extLst>
              <a:ext uri="{FF2B5EF4-FFF2-40B4-BE49-F238E27FC236}">
                <a16:creationId xmlns:a16="http://schemas.microsoft.com/office/drawing/2014/main" id="{82E79563-58D9-4229-92FA-CC010BA8435B}"/>
              </a:ext>
            </a:extLst>
          </p:cNvPr>
          <p:cNvSpPr/>
          <p:nvPr/>
        </p:nvSpPr>
        <p:spPr>
          <a:xfrm>
            <a:off x="1563688" y="1295400"/>
            <a:ext cx="21259800" cy="11049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0A057F9-AEF4-4D2E-9365-D37C170EBF4B}"/>
              </a:ext>
            </a:extLst>
          </p:cNvPr>
          <p:cNvSpPr txBox="1"/>
          <p:nvPr/>
        </p:nvSpPr>
        <p:spPr>
          <a:xfrm>
            <a:off x="3097647" y="2538594"/>
            <a:ext cx="7403633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Александр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7600" b="1" dirty="0">
                <a:solidFill>
                  <a:schemeClr val="bg1">
                    <a:lumMod val="95000"/>
                  </a:schemeClr>
                </a:solidFill>
                <a:latin typeface="Century Gothic"/>
              </a:rPr>
              <a:t>Семенович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Кронрод</a:t>
            </a:r>
            <a:endParaRPr kumimoji="0" lang="en-US" sz="76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4AB90CA-6A1E-4097-A25D-38FACEA11D69}"/>
              </a:ext>
            </a:extLst>
          </p:cNvPr>
          <p:cNvSpPr txBox="1"/>
          <p:nvPr/>
        </p:nvSpPr>
        <p:spPr>
          <a:xfrm>
            <a:off x="3097647" y="6601066"/>
            <a:ext cx="706755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3200" dirty="0">
                <a:solidFill>
                  <a:schemeClr val="bg1">
                    <a:lumMod val="95000"/>
                  </a:schemeClr>
                </a:solidFill>
                <a:latin typeface="Calibri"/>
              </a:rPr>
              <a:t>1921 – 1986</a:t>
            </a:r>
          </a:p>
          <a:p>
            <a:pPr>
              <a:defRPr/>
            </a:pPr>
            <a:endParaRPr lang="ru-RU" sz="3200" dirty="0">
              <a:solidFill>
                <a:schemeClr val="bg1">
                  <a:lumMod val="95000"/>
                </a:schemeClr>
              </a:solidFill>
              <a:latin typeface="Calibri"/>
            </a:endParaRPr>
          </a:p>
          <a:p>
            <a:pPr>
              <a:defRPr/>
            </a:pPr>
            <a:r>
              <a:rPr lang="ru-RU" sz="3200" dirty="0">
                <a:solidFill>
                  <a:schemeClr val="bg1">
                    <a:lumMod val="95000"/>
                  </a:schemeClr>
                </a:solidFill>
                <a:latin typeface="Calibri"/>
              </a:rPr>
              <a:t>советский математик, </a:t>
            </a:r>
          </a:p>
          <a:p>
            <a:pPr>
              <a:defRPr/>
            </a:pPr>
            <a:r>
              <a:rPr lang="ru-RU" sz="3200" dirty="0">
                <a:solidFill>
                  <a:schemeClr val="bg1">
                    <a:lumMod val="95000"/>
                  </a:schemeClr>
                </a:solidFill>
                <a:latin typeface="Calibri"/>
              </a:rPr>
              <a:t>кибернетик, профессор</a:t>
            </a:r>
          </a:p>
          <a:p>
            <a:pPr>
              <a:defRPr/>
            </a:pPr>
            <a:endParaRPr lang="ru-RU" sz="3200" dirty="0">
              <a:solidFill>
                <a:schemeClr val="bg1">
                  <a:lumMod val="95000"/>
                </a:schemeClr>
              </a:solidFill>
              <a:latin typeface="Calibri"/>
            </a:endParaRPr>
          </a:p>
          <a:p>
            <a:pPr>
              <a:defRPr/>
            </a:pPr>
            <a:r>
              <a:rPr lang="ru-RU" sz="3200" dirty="0">
                <a:solidFill>
                  <a:schemeClr val="bg1">
                    <a:lumMod val="95000"/>
                  </a:schemeClr>
                </a:solidFill>
              </a:rPr>
              <a:t>один из основоположников направления искусственного интеллекта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Arrow: Chevron 31">
            <a:extLst>
              <a:ext uri="{FF2B5EF4-FFF2-40B4-BE49-F238E27FC236}">
                <a16:creationId xmlns:a16="http://schemas.microsoft.com/office/drawing/2014/main" id="{EEDF4346-DBEC-403F-B34E-E56B24A4F0B6}"/>
              </a:ext>
            </a:extLst>
          </p:cNvPr>
          <p:cNvSpPr/>
          <p:nvPr/>
        </p:nvSpPr>
        <p:spPr>
          <a:xfrm flipH="1">
            <a:off x="9171141" y="1295400"/>
            <a:ext cx="19903196" cy="11049000"/>
          </a:xfrm>
          <a:prstGeom prst="chevron">
            <a:avLst>
              <a:gd name="adj" fmla="val 20498"/>
            </a:avLst>
          </a:prstGeom>
          <a:solidFill>
            <a:schemeClr val="accent1"/>
          </a:solidFill>
          <a:ln>
            <a:noFill/>
          </a:ln>
          <a:effectLst>
            <a:outerShdw blurRad="927100" dist="2260600" dir="10800000" sx="89000" sy="89000" algn="r" rotWithShape="0">
              <a:srgbClr val="000000">
                <a:alpha val="7098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" name="Arrow: Chevron 142">
            <a:extLst>
              <a:ext uri="{FF2B5EF4-FFF2-40B4-BE49-F238E27FC236}">
                <a16:creationId xmlns:a16="http://schemas.microsoft.com/office/drawing/2014/main" id="{A8D11136-6B88-40A4-BA4C-5430E2E513AD}"/>
              </a:ext>
            </a:extLst>
          </p:cNvPr>
          <p:cNvSpPr/>
          <p:nvPr/>
        </p:nvSpPr>
        <p:spPr>
          <a:xfrm flipH="1">
            <a:off x="11250952" y="1295400"/>
            <a:ext cx="19903196" cy="11049000"/>
          </a:xfrm>
          <a:prstGeom prst="chevron">
            <a:avLst>
              <a:gd name="adj" fmla="val 2049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8" name="Arrow: Chevron 107">
            <a:extLst>
              <a:ext uri="{FF2B5EF4-FFF2-40B4-BE49-F238E27FC236}">
                <a16:creationId xmlns:a16="http://schemas.microsoft.com/office/drawing/2014/main" id="{E7E67F23-0465-496D-8DA3-55BF11DA8F2F}"/>
              </a:ext>
            </a:extLst>
          </p:cNvPr>
          <p:cNvSpPr/>
          <p:nvPr/>
        </p:nvSpPr>
        <p:spPr>
          <a:xfrm>
            <a:off x="-36227408" y="1295400"/>
            <a:ext cx="5314950" cy="11049000"/>
          </a:xfrm>
          <a:prstGeom prst="chevron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0" name="Arrow: Chevron 139">
            <a:extLst>
              <a:ext uri="{FF2B5EF4-FFF2-40B4-BE49-F238E27FC236}">
                <a16:creationId xmlns:a16="http://schemas.microsoft.com/office/drawing/2014/main" id="{06864D66-9551-4D44-A38E-0CB1412F9704}"/>
              </a:ext>
            </a:extLst>
          </p:cNvPr>
          <p:cNvSpPr/>
          <p:nvPr/>
        </p:nvSpPr>
        <p:spPr>
          <a:xfrm flipH="1">
            <a:off x="-5574280" y="1295400"/>
            <a:ext cx="2653892" cy="11049000"/>
          </a:xfrm>
          <a:prstGeom prst="chevron">
            <a:avLst>
              <a:gd name="adj" fmla="val 4604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5" name="Arrow: Chevron 134">
            <a:extLst>
              <a:ext uri="{FF2B5EF4-FFF2-40B4-BE49-F238E27FC236}">
                <a16:creationId xmlns:a16="http://schemas.microsoft.com/office/drawing/2014/main" id="{A576ADEC-F716-4127-9E00-A55005A81303}"/>
              </a:ext>
            </a:extLst>
          </p:cNvPr>
          <p:cNvSpPr/>
          <p:nvPr/>
        </p:nvSpPr>
        <p:spPr>
          <a:xfrm>
            <a:off x="-14372373" y="1295400"/>
            <a:ext cx="5314950" cy="11049000"/>
          </a:xfrm>
          <a:prstGeom prst="chevron">
            <a:avLst>
              <a:gd name="adj" fmla="val 0"/>
            </a:avLst>
          </a:prstGeom>
          <a:solidFill>
            <a:schemeClr val="accent2"/>
          </a:solidFill>
          <a:ln>
            <a:noFill/>
          </a:ln>
          <a:effectLst>
            <a:outerShdw blurRad="444500" dist="546100" dir="10800000" sx="97000" sy="97000" algn="r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1" name="Arrow: Chevron 140">
            <a:extLst>
              <a:ext uri="{FF2B5EF4-FFF2-40B4-BE49-F238E27FC236}">
                <a16:creationId xmlns:a16="http://schemas.microsoft.com/office/drawing/2014/main" id="{5D2705D0-3E2B-4D5D-B730-82726F4D9B86}"/>
              </a:ext>
            </a:extLst>
          </p:cNvPr>
          <p:cNvSpPr/>
          <p:nvPr/>
        </p:nvSpPr>
        <p:spPr>
          <a:xfrm flipH="1">
            <a:off x="-5574280" y="1295400"/>
            <a:ext cx="2653892" cy="11049000"/>
          </a:xfrm>
          <a:prstGeom prst="chevron">
            <a:avLst>
              <a:gd name="adj" fmla="val 4604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8" name="Arrow: Chevron 137">
            <a:extLst>
              <a:ext uri="{FF2B5EF4-FFF2-40B4-BE49-F238E27FC236}">
                <a16:creationId xmlns:a16="http://schemas.microsoft.com/office/drawing/2014/main" id="{F16C2260-72B6-4640-AB17-0A9BB0E97407}"/>
              </a:ext>
            </a:extLst>
          </p:cNvPr>
          <p:cNvSpPr/>
          <p:nvPr/>
        </p:nvSpPr>
        <p:spPr>
          <a:xfrm>
            <a:off x="-20647530" y="1295400"/>
            <a:ext cx="5314950" cy="11049000"/>
          </a:xfrm>
          <a:prstGeom prst="chevron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>
            <a:outerShdw blurRad="444500" dist="546100" dir="10800000" sx="97000" sy="97000" algn="r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2" name="Arrow: Chevron 141">
            <a:extLst>
              <a:ext uri="{FF2B5EF4-FFF2-40B4-BE49-F238E27FC236}">
                <a16:creationId xmlns:a16="http://schemas.microsoft.com/office/drawing/2014/main" id="{25948944-6DBF-4B56-8E19-EAA408167D7E}"/>
              </a:ext>
            </a:extLst>
          </p:cNvPr>
          <p:cNvSpPr/>
          <p:nvPr/>
        </p:nvSpPr>
        <p:spPr>
          <a:xfrm flipH="1">
            <a:off x="-5574280" y="1295400"/>
            <a:ext cx="2653892" cy="11049000"/>
          </a:xfrm>
          <a:prstGeom prst="chevron">
            <a:avLst>
              <a:gd name="adj" fmla="val 4604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9" name="Arrow: Chevron 138">
            <a:extLst>
              <a:ext uri="{FF2B5EF4-FFF2-40B4-BE49-F238E27FC236}">
                <a16:creationId xmlns:a16="http://schemas.microsoft.com/office/drawing/2014/main" id="{50EBDF47-5FAD-4E3B-A9B6-455A57A4D823}"/>
              </a:ext>
            </a:extLst>
          </p:cNvPr>
          <p:cNvSpPr/>
          <p:nvPr/>
        </p:nvSpPr>
        <p:spPr>
          <a:xfrm>
            <a:off x="-30912458" y="1295400"/>
            <a:ext cx="5314950" cy="11049000"/>
          </a:xfrm>
          <a:prstGeom prst="chevron">
            <a:avLst>
              <a:gd name="adj" fmla="val 0"/>
            </a:avLst>
          </a:prstGeom>
          <a:solidFill>
            <a:schemeClr val="accent4"/>
          </a:solidFill>
          <a:ln>
            <a:noFill/>
          </a:ln>
          <a:effectLst>
            <a:outerShdw blurRad="444500" dist="546100" dir="10800000" sx="97000" sy="97000" algn="r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DFD4528-1477-424F-B381-F74953D2FE9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3" b="469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019474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E67F67B-10CD-4F0B-851D-4929A6C6EB35}"/>
              </a:ext>
            </a:extLst>
          </p:cNvPr>
          <p:cNvSpPr/>
          <p:nvPr/>
        </p:nvSpPr>
        <p:spPr>
          <a:xfrm>
            <a:off x="1563687" y="0"/>
            <a:ext cx="8881575" cy="1371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403274-CD59-460F-8C83-D2242D81EB9E}"/>
              </a:ext>
            </a:extLst>
          </p:cNvPr>
          <p:cNvSpPr/>
          <p:nvPr/>
        </p:nvSpPr>
        <p:spPr>
          <a:xfrm>
            <a:off x="3516688" y="3764845"/>
            <a:ext cx="5503652" cy="2169046"/>
          </a:xfrm>
          <a:prstGeom prst="rect">
            <a:avLst/>
          </a:prstGeom>
          <a:solidFill>
            <a:srgbClr val="223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31569C-6C0E-4996-8412-33AE02D0468D}"/>
              </a:ext>
            </a:extLst>
          </p:cNvPr>
          <p:cNvSpPr txBox="1"/>
          <p:nvPr/>
        </p:nvSpPr>
        <p:spPr>
          <a:xfrm>
            <a:off x="2413360" y="3764845"/>
            <a:ext cx="7710307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Шахматная программа </a:t>
            </a:r>
            <a:r>
              <a:rPr lang="ru-RU" sz="6600" b="1" dirty="0">
                <a:solidFill>
                  <a:srgbClr val="377DFF"/>
                </a:solidFill>
                <a:latin typeface="Century Gothic"/>
              </a:rPr>
              <a:t>«Каисса»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600" b="1" dirty="0">
                <a:solidFill>
                  <a:schemeClr val="bg1"/>
                </a:solidFill>
                <a:latin typeface="Century Gothic"/>
              </a:rPr>
              <a:t>на базе вычислительной машины М-2 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0" name="object 3">
            <a:extLst>
              <a:ext uri="{FF2B5EF4-FFF2-40B4-BE49-F238E27FC236}">
                <a16:creationId xmlns:a16="http://schemas.microsoft.com/office/drawing/2014/main" id="{DA76FF58-6115-42FB-B2E2-A16154DD0D9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445262" y="0"/>
            <a:ext cx="12378226" cy="13716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15932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6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6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9" name="Group 658">
            <a:extLst>
              <a:ext uri="{FF2B5EF4-FFF2-40B4-BE49-F238E27FC236}">
                <a16:creationId xmlns:a16="http://schemas.microsoft.com/office/drawing/2014/main" id="{4818D8AA-0C3A-498D-BB64-D392C280E0F6}"/>
              </a:ext>
            </a:extLst>
          </p:cNvPr>
          <p:cNvGrpSpPr/>
          <p:nvPr/>
        </p:nvGrpSpPr>
        <p:grpSpPr>
          <a:xfrm>
            <a:off x="10446192" y="4227958"/>
            <a:ext cx="3499111" cy="564115"/>
            <a:chOff x="10446192" y="4227958"/>
            <a:chExt cx="3499111" cy="564115"/>
          </a:xfrm>
          <a:solidFill>
            <a:schemeClr val="tx1">
              <a:lumMod val="10000"/>
              <a:lumOff val="90000"/>
            </a:schemeClr>
          </a:solidFill>
        </p:grpSpPr>
        <p:sp>
          <p:nvSpPr>
            <p:cNvPr id="620" name="Freeform 291">
              <a:extLst>
                <a:ext uri="{FF2B5EF4-FFF2-40B4-BE49-F238E27FC236}">
                  <a16:creationId xmlns:a16="http://schemas.microsoft.com/office/drawing/2014/main" id="{186524C4-D760-4BA5-9223-9C5662959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46192" y="4227958"/>
              <a:ext cx="163273" cy="564115"/>
            </a:xfrm>
            <a:custGeom>
              <a:avLst/>
              <a:gdLst>
                <a:gd name="T0" fmla="*/ 90 w 116"/>
                <a:gd name="T1" fmla="*/ 0 h 401"/>
                <a:gd name="T2" fmla="*/ 26 w 116"/>
                <a:gd name="T3" fmla="*/ 0 h 401"/>
                <a:gd name="T4" fmla="*/ 26 w 116"/>
                <a:gd name="T5" fmla="*/ 140 h 401"/>
                <a:gd name="T6" fmla="*/ 0 w 116"/>
                <a:gd name="T7" fmla="*/ 140 h 401"/>
                <a:gd name="T8" fmla="*/ 0 w 116"/>
                <a:gd name="T9" fmla="*/ 401 h 401"/>
                <a:gd name="T10" fmla="*/ 116 w 116"/>
                <a:gd name="T11" fmla="*/ 401 h 401"/>
                <a:gd name="T12" fmla="*/ 116 w 116"/>
                <a:gd name="T13" fmla="*/ 140 h 401"/>
                <a:gd name="T14" fmla="*/ 90 w 116"/>
                <a:gd name="T15" fmla="*/ 140 h 401"/>
                <a:gd name="T16" fmla="*/ 90 w 116"/>
                <a:gd name="T1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401">
                  <a:moveTo>
                    <a:pt x="90" y="0"/>
                  </a:moveTo>
                  <a:lnTo>
                    <a:pt x="26" y="0"/>
                  </a:lnTo>
                  <a:lnTo>
                    <a:pt x="26" y="140"/>
                  </a:lnTo>
                  <a:lnTo>
                    <a:pt x="0" y="140"/>
                  </a:lnTo>
                  <a:lnTo>
                    <a:pt x="0" y="401"/>
                  </a:lnTo>
                  <a:lnTo>
                    <a:pt x="116" y="401"/>
                  </a:lnTo>
                  <a:lnTo>
                    <a:pt x="116" y="140"/>
                  </a:lnTo>
                  <a:lnTo>
                    <a:pt x="90" y="140"/>
                  </a:lnTo>
                  <a:lnTo>
                    <a:pt x="9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1" name="Freeform 292">
              <a:extLst>
                <a:ext uri="{FF2B5EF4-FFF2-40B4-BE49-F238E27FC236}">
                  <a16:creationId xmlns:a16="http://schemas.microsoft.com/office/drawing/2014/main" id="{02626EE5-B2B9-4AB9-A60B-54130BF9F9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62820" y="4227958"/>
              <a:ext cx="163273" cy="564115"/>
            </a:xfrm>
            <a:custGeom>
              <a:avLst/>
              <a:gdLst>
                <a:gd name="T0" fmla="*/ 90 w 116"/>
                <a:gd name="T1" fmla="*/ 0 h 401"/>
                <a:gd name="T2" fmla="*/ 26 w 116"/>
                <a:gd name="T3" fmla="*/ 0 h 401"/>
                <a:gd name="T4" fmla="*/ 26 w 116"/>
                <a:gd name="T5" fmla="*/ 140 h 401"/>
                <a:gd name="T6" fmla="*/ 0 w 116"/>
                <a:gd name="T7" fmla="*/ 140 h 401"/>
                <a:gd name="T8" fmla="*/ 0 w 116"/>
                <a:gd name="T9" fmla="*/ 401 h 401"/>
                <a:gd name="T10" fmla="*/ 116 w 116"/>
                <a:gd name="T11" fmla="*/ 401 h 401"/>
                <a:gd name="T12" fmla="*/ 116 w 116"/>
                <a:gd name="T13" fmla="*/ 140 h 401"/>
                <a:gd name="T14" fmla="*/ 90 w 116"/>
                <a:gd name="T15" fmla="*/ 140 h 401"/>
                <a:gd name="T16" fmla="*/ 90 w 116"/>
                <a:gd name="T1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401">
                  <a:moveTo>
                    <a:pt x="90" y="0"/>
                  </a:moveTo>
                  <a:lnTo>
                    <a:pt x="26" y="0"/>
                  </a:lnTo>
                  <a:lnTo>
                    <a:pt x="26" y="140"/>
                  </a:lnTo>
                  <a:lnTo>
                    <a:pt x="0" y="140"/>
                  </a:lnTo>
                  <a:lnTo>
                    <a:pt x="0" y="401"/>
                  </a:lnTo>
                  <a:lnTo>
                    <a:pt x="116" y="401"/>
                  </a:lnTo>
                  <a:lnTo>
                    <a:pt x="116" y="140"/>
                  </a:lnTo>
                  <a:lnTo>
                    <a:pt x="90" y="140"/>
                  </a:lnTo>
                  <a:lnTo>
                    <a:pt x="9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2" name="Freeform 293">
              <a:extLst>
                <a:ext uri="{FF2B5EF4-FFF2-40B4-BE49-F238E27FC236}">
                  <a16:creationId xmlns:a16="http://schemas.microsoft.com/office/drawing/2014/main" id="{5BAA5E2E-780C-4CEF-ACF0-2279FB374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79448" y="4227958"/>
              <a:ext cx="163273" cy="564115"/>
            </a:xfrm>
            <a:custGeom>
              <a:avLst/>
              <a:gdLst>
                <a:gd name="T0" fmla="*/ 90 w 116"/>
                <a:gd name="T1" fmla="*/ 0 h 401"/>
                <a:gd name="T2" fmla="*/ 26 w 116"/>
                <a:gd name="T3" fmla="*/ 0 h 401"/>
                <a:gd name="T4" fmla="*/ 26 w 116"/>
                <a:gd name="T5" fmla="*/ 140 h 401"/>
                <a:gd name="T6" fmla="*/ 0 w 116"/>
                <a:gd name="T7" fmla="*/ 140 h 401"/>
                <a:gd name="T8" fmla="*/ 0 w 116"/>
                <a:gd name="T9" fmla="*/ 401 h 401"/>
                <a:gd name="T10" fmla="*/ 116 w 116"/>
                <a:gd name="T11" fmla="*/ 401 h 401"/>
                <a:gd name="T12" fmla="*/ 116 w 116"/>
                <a:gd name="T13" fmla="*/ 140 h 401"/>
                <a:gd name="T14" fmla="*/ 90 w 116"/>
                <a:gd name="T15" fmla="*/ 140 h 401"/>
                <a:gd name="T16" fmla="*/ 90 w 116"/>
                <a:gd name="T1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401">
                  <a:moveTo>
                    <a:pt x="90" y="0"/>
                  </a:moveTo>
                  <a:lnTo>
                    <a:pt x="26" y="0"/>
                  </a:lnTo>
                  <a:lnTo>
                    <a:pt x="26" y="140"/>
                  </a:lnTo>
                  <a:lnTo>
                    <a:pt x="0" y="140"/>
                  </a:lnTo>
                  <a:lnTo>
                    <a:pt x="0" y="401"/>
                  </a:lnTo>
                  <a:lnTo>
                    <a:pt x="116" y="401"/>
                  </a:lnTo>
                  <a:lnTo>
                    <a:pt x="116" y="140"/>
                  </a:lnTo>
                  <a:lnTo>
                    <a:pt x="90" y="140"/>
                  </a:lnTo>
                  <a:lnTo>
                    <a:pt x="9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3" name="Freeform 294">
              <a:extLst>
                <a:ext uri="{FF2B5EF4-FFF2-40B4-BE49-F238E27FC236}">
                  <a16:creationId xmlns:a16="http://schemas.microsoft.com/office/drawing/2014/main" id="{30B448E5-0CF2-4D75-9097-200322556C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97483" y="4227958"/>
              <a:ext cx="163273" cy="564115"/>
            </a:xfrm>
            <a:custGeom>
              <a:avLst/>
              <a:gdLst>
                <a:gd name="T0" fmla="*/ 90 w 116"/>
                <a:gd name="T1" fmla="*/ 0 h 401"/>
                <a:gd name="T2" fmla="*/ 26 w 116"/>
                <a:gd name="T3" fmla="*/ 0 h 401"/>
                <a:gd name="T4" fmla="*/ 26 w 116"/>
                <a:gd name="T5" fmla="*/ 140 h 401"/>
                <a:gd name="T6" fmla="*/ 0 w 116"/>
                <a:gd name="T7" fmla="*/ 140 h 401"/>
                <a:gd name="T8" fmla="*/ 0 w 116"/>
                <a:gd name="T9" fmla="*/ 401 h 401"/>
                <a:gd name="T10" fmla="*/ 116 w 116"/>
                <a:gd name="T11" fmla="*/ 401 h 401"/>
                <a:gd name="T12" fmla="*/ 116 w 116"/>
                <a:gd name="T13" fmla="*/ 140 h 401"/>
                <a:gd name="T14" fmla="*/ 90 w 116"/>
                <a:gd name="T15" fmla="*/ 140 h 401"/>
                <a:gd name="T16" fmla="*/ 90 w 116"/>
                <a:gd name="T1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401">
                  <a:moveTo>
                    <a:pt x="90" y="0"/>
                  </a:moveTo>
                  <a:lnTo>
                    <a:pt x="26" y="0"/>
                  </a:lnTo>
                  <a:lnTo>
                    <a:pt x="26" y="140"/>
                  </a:lnTo>
                  <a:lnTo>
                    <a:pt x="0" y="140"/>
                  </a:lnTo>
                  <a:lnTo>
                    <a:pt x="0" y="401"/>
                  </a:lnTo>
                  <a:lnTo>
                    <a:pt x="116" y="401"/>
                  </a:lnTo>
                  <a:lnTo>
                    <a:pt x="116" y="140"/>
                  </a:lnTo>
                  <a:lnTo>
                    <a:pt x="90" y="140"/>
                  </a:lnTo>
                  <a:lnTo>
                    <a:pt x="9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4" name="Freeform 295">
              <a:extLst>
                <a:ext uri="{FF2B5EF4-FFF2-40B4-BE49-F238E27FC236}">
                  <a16:creationId xmlns:a16="http://schemas.microsoft.com/office/drawing/2014/main" id="{0D16DC9A-F5FA-4094-B9BA-65E6EDCA2D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14110" y="4227958"/>
              <a:ext cx="163273" cy="564115"/>
            </a:xfrm>
            <a:custGeom>
              <a:avLst/>
              <a:gdLst>
                <a:gd name="T0" fmla="*/ 90 w 116"/>
                <a:gd name="T1" fmla="*/ 0 h 401"/>
                <a:gd name="T2" fmla="*/ 26 w 116"/>
                <a:gd name="T3" fmla="*/ 0 h 401"/>
                <a:gd name="T4" fmla="*/ 26 w 116"/>
                <a:gd name="T5" fmla="*/ 140 h 401"/>
                <a:gd name="T6" fmla="*/ 0 w 116"/>
                <a:gd name="T7" fmla="*/ 140 h 401"/>
                <a:gd name="T8" fmla="*/ 0 w 116"/>
                <a:gd name="T9" fmla="*/ 401 h 401"/>
                <a:gd name="T10" fmla="*/ 116 w 116"/>
                <a:gd name="T11" fmla="*/ 401 h 401"/>
                <a:gd name="T12" fmla="*/ 116 w 116"/>
                <a:gd name="T13" fmla="*/ 140 h 401"/>
                <a:gd name="T14" fmla="*/ 90 w 116"/>
                <a:gd name="T15" fmla="*/ 140 h 401"/>
                <a:gd name="T16" fmla="*/ 90 w 116"/>
                <a:gd name="T1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401">
                  <a:moveTo>
                    <a:pt x="90" y="0"/>
                  </a:moveTo>
                  <a:lnTo>
                    <a:pt x="26" y="0"/>
                  </a:lnTo>
                  <a:lnTo>
                    <a:pt x="26" y="140"/>
                  </a:lnTo>
                  <a:lnTo>
                    <a:pt x="0" y="140"/>
                  </a:lnTo>
                  <a:lnTo>
                    <a:pt x="0" y="401"/>
                  </a:lnTo>
                  <a:lnTo>
                    <a:pt x="116" y="401"/>
                  </a:lnTo>
                  <a:lnTo>
                    <a:pt x="116" y="140"/>
                  </a:lnTo>
                  <a:lnTo>
                    <a:pt x="90" y="140"/>
                  </a:lnTo>
                  <a:lnTo>
                    <a:pt x="9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5" name="Freeform 296">
              <a:extLst>
                <a:ext uri="{FF2B5EF4-FFF2-40B4-BE49-F238E27FC236}">
                  <a16:creationId xmlns:a16="http://schemas.microsoft.com/office/drawing/2014/main" id="{60750EC0-8D8E-4257-B55F-1AE1265377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30738" y="4227958"/>
              <a:ext cx="163273" cy="564115"/>
            </a:xfrm>
            <a:custGeom>
              <a:avLst/>
              <a:gdLst>
                <a:gd name="T0" fmla="*/ 90 w 116"/>
                <a:gd name="T1" fmla="*/ 0 h 401"/>
                <a:gd name="T2" fmla="*/ 26 w 116"/>
                <a:gd name="T3" fmla="*/ 0 h 401"/>
                <a:gd name="T4" fmla="*/ 26 w 116"/>
                <a:gd name="T5" fmla="*/ 140 h 401"/>
                <a:gd name="T6" fmla="*/ 0 w 116"/>
                <a:gd name="T7" fmla="*/ 140 h 401"/>
                <a:gd name="T8" fmla="*/ 0 w 116"/>
                <a:gd name="T9" fmla="*/ 401 h 401"/>
                <a:gd name="T10" fmla="*/ 116 w 116"/>
                <a:gd name="T11" fmla="*/ 401 h 401"/>
                <a:gd name="T12" fmla="*/ 116 w 116"/>
                <a:gd name="T13" fmla="*/ 140 h 401"/>
                <a:gd name="T14" fmla="*/ 90 w 116"/>
                <a:gd name="T15" fmla="*/ 140 h 401"/>
                <a:gd name="T16" fmla="*/ 90 w 116"/>
                <a:gd name="T1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401">
                  <a:moveTo>
                    <a:pt x="90" y="0"/>
                  </a:moveTo>
                  <a:lnTo>
                    <a:pt x="26" y="0"/>
                  </a:lnTo>
                  <a:lnTo>
                    <a:pt x="26" y="140"/>
                  </a:lnTo>
                  <a:lnTo>
                    <a:pt x="0" y="140"/>
                  </a:lnTo>
                  <a:lnTo>
                    <a:pt x="0" y="401"/>
                  </a:lnTo>
                  <a:lnTo>
                    <a:pt x="116" y="401"/>
                  </a:lnTo>
                  <a:lnTo>
                    <a:pt x="116" y="140"/>
                  </a:lnTo>
                  <a:lnTo>
                    <a:pt x="90" y="140"/>
                  </a:lnTo>
                  <a:lnTo>
                    <a:pt x="9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6" name="Freeform 297">
              <a:extLst>
                <a:ext uri="{FF2B5EF4-FFF2-40B4-BE49-F238E27FC236}">
                  <a16:creationId xmlns:a16="http://schemas.microsoft.com/office/drawing/2014/main" id="{37AE6CD3-9E8D-4E2A-BCA7-3CB6A10D42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48774" y="4227958"/>
              <a:ext cx="163273" cy="564115"/>
            </a:xfrm>
            <a:custGeom>
              <a:avLst/>
              <a:gdLst>
                <a:gd name="T0" fmla="*/ 90 w 116"/>
                <a:gd name="T1" fmla="*/ 0 h 401"/>
                <a:gd name="T2" fmla="*/ 26 w 116"/>
                <a:gd name="T3" fmla="*/ 0 h 401"/>
                <a:gd name="T4" fmla="*/ 26 w 116"/>
                <a:gd name="T5" fmla="*/ 140 h 401"/>
                <a:gd name="T6" fmla="*/ 0 w 116"/>
                <a:gd name="T7" fmla="*/ 140 h 401"/>
                <a:gd name="T8" fmla="*/ 0 w 116"/>
                <a:gd name="T9" fmla="*/ 401 h 401"/>
                <a:gd name="T10" fmla="*/ 116 w 116"/>
                <a:gd name="T11" fmla="*/ 401 h 401"/>
                <a:gd name="T12" fmla="*/ 116 w 116"/>
                <a:gd name="T13" fmla="*/ 140 h 401"/>
                <a:gd name="T14" fmla="*/ 90 w 116"/>
                <a:gd name="T15" fmla="*/ 140 h 401"/>
                <a:gd name="T16" fmla="*/ 90 w 116"/>
                <a:gd name="T1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401">
                  <a:moveTo>
                    <a:pt x="90" y="0"/>
                  </a:moveTo>
                  <a:lnTo>
                    <a:pt x="26" y="0"/>
                  </a:lnTo>
                  <a:lnTo>
                    <a:pt x="26" y="140"/>
                  </a:lnTo>
                  <a:lnTo>
                    <a:pt x="0" y="140"/>
                  </a:lnTo>
                  <a:lnTo>
                    <a:pt x="0" y="401"/>
                  </a:lnTo>
                  <a:lnTo>
                    <a:pt x="116" y="401"/>
                  </a:lnTo>
                  <a:lnTo>
                    <a:pt x="116" y="140"/>
                  </a:lnTo>
                  <a:lnTo>
                    <a:pt x="90" y="140"/>
                  </a:lnTo>
                  <a:lnTo>
                    <a:pt x="9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7" name="Freeform 298">
              <a:extLst>
                <a:ext uri="{FF2B5EF4-FFF2-40B4-BE49-F238E27FC236}">
                  <a16:creationId xmlns:a16="http://schemas.microsoft.com/office/drawing/2014/main" id="{BE0B92A1-0026-45E7-B7EC-D6C68186CC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65402" y="4227958"/>
              <a:ext cx="163273" cy="564115"/>
            </a:xfrm>
            <a:custGeom>
              <a:avLst/>
              <a:gdLst>
                <a:gd name="T0" fmla="*/ 90 w 116"/>
                <a:gd name="T1" fmla="*/ 0 h 401"/>
                <a:gd name="T2" fmla="*/ 26 w 116"/>
                <a:gd name="T3" fmla="*/ 0 h 401"/>
                <a:gd name="T4" fmla="*/ 26 w 116"/>
                <a:gd name="T5" fmla="*/ 140 h 401"/>
                <a:gd name="T6" fmla="*/ 0 w 116"/>
                <a:gd name="T7" fmla="*/ 140 h 401"/>
                <a:gd name="T8" fmla="*/ 0 w 116"/>
                <a:gd name="T9" fmla="*/ 401 h 401"/>
                <a:gd name="T10" fmla="*/ 116 w 116"/>
                <a:gd name="T11" fmla="*/ 401 h 401"/>
                <a:gd name="T12" fmla="*/ 116 w 116"/>
                <a:gd name="T13" fmla="*/ 140 h 401"/>
                <a:gd name="T14" fmla="*/ 90 w 116"/>
                <a:gd name="T15" fmla="*/ 140 h 401"/>
                <a:gd name="T16" fmla="*/ 90 w 116"/>
                <a:gd name="T1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401">
                  <a:moveTo>
                    <a:pt x="90" y="0"/>
                  </a:moveTo>
                  <a:lnTo>
                    <a:pt x="26" y="0"/>
                  </a:lnTo>
                  <a:lnTo>
                    <a:pt x="26" y="140"/>
                  </a:lnTo>
                  <a:lnTo>
                    <a:pt x="0" y="140"/>
                  </a:lnTo>
                  <a:lnTo>
                    <a:pt x="0" y="401"/>
                  </a:lnTo>
                  <a:lnTo>
                    <a:pt x="116" y="401"/>
                  </a:lnTo>
                  <a:lnTo>
                    <a:pt x="116" y="140"/>
                  </a:lnTo>
                  <a:lnTo>
                    <a:pt x="90" y="140"/>
                  </a:lnTo>
                  <a:lnTo>
                    <a:pt x="9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8" name="Freeform 299">
              <a:extLst>
                <a:ext uri="{FF2B5EF4-FFF2-40B4-BE49-F238E27FC236}">
                  <a16:creationId xmlns:a16="http://schemas.microsoft.com/office/drawing/2014/main" id="{24E5A6C4-49F0-4530-875C-DD0930E27E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82030" y="4227958"/>
              <a:ext cx="163273" cy="564115"/>
            </a:xfrm>
            <a:custGeom>
              <a:avLst/>
              <a:gdLst>
                <a:gd name="T0" fmla="*/ 90 w 116"/>
                <a:gd name="T1" fmla="*/ 140 h 401"/>
                <a:gd name="T2" fmla="*/ 90 w 116"/>
                <a:gd name="T3" fmla="*/ 0 h 401"/>
                <a:gd name="T4" fmla="*/ 26 w 116"/>
                <a:gd name="T5" fmla="*/ 0 h 401"/>
                <a:gd name="T6" fmla="*/ 26 w 116"/>
                <a:gd name="T7" fmla="*/ 140 h 401"/>
                <a:gd name="T8" fmla="*/ 0 w 116"/>
                <a:gd name="T9" fmla="*/ 140 h 401"/>
                <a:gd name="T10" fmla="*/ 0 w 116"/>
                <a:gd name="T11" fmla="*/ 401 h 401"/>
                <a:gd name="T12" fmla="*/ 116 w 116"/>
                <a:gd name="T13" fmla="*/ 401 h 401"/>
                <a:gd name="T14" fmla="*/ 116 w 116"/>
                <a:gd name="T15" fmla="*/ 140 h 401"/>
                <a:gd name="T16" fmla="*/ 90 w 116"/>
                <a:gd name="T17" fmla="*/ 14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401">
                  <a:moveTo>
                    <a:pt x="90" y="140"/>
                  </a:moveTo>
                  <a:lnTo>
                    <a:pt x="90" y="0"/>
                  </a:lnTo>
                  <a:lnTo>
                    <a:pt x="26" y="0"/>
                  </a:lnTo>
                  <a:lnTo>
                    <a:pt x="26" y="140"/>
                  </a:lnTo>
                  <a:lnTo>
                    <a:pt x="0" y="140"/>
                  </a:lnTo>
                  <a:lnTo>
                    <a:pt x="0" y="401"/>
                  </a:lnTo>
                  <a:lnTo>
                    <a:pt x="116" y="401"/>
                  </a:lnTo>
                  <a:lnTo>
                    <a:pt x="116" y="140"/>
                  </a:lnTo>
                  <a:lnTo>
                    <a:pt x="90" y="1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58" name="Group 657">
            <a:extLst>
              <a:ext uri="{FF2B5EF4-FFF2-40B4-BE49-F238E27FC236}">
                <a16:creationId xmlns:a16="http://schemas.microsoft.com/office/drawing/2014/main" id="{763CF4FB-7228-4B62-B025-215B8B3BAA8D}"/>
              </a:ext>
            </a:extLst>
          </p:cNvPr>
          <p:cNvGrpSpPr/>
          <p:nvPr/>
        </p:nvGrpSpPr>
        <p:grpSpPr>
          <a:xfrm>
            <a:off x="10446192" y="8894211"/>
            <a:ext cx="3499111" cy="564115"/>
            <a:chOff x="10446192" y="8894211"/>
            <a:chExt cx="3499111" cy="564115"/>
          </a:xfrm>
          <a:solidFill>
            <a:schemeClr val="tx1">
              <a:lumMod val="10000"/>
              <a:lumOff val="90000"/>
            </a:schemeClr>
          </a:solidFill>
        </p:grpSpPr>
        <p:sp>
          <p:nvSpPr>
            <p:cNvPr id="629" name="Freeform 300">
              <a:extLst>
                <a:ext uri="{FF2B5EF4-FFF2-40B4-BE49-F238E27FC236}">
                  <a16:creationId xmlns:a16="http://schemas.microsoft.com/office/drawing/2014/main" id="{5FE68D12-B172-4274-845D-89698DEE51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82030" y="8894211"/>
              <a:ext cx="163273" cy="564115"/>
            </a:xfrm>
            <a:custGeom>
              <a:avLst/>
              <a:gdLst>
                <a:gd name="T0" fmla="*/ 0 w 116"/>
                <a:gd name="T1" fmla="*/ 261 h 401"/>
                <a:gd name="T2" fmla="*/ 26 w 116"/>
                <a:gd name="T3" fmla="*/ 261 h 401"/>
                <a:gd name="T4" fmla="*/ 26 w 116"/>
                <a:gd name="T5" fmla="*/ 401 h 401"/>
                <a:gd name="T6" fmla="*/ 90 w 116"/>
                <a:gd name="T7" fmla="*/ 401 h 401"/>
                <a:gd name="T8" fmla="*/ 90 w 116"/>
                <a:gd name="T9" fmla="*/ 261 h 401"/>
                <a:gd name="T10" fmla="*/ 116 w 116"/>
                <a:gd name="T11" fmla="*/ 261 h 401"/>
                <a:gd name="T12" fmla="*/ 116 w 116"/>
                <a:gd name="T13" fmla="*/ 0 h 401"/>
                <a:gd name="T14" fmla="*/ 0 w 116"/>
                <a:gd name="T15" fmla="*/ 0 h 401"/>
                <a:gd name="T16" fmla="*/ 0 w 116"/>
                <a:gd name="T17" fmla="*/ 26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401">
                  <a:moveTo>
                    <a:pt x="0" y="261"/>
                  </a:moveTo>
                  <a:lnTo>
                    <a:pt x="26" y="261"/>
                  </a:lnTo>
                  <a:lnTo>
                    <a:pt x="26" y="401"/>
                  </a:lnTo>
                  <a:lnTo>
                    <a:pt x="90" y="401"/>
                  </a:lnTo>
                  <a:lnTo>
                    <a:pt x="90" y="261"/>
                  </a:lnTo>
                  <a:lnTo>
                    <a:pt x="116" y="261"/>
                  </a:lnTo>
                  <a:lnTo>
                    <a:pt x="116" y="0"/>
                  </a:lnTo>
                  <a:lnTo>
                    <a:pt x="0" y="0"/>
                  </a:lnTo>
                  <a:lnTo>
                    <a:pt x="0" y="2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0" name="Freeform 301">
              <a:extLst>
                <a:ext uri="{FF2B5EF4-FFF2-40B4-BE49-F238E27FC236}">
                  <a16:creationId xmlns:a16="http://schemas.microsoft.com/office/drawing/2014/main" id="{2CD19A97-B2F3-4702-8001-F75B6BECFE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65402" y="8894211"/>
              <a:ext cx="163273" cy="564115"/>
            </a:xfrm>
            <a:custGeom>
              <a:avLst/>
              <a:gdLst>
                <a:gd name="T0" fmla="*/ 0 w 116"/>
                <a:gd name="T1" fmla="*/ 261 h 401"/>
                <a:gd name="T2" fmla="*/ 26 w 116"/>
                <a:gd name="T3" fmla="*/ 261 h 401"/>
                <a:gd name="T4" fmla="*/ 26 w 116"/>
                <a:gd name="T5" fmla="*/ 401 h 401"/>
                <a:gd name="T6" fmla="*/ 90 w 116"/>
                <a:gd name="T7" fmla="*/ 401 h 401"/>
                <a:gd name="T8" fmla="*/ 90 w 116"/>
                <a:gd name="T9" fmla="*/ 261 h 401"/>
                <a:gd name="T10" fmla="*/ 116 w 116"/>
                <a:gd name="T11" fmla="*/ 261 h 401"/>
                <a:gd name="T12" fmla="*/ 116 w 116"/>
                <a:gd name="T13" fmla="*/ 0 h 401"/>
                <a:gd name="T14" fmla="*/ 0 w 116"/>
                <a:gd name="T15" fmla="*/ 0 h 401"/>
                <a:gd name="T16" fmla="*/ 0 w 116"/>
                <a:gd name="T17" fmla="*/ 26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401">
                  <a:moveTo>
                    <a:pt x="0" y="261"/>
                  </a:moveTo>
                  <a:lnTo>
                    <a:pt x="26" y="261"/>
                  </a:lnTo>
                  <a:lnTo>
                    <a:pt x="26" y="401"/>
                  </a:lnTo>
                  <a:lnTo>
                    <a:pt x="90" y="401"/>
                  </a:lnTo>
                  <a:lnTo>
                    <a:pt x="90" y="261"/>
                  </a:lnTo>
                  <a:lnTo>
                    <a:pt x="116" y="261"/>
                  </a:lnTo>
                  <a:lnTo>
                    <a:pt x="116" y="0"/>
                  </a:lnTo>
                  <a:lnTo>
                    <a:pt x="0" y="0"/>
                  </a:lnTo>
                  <a:lnTo>
                    <a:pt x="0" y="2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1" name="Freeform 302">
              <a:extLst>
                <a:ext uri="{FF2B5EF4-FFF2-40B4-BE49-F238E27FC236}">
                  <a16:creationId xmlns:a16="http://schemas.microsoft.com/office/drawing/2014/main" id="{51EAF810-A305-4054-912F-6ED36EF5B2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48774" y="8894211"/>
              <a:ext cx="163273" cy="564115"/>
            </a:xfrm>
            <a:custGeom>
              <a:avLst/>
              <a:gdLst>
                <a:gd name="T0" fmla="*/ 0 w 116"/>
                <a:gd name="T1" fmla="*/ 261 h 401"/>
                <a:gd name="T2" fmla="*/ 26 w 116"/>
                <a:gd name="T3" fmla="*/ 261 h 401"/>
                <a:gd name="T4" fmla="*/ 26 w 116"/>
                <a:gd name="T5" fmla="*/ 401 h 401"/>
                <a:gd name="T6" fmla="*/ 90 w 116"/>
                <a:gd name="T7" fmla="*/ 401 h 401"/>
                <a:gd name="T8" fmla="*/ 90 w 116"/>
                <a:gd name="T9" fmla="*/ 261 h 401"/>
                <a:gd name="T10" fmla="*/ 116 w 116"/>
                <a:gd name="T11" fmla="*/ 261 h 401"/>
                <a:gd name="T12" fmla="*/ 116 w 116"/>
                <a:gd name="T13" fmla="*/ 0 h 401"/>
                <a:gd name="T14" fmla="*/ 0 w 116"/>
                <a:gd name="T15" fmla="*/ 0 h 401"/>
                <a:gd name="T16" fmla="*/ 0 w 116"/>
                <a:gd name="T17" fmla="*/ 26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401">
                  <a:moveTo>
                    <a:pt x="0" y="261"/>
                  </a:moveTo>
                  <a:lnTo>
                    <a:pt x="26" y="261"/>
                  </a:lnTo>
                  <a:lnTo>
                    <a:pt x="26" y="401"/>
                  </a:lnTo>
                  <a:lnTo>
                    <a:pt x="90" y="401"/>
                  </a:lnTo>
                  <a:lnTo>
                    <a:pt x="90" y="261"/>
                  </a:lnTo>
                  <a:lnTo>
                    <a:pt x="116" y="261"/>
                  </a:lnTo>
                  <a:lnTo>
                    <a:pt x="116" y="0"/>
                  </a:lnTo>
                  <a:lnTo>
                    <a:pt x="0" y="0"/>
                  </a:lnTo>
                  <a:lnTo>
                    <a:pt x="0" y="2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2" name="Freeform 303">
              <a:extLst>
                <a:ext uri="{FF2B5EF4-FFF2-40B4-BE49-F238E27FC236}">
                  <a16:creationId xmlns:a16="http://schemas.microsoft.com/office/drawing/2014/main" id="{5E3249E3-A81B-4A8F-8600-4C8688DED0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30738" y="8894211"/>
              <a:ext cx="163273" cy="564115"/>
            </a:xfrm>
            <a:custGeom>
              <a:avLst/>
              <a:gdLst>
                <a:gd name="T0" fmla="*/ 0 w 116"/>
                <a:gd name="T1" fmla="*/ 261 h 401"/>
                <a:gd name="T2" fmla="*/ 26 w 116"/>
                <a:gd name="T3" fmla="*/ 261 h 401"/>
                <a:gd name="T4" fmla="*/ 26 w 116"/>
                <a:gd name="T5" fmla="*/ 401 h 401"/>
                <a:gd name="T6" fmla="*/ 90 w 116"/>
                <a:gd name="T7" fmla="*/ 401 h 401"/>
                <a:gd name="T8" fmla="*/ 90 w 116"/>
                <a:gd name="T9" fmla="*/ 261 h 401"/>
                <a:gd name="T10" fmla="*/ 116 w 116"/>
                <a:gd name="T11" fmla="*/ 261 h 401"/>
                <a:gd name="T12" fmla="*/ 116 w 116"/>
                <a:gd name="T13" fmla="*/ 0 h 401"/>
                <a:gd name="T14" fmla="*/ 0 w 116"/>
                <a:gd name="T15" fmla="*/ 0 h 401"/>
                <a:gd name="T16" fmla="*/ 0 w 116"/>
                <a:gd name="T17" fmla="*/ 26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401">
                  <a:moveTo>
                    <a:pt x="0" y="261"/>
                  </a:moveTo>
                  <a:lnTo>
                    <a:pt x="26" y="261"/>
                  </a:lnTo>
                  <a:lnTo>
                    <a:pt x="26" y="401"/>
                  </a:lnTo>
                  <a:lnTo>
                    <a:pt x="90" y="401"/>
                  </a:lnTo>
                  <a:lnTo>
                    <a:pt x="90" y="261"/>
                  </a:lnTo>
                  <a:lnTo>
                    <a:pt x="116" y="261"/>
                  </a:lnTo>
                  <a:lnTo>
                    <a:pt x="116" y="0"/>
                  </a:lnTo>
                  <a:lnTo>
                    <a:pt x="0" y="0"/>
                  </a:lnTo>
                  <a:lnTo>
                    <a:pt x="0" y="2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3" name="Freeform 304">
              <a:extLst>
                <a:ext uri="{FF2B5EF4-FFF2-40B4-BE49-F238E27FC236}">
                  <a16:creationId xmlns:a16="http://schemas.microsoft.com/office/drawing/2014/main" id="{6958C0DA-661D-4522-A638-478AFE9A46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14110" y="8894211"/>
              <a:ext cx="163273" cy="564115"/>
            </a:xfrm>
            <a:custGeom>
              <a:avLst/>
              <a:gdLst>
                <a:gd name="T0" fmla="*/ 0 w 116"/>
                <a:gd name="T1" fmla="*/ 261 h 401"/>
                <a:gd name="T2" fmla="*/ 26 w 116"/>
                <a:gd name="T3" fmla="*/ 261 h 401"/>
                <a:gd name="T4" fmla="*/ 26 w 116"/>
                <a:gd name="T5" fmla="*/ 401 h 401"/>
                <a:gd name="T6" fmla="*/ 90 w 116"/>
                <a:gd name="T7" fmla="*/ 401 h 401"/>
                <a:gd name="T8" fmla="*/ 90 w 116"/>
                <a:gd name="T9" fmla="*/ 261 h 401"/>
                <a:gd name="T10" fmla="*/ 116 w 116"/>
                <a:gd name="T11" fmla="*/ 261 h 401"/>
                <a:gd name="T12" fmla="*/ 116 w 116"/>
                <a:gd name="T13" fmla="*/ 0 h 401"/>
                <a:gd name="T14" fmla="*/ 0 w 116"/>
                <a:gd name="T15" fmla="*/ 0 h 401"/>
                <a:gd name="T16" fmla="*/ 0 w 116"/>
                <a:gd name="T17" fmla="*/ 26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401">
                  <a:moveTo>
                    <a:pt x="0" y="261"/>
                  </a:moveTo>
                  <a:lnTo>
                    <a:pt x="26" y="261"/>
                  </a:lnTo>
                  <a:lnTo>
                    <a:pt x="26" y="401"/>
                  </a:lnTo>
                  <a:lnTo>
                    <a:pt x="90" y="401"/>
                  </a:lnTo>
                  <a:lnTo>
                    <a:pt x="90" y="261"/>
                  </a:lnTo>
                  <a:lnTo>
                    <a:pt x="116" y="261"/>
                  </a:lnTo>
                  <a:lnTo>
                    <a:pt x="116" y="0"/>
                  </a:lnTo>
                  <a:lnTo>
                    <a:pt x="0" y="0"/>
                  </a:lnTo>
                  <a:lnTo>
                    <a:pt x="0" y="2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4" name="Freeform 305">
              <a:extLst>
                <a:ext uri="{FF2B5EF4-FFF2-40B4-BE49-F238E27FC236}">
                  <a16:creationId xmlns:a16="http://schemas.microsoft.com/office/drawing/2014/main" id="{6E68199C-FCAB-48F9-9AB8-7F769EF35E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97483" y="8894211"/>
              <a:ext cx="163273" cy="564115"/>
            </a:xfrm>
            <a:custGeom>
              <a:avLst/>
              <a:gdLst>
                <a:gd name="T0" fmla="*/ 0 w 116"/>
                <a:gd name="T1" fmla="*/ 261 h 401"/>
                <a:gd name="T2" fmla="*/ 26 w 116"/>
                <a:gd name="T3" fmla="*/ 261 h 401"/>
                <a:gd name="T4" fmla="*/ 26 w 116"/>
                <a:gd name="T5" fmla="*/ 401 h 401"/>
                <a:gd name="T6" fmla="*/ 90 w 116"/>
                <a:gd name="T7" fmla="*/ 401 h 401"/>
                <a:gd name="T8" fmla="*/ 90 w 116"/>
                <a:gd name="T9" fmla="*/ 261 h 401"/>
                <a:gd name="T10" fmla="*/ 116 w 116"/>
                <a:gd name="T11" fmla="*/ 261 h 401"/>
                <a:gd name="T12" fmla="*/ 116 w 116"/>
                <a:gd name="T13" fmla="*/ 0 h 401"/>
                <a:gd name="T14" fmla="*/ 0 w 116"/>
                <a:gd name="T15" fmla="*/ 0 h 401"/>
                <a:gd name="T16" fmla="*/ 0 w 116"/>
                <a:gd name="T17" fmla="*/ 26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401">
                  <a:moveTo>
                    <a:pt x="0" y="261"/>
                  </a:moveTo>
                  <a:lnTo>
                    <a:pt x="26" y="261"/>
                  </a:lnTo>
                  <a:lnTo>
                    <a:pt x="26" y="401"/>
                  </a:lnTo>
                  <a:lnTo>
                    <a:pt x="90" y="401"/>
                  </a:lnTo>
                  <a:lnTo>
                    <a:pt x="90" y="261"/>
                  </a:lnTo>
                  <a:lnTo>
                    <a:pt x="116" y="261"/>
                  </a:lnTo>
                  <a:lnTo>
                    <a:pt x="116" y="0"/>
                  </a:lnTo>
                  <a:lnTo>
                    <a:pt x="0" y="0"/>
                  </a:lnTo>
                  <a:lnTo>
                    <a:pt x="0" y="2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5" name="Freeform 306">
              <a:extLst>
                <a:ext uri="{FF2B5EF4-FFF2-40B4-BE49-F238E27FC236}">
                  <a16:creationId xmlns:a16="http://schemas.microsoft.com/office/drawing/2014/main" id="{E0D27B61-C921-4A8B-8A3A-EF614FDA12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79448" y="8894211"/>
              <a:ext cx="163273" cy="564115"/>
            </a:xfrm>
            <a:custGeom>
              <a:avLst/>
              <a:gdLst>
                <a:gd name="T0" fmla="*/ 0 w 116"/>
                <a:gd name="T1" fmla="*/ 261 h 401"/>
                <a:gd name="T2" fmla="*/ 26 w 116"/>
                <a:gd name="T3" fmla="*/ 261 h 401"/>
                <a:gd name="T4" fmla="*/ 26 w 116"/>
                <a:gd name="T5" fmla="*/ 401 h 401"/>
                <a:gd name="T6" fmla="*/ 90 w 116"/>
                <a:gd name="T7" fmla="*/ 401 h 401"/>
                <a:gd name="T8" fmla="*/ 90 w 116"/>
                <a:gd name="T9" fmla="*/ 261 h 401"/>
                <a:gd name="T10" fmla="*/ 116 w 116"/>
                <a:gd name="T11" fmla="*/ 261 h 401"/>
                <a:gd name="T12" fmla="*/ 116 w 116"/>
                <a:gd name="T13" fmla="*/ 0 h 401"/>
                <a:gd name="T14" fmla="*/ 0 w 116"/>
                <a:gd name="T15" fmla="*/ 0 h 401"/>
                <a:gd name="T16" fmla="*/ 0 w 116"/>
                <a:gd name="T17" fmla="*/ 26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401">
                  <a:moveTo>
                    <a:pt x="0" y="261"/>
                  </a:moveTo>
                  <a:lnTo>
                    <a:pt x="26" y="261"/>
                  </a:lnTo>
                  <a:lnTo>
                    <a:pt x="26" y="401"/>
                  </a:lnTo>
                  <a:lnTo>
                    <a:pt x="90" y="401"/>
                  </a:lnTo>
                  <a:lnTo>
                    <a:pt x="90" y="261"/>
                  </a:lnTo>
                  <a:lnTo>
                    <a:pt x="116" y="261"/>
                  </a:lnTo>
                  <a:lnTo>
                    <a:pt x="116" y="0"/>
                  </a:lnTo>
                  <a:lnTo>
                    <a:pt x="0" y="0"/>
                  </a:lnTo>
                  <a:lnTo>
                    <a:pt x="0" y="2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6" name="Freeform 307">
              <a:extLst>
                <a:ext uri="{FF2B5EF4-FFF2-40B4-BE49-F238E27FC236}">
                  <a16:creationId xmlns:a16="http://schemas.microsoft.com/office/drawing/2014/main" id="{206176FD-4EFD-422D-900D-B1E8C99CA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62820" y="8894211"/>
              <a:ext cx="163273" cy="564115"/>
            </a:xfrm>
            <a:custGeom>
              <a:avLst/>
              <a:gdLst>
                <a:gd name="T0" fmla="*/ 0 w 116"/>
                <a:gd name="T1" fmla="*/ 261 h 401"/>
                <a:gd name="T2" fmla="*/ 26 w 116"/>
                <a:gd name="T3" fmla="*/ 261 h 401"/>
                <a:gd name="T4" fmla="*/ 26 w 116"/>
                <a:gd name="T5" fmla="*/ 401 h 401"/>
                <a:gd name="T6" fmla="*/ 90 w 116"/>
                <a:gd name="T7" fmla="*/ 401 h 401"/>
                <a:gd name="T8" fmla="*/ 90 w 116"/>
                <a:gd name="T9" fmla="*/ 261 h 401"/>
                <a:gd name="T10" fmla="*/ 116 w 116"/>
                <a:gd name="T11" fmla="*/ 261 h 401"/>
                <a:gd name="T12" fmla="*/ 116 w 116"/>
                <a:gd name="T13" fmla="*/ 0 h 401"/>
                <a:gd name="T14" fmla="*/ 0 w 116"/>
                <a:gd name="T15" fmla="*/ 0 h 401"/>
                <a:gd name="T16" fmla="*/ 0 w 116"/>
                <a:gd name="T17" fmla="*/ 26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401">
                  <a:moveTo>
                    <a:pt x="0" y="261"/>
                  </a:moveTo>
                  <a:lnTo>
                    <a:pt x="26" y="261"/>
                  </a:lnTo>
                  <a:lnTo>
                    <a:pt x="26" y="401"/>
                  </a:lnTo>
                  <a:lnTo>
                    <a:pt x="90" y="401"/>
                  </a:lnTo>
                  <a:lnTo>
                    <a:pt x="90" y="261"/>
                  </a:lnTo>
                  <a:lnTo>
                    <a:pt x="116" y="261"/>
                  </a:lnTo>
                  <a:lnTo>
                    <a:pt x="116" y="0"/>
                  </a:lnTo>
                  <a:lnTo>
                    <a:pt x="0" y="0"/>
                  </a:lnTo>
                  <a:lnTo>
                    <a:pt x="0" y="2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7" name="Freeform 308">
              <a:extLst>
                <a:ext uri="{FF2B5EF4-FFF2-40B4-BE49-F238E27FC236}">
                  <a16:creationId xmlns:a16="http://schemas.microsoft.com/office/drawing/2014/main" id="{312CA0E8-A1E9-4130-9F7E-9C27DAC10A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46192" y="8894211"/>
              <a:ext cx="163273" cy="564115"/>
            </a:xfrm>
            <a:custGeom>
              <a:avLst/>
              <a:gdLst>
                <a:gd name="T0" fmla="*/ 0 w 116"/>
                <a:gd name="T1" fmla="*/ 261 h 401"/>
                <a:gd name="T2" fmla="*/ 26 w 116"/>
                <a:gd name="T3" fmla="*/ 261 h 401"/>
                <a:gd name="T4" fmla="*/ 26 w 116"/>
                <a:gd name="T5" fmla="*/ 401 h 401"/>
                <a:gd name="T6" fmla="*/ 90 w 116"/>
                <a:gd name="T7" fmla="*/ 401 h 401"/>
                <a:gd name="T8" fmla="*/ 90 w 116"/>
                <a:gd name="T9" fmla="*/ 261 h 401"/>
                <a:gd name="T10" fmla="*/ 116 w 116"/>
                <a:gd name="T11" fmla="*/ 261 h 401"/>
                <a:gd name="T12" fmla="*/ 116 w 116"/>
                <a:gd name="T13" fmla="*/ 0 h 401"/>
                <a:gd name="T14" fmla="*/ 0 w 116"/>
                <a:gd name="T15" fmla="*/ 0 h 401"/>
                <a:gd name="T16" fmla="*/ 0 w 116"/>
                <a:gd name="T17" fmla="*/ 26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401">
                  <a:moveTo>
                    <a:pt x="0" y="261"/>
                  </a:moveTo>
                  <a:lnTo>
                    <a:pt x="26" y="261"/>
                  </a:lnTo>
                  <a:lnTo>
                    <a:pt x="26" y="401"/>
                  </a:lnTo>
                  <a:lnTo>
                    <a:pt x="90" y="401"/>
                  </a:lnTo>
                  <a:lnTo>
                    <a:pt x="90" y="261"/>
                  </a:lnTo>
                  <a:lnTo>
                    <a:pt x="116" y="261"/>
                  </a:lnTo>
                  <a:lnTo>
                    <a:pt x="116" y="0"/>
                  </a:lnTo>
                  <a:lnTo>
                    <a:pt x="0" y="0"/>
                  </a:lnTo>
                  <a:lnTo>
                    <a:pt x="0" y="2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57" name="Group 656">
            <a:extLst>
              <a:ext uri="{FF2B5EF4-FFF2-40B4-BE49-F238E27FC236}">
                <a16:creationId xmlns:a16="http://schemas.microsoft.com/office/drawing/2014/main" id="{9FC8B69B-1AB1-4C09-8DEB-724870B69732}"/>
              </a:ext>
            </a:extLst>
          </p:cNvPr>
          <p:cNvGrpSpPr/>
          <p:nvPr/>
        </p:nvGrpSpPr>
        <p:grpSpPr>
          <a:xfrm>
            <a:off x="14247920" y="5093121"/>
            <a:ext cx="563011" cy="3500042"/>
            <a:chOff x="14247920" y="5093121"/>
            <a:chExt cx="563011" cy="3500042"/>
          </a:xfrm>
          <a:solidFill>
            <a:schemeClr val="tx1">
              <a:lumMod val="10000"/>
              <a:lumOff val="90000"/>
            </a:schemeClr>
          </a:solidFill>
        </p:grpSpPr>
        <p:sp>
          <p:nvSpPr>
            <p:cNvPr id="638" name="Freeform 309">
              <a:extLst>
                <a:ext uri="{FF2B5EF4-FFF2-40B4-BE49-F238E27FC236}">
                  <a16:creationId xmlns:a16="http://schemas.microsoft.com/office/drawing/2014/main" id="{E48F7580-88AA-426C-B17F-468363151F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47920" y="5093121"/>
              <a:ext cx="563011" cy="163185"/>
            </a:xfrm>
            <a:custGeom>
              <a:avLst/>
              <a:gdLst>
                <a:gd name="T0" fmla="*/ 260 w 400"/>
                <a:gd name="T1" fmla="*/ 26 h 116"/>
                <a:gd name="T2" fmla="*/ 260 w 400"/>
                <a:gd name="T3" fmla="*/ 0 h 116"/>
                <a:gd name="T4" fmla="*/ 0 w 400"/>
                <a:gd name="T5" fmla="*/ 0 h 116"/>
                <a:gd name="T6" fmla="*/ 0 w 400"/>
                <a:gd name="T7" fmla="*/ 116 h 116"/>
                <a:gd name="T8" fmla="*/ 260 w 400"/>
                <a:gd name="T9" fmla="*/ 116 h 116"/>
                <a:gd name="T10" fmla="*/ 260 w 400"/>
                <a:gd name="T11" fmla="*/ 90 h 116"/>
                <a:gd name="T12" fmla="*/ 400 w 400"/>
                <a:gd name="T13" fmla="*/ 90 h 116"/>
                <a:gd name="T14" fmla="*/ 400 w 400"/>
                <a:gd name="T15" fmla="*/ 26 h 116"/>
                <a:gd name="T16" fmla="*/ 260 w 400"/>
                <a:gd name="T17" fmla="*/ 2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0" h="116">
                  <a:moveTo>
                    <a:pt x="260" y="26"/>
                  </a:moveTo>
                  <a:lnTo>
                    <a:pt x="260" y="0"/>
                  </a:lnTo>
                  <a:lnTo>
                    <a:pt x="0" y="0"/>
                  </a:lnTo>
                  <a:lnTo>
                    <a:pt x="0" y="116"/>
                  </a:lnTo>
                  <a:lnTo>
                    <a:pt x="260" y="116"/>
                  </a:lnTo>
                  <a:lnTo>
                    <a:pt x="260" y="90"/>
                  </a:lnTo>
                  <a:lnTo>
                    <a:pt x="400" y="90"/>
                  </a:lnTo>
                  <a:lnTo>
                    <a:pt x="400" y="26"/>
                  </a:lnTo>
                  <a:lnTo>
                    <a:pt x="260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9" name="Freeform 310">
              <a:extLst>
                <a:ext uri="{FF2B5EF4-FFF2-40B4-BE49-F238E27FC236}">
                  <a16:creationId xmlns:a16="http://schemas.microsoft.com/office/drawing/2014/main" id="{2AF04F73-42A8-4A99-89EC-410A808024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47920" y="5509525"/>
              <a:ext cx="563011" cy="164592"/>
            </a:xfrm>
            <a:custGeom>
              <a:avLst/>
              <a:gdLst>
                <a:gd name="T0" fmla="*/ 260 w 400"/>
                <a:gd name="T1" fmla="*/ 0 h 117"/>
                <a:gd name="T2" fmla="*/ 0 w 400"/>
                <a:gd name="T3" fmla="*/ 0 h 117"/>
                <a:gd name="T4" fmla="*/ 0 w 400"/>
                <a:gd name="T5" fmla="*/ 117 h 117"/>
                <a:gd name="T6" fmla="*/ 260 w 400"/>
                <a:gd name="T7" fmla="*/ 117 h 117"/>
                <a:gd name="T8" fmla="*/ 260 w 400"/>
                <a:gd name="T9" fmla="*/ 91 h 117"/>
                <a:gd name="T10" fmla="*/ 400 w 400"/>
                <a:gd name="T11" fmla="*/ 91 h 117"/>
                <a:gd name="T12" fmla="*/ 400 w 400"/>
                <a:gd name="T13" fmla="*/ 27 h 117"/>
                <a:gd name="T14" fmla="*/ 260 w 400"/>
                <a:gd name="T15" fmla="*/ 27 h 117"/>
                <a:gd name="T16" fmla="*/ 260 w 400"/>
                <a:gd name="T17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0" h="117">
                  <a:moveTo>
                    <a:pt x="260" y="0"/>
                  </a:moveTo>
                  <a:lnTo>
                    <a:pt x="0" y="0"/>
                  </a:lnTo>
                  <a:lnTo>
                    <a:pt x="0" y="117"/>
                  </a:lnTo>
                  <a:lnTo>
                    <a:pt x="260" y="117"/>
                  </a:lnTo>
                  <a:lnTo>
                    <a:pt x="260" y="91"/>
                  </a:lnTo>
                  <a:lnTo>
                    <a:pt x="400" y="91"/>
                  </a:lnTo>
                  <a:lnTo>
                    <a:pt x="400" y="27"/>
                  </a:lnTo>
                  <a:lnTo>
                    <a:pt x="260" y="27"/>
                  </a:lnTo>
                  <a:lnTo>
                    <a:pt x="26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0" name="Freeform 311">
              <a:extLst>
                <a:ext uri="{FF2B5EF4-FFF2-40B4-BE49-F238E27FC236}">
                  <a16:creationId xmlns:a16="http://schemas.microsoft.com/office/drawing/2014/main" id="{B08104DE-B722-463B-880A-33142FEF58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47920" y="5927335"/>
              <a:ext cx="563011" cy="163185"/>
            </a:xfrm>
            <a:custGeom>
              <a:avLst/>
              <a:gdLst>
                <a:gd name="T0" fmla="*/ 260 w 400"/>
                <a:gd name="T1" fmla="*/ 0 h 116"/>
                <a:gd name="T2" fmla="*/ 0 w 400"/>
                <a:gd name="T3" fmla="*/ 0 h 116"/>
                <a:gd name="T4" fmla="*/ 0 w 400"/>
                <a:gd name="T5" fmla="*/ 116 h 116"/>
                <a:gd name="T6" fmla="*/ 260 w 400"/>
                <a:gd name="T7" fmla="*/ 116 h 116"/>
                <a:gd name="T8" fmla="*/ 260 w 400"/>
                <a:gd name="T9" fmla="*/ 90 h 116"/>
                <a:gd name="T10" fmla="*/ 400 w 400"/>
                <a:gd name="T11" fmla="*/ 90 h 116"/>
                <a:gd name="T12" fmla="*/ 400 w 400"/>
                <a:gd name="T13" fmla="*/ 26 h 116"/>
                <a:gd name="T14" fmla="*/ 260 w 400"/>
                <a:gd name="T15" fmla="*/ 26 h 116"/>
                <a:gd name="T16" fmla="*/ 260 w 400"/>
                <a:gd name="T17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0" h="116">
                  <a:moveTo>
                    <a:pt x="260" y="0"/>
                  </a:moveTo>
                  <a:lnTo>
                    <a:pt x="0" y="0"/>
                  </a:lnTo>
                  <a:lnTo>
                    <a:pt x="0" y="116"/>
                  </a:lnTo>
                  <a:lnTo>
                    <a:pt x="260" y="116"/>
                  </a:lnTo>
                  <a:lnTo>
                    <a:pt x="260" y="90"/>
                  </a:lnTo>
                  <a:lnTo>
                    <a:pt x="400" y="90"/>
                  </a:lnTo>
                  <a:lnTo>
                    <a:pt x="400" y="26"/>
                  </a:lnTo>
                  <a:lnTo>
                    <a:pt x="260" y="26"/>
                  </a:lnTo>
                  <a:lnTo>
                    <a:pt x="26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1" name="Freeform 312">
              <a:extLst>
                <a:ext uri="{FF2B5EF4-FFF2-40B4-BE49-F238E27FC236}">
                  <a16:creationId xmlns:a16="http://schemas.microsoft.com/office/drawing/2014/main" id="{728BF38B-C15E-4CFF-8A60-E4D935AFC0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47920" y="6343739"/>
              <a:ext cx="563011" cy="164592"/>
            </a:xfrm>
            <a:custGeom>
              <a:avLst/>
              <a:gdLst>
                <a:gd name="T0" fmla="*/ 260 w 400"/>
                <a:gd name="T1" fmla="*/ 0 h 117"/>
                <a:gd name="T2" fmla="*/ 0 w 400"/>
                <a:gd name="T3" fmla="*/ 0 h 117"/>
                <a:gd name="T4" fmla="*/ 0 w 400"/>
                <a:gd name="T5" fmla="*/ 117 h 117"/>
                <a:gd name="T6" fmla="*/ 260 w 400"/>
                <a:gd name="T7" fmla="*/ 117 h 117"/>
                <a:gd name="T8" fmla="*/ 260 w 400"/>
                <a:gd name="T9" fmla="*/ 91 h 117"/>
                <a:gd name="T10" fmla="*/ 400 w 400"/>
                <a:gd name="T11" fmla="*/ 91 h 117"/>
                <a:gd name="T12" fmla="*/ 400 w 400"/>
                <a:gd name="T13" fmla="*/ 26 h 117"/>
                <a:gd name="T14" fmla="*/ 260 w 400"/>
                <a:gd name="T15" fmla="*/ 26 h 117"/>
                <a:gd name="T16" fmla="*/ 260 w 400"/>
                <a:gd name="T17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0" h="117">
                  <a:moveTo>
                    <a:pt x="260" y="0"/>
                  </a:moveTo>
                  <a:lnTo>
                    <a:pt x="0" y="0"/>
                  </a:lnTo>
                  <a:lnTo>
                    <a:pt x="0" y="117"/>
                  </a:lnTo>
                  <a:lnTo>
                    <a:pt x="260" y="117"/>
                  </a:lnTo>
                  <a:lnTo>
                    <a:pt x="260" y="91"/>
                  </a:lnTo>
                  <a:lnTo>
                    <a:pt x="400" y="91"/>
                  </a:lnTo>
                  <a:lnTo>
                    <a:pt x="400" y="26"/>
                  </a:lnTo>
                  <a:lnTo>
                    <a:pt x="260" y="26"/>
                  </a:lnTo>
                  <a:lnTo>
                    <a:pt x="26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2" name="Freeform 313">
              <a:extLst>
                <a:ext uri="{FF2B5EF4-FFF2-40B4-BE49-F238E27FC236}">
                  <a16:creationId xmlns:a16="http://schemas.microsoft.com/office/drawing/2014/main" id="{1C15651B-8A3A-46BF-B9F3-3F34158C0A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47920" y="6761549"/>
              <a:ext cx="563011" cy="163185"/>
            </a:xfrm>
            <a:custGeom>
              <a:avLst/>
              <a:gdLst>
                <a:gd name="T0" fmla="*/ 260 w 400"/>
                <a:gd name="T1" fmla="*/ 0 h 116"/>
                <a:gd name="T2" fmla="*/ 0 w 400"/>
                <a:gd name="T3" fmla="*/ 0 h 116"/>
                <a:gd name="T4" fmla="*/ 0 w 400"/>
                <a:gd name="T5" fmla="*/ 116 h 116"/>
                <a:gd name="T6" fmla="*/ 260 w 400"/>
                <a:gd name="T7" fmla="*/ 116 h 116"/>
                <a:gd name="T8" fmla="*/ 260 w 400"/>
                <a:gd name="T9" fmla="*/ 90 h 116"/>
                <a:gd name="T10" fmla="*/ 400 w 400"/>
                <a:gd name="T11" fmla="*/ 90 h 116"/>
                <a:gd name="T12" fmla="*/ 400 w 400"/>
                <a:gd name="T13" fmla="*/ 26 h 116"/>
                <a:gd name="T14" fmla="*/ 260 w 400"/>
                <a:gd name="T15" fmla="*/ 26 h 116"/>
                <a:gd name="T16" fmla="*/ 260 w 400"/>
                <a:gd name="T17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0" h="116">
                  <a:moveTo>
                    <a:pt x="260" y="0"/>
                  </a:moveTo>
                  <a:lnTo>
                    <a:pt x="0" y="0"/>
                  </a:lnTo>
                  <a:lnTo>
                    <a:pt x="0" y="116"/>
                  </a:lnTo>
                  <a:lnTo>
                    <a:pt x="260" y="116"/>
                  </a:lnTo>
                  <a:lnTo>
                    <a:pt x="260" y="90"/>
                  </a:lnTo>
                  <a:lnTo>
                    <a:pt x="400" y="90"/>
                  </a:lnTo>
                  <a:lnTo>
                    <a:pt x="400" y="26"/>
                  </a:lnTo>
                  <a:lnTo>
                    <a:pt x="260" y="26"/>
                  </a:lnTo>
                  <a:lnTo>
                    <a:pt x="26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3" name="Freeform 314">
              <a:extLst>
                <a:ext uri="{FF2B5EF4-FFF2-40B4-BE49-F238E27FC236}">
                  <a16:creationId xmlns:a16="http://schemas.microsoft.com/office/drawing/2014/main" id="{AF588C1F-84DA-4A5D-953F-48FBE0DE6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47920" y="7177953"/>
              <a:ext cx="563011" cy="164592"/>
            </a:xfrm>
            <a:custGeom>
              <a:avLst/>
              <a:gdLst>
                <a:gd name="T0" fmla="*/ 260 w 400"/>
                <a:gd name="T1" fmla="*/ 0 h 117"/>
                <a:gd name="T2" fmla="*/ 0 w 400"/>
                <a:gd name="T3" fmla="*/ 0 h 117"/>
                <a:gd name="T4" fmla="*/ 0 w 400"/>
                <a:gd name="T5" fmla="*/ 117 h 117"/>
                <a:gd name="T6" fmla="*/ 260 w 400"/>
                <a:gd name="T7" fmla="*/ 117 h 117"/>
                <a:gd name="T8" fmla="*/ 260 w 400"/>
                <a:gd name="T9" fmla="*/ 91 h 117"/>
                <a:gd name="T10" fmla="*/ 400 w 400"/>
                <a:gd name="T11" fmla="*/ 91 h 117"/>
                <a:gd name="T12" fmla="*/ 400 w 400"/>
                <a:gd name="T13" fmla="*/ 26 h 117"/>
                <a:gd name="T14" fmla="*/ 260 w 400"/>
                <a:gd name="T15" fmla="*/ 26 h 117"/>
                <a:gd name="T16" fmla="*/ 260 w 400"/>
                <a:gd name="T17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0" h="117">
                  <a:moveTo>
                    <a:pt x="260" y="0"/>
                  </a:moveTo>
                  <a:lnTo>
                    <a:pt x="0" y="0"/>
                  </a:lnTo>
                  <a:lnTo>
                    <a:pt x="0" y="117"/>
                  </a:lnTo>
                  <a:lnTo>
                    <a:pt x="260" y="117"/>
                  </a:lnTo>
                  <a:lnTo>
                    <a:pt x="260" y="91"/>
                  </a:lnTo>
                  <a:lnTo>
                    <a:pt x="400" y="91"/>
                  </a:lnTo>
                  <a:lnTo>
                    <a:pt x="400" y="26"/>
                  </a:lnTo>
                  <a:lnTo>
                    <a:pt x="260" y="26"/>
                  </a:lnTo>
                  <a:lnTo>
                    <a:pt x="26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4" name="Freeform 315">
              <a:extLst>
                <a:ext uri="{FF2B5EF4-FFF2-40B4-BE49-F238E27FC236}">
                  <a16:creationId xmlns:a16="http://schemas.microsoft.com/office/drawing/2014/main" id="{EE0EC2E8-0251-44AB-BAE8-D3C5AD0B22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47920" y="7595764"/>
              <a:ext cx="563011" cy="163185"/>
            </a:xfrm>
            <a:custGeom>
              <a:avLst/>
              <a:gdLst>
                <a:gd name="T0" fmla="*/ 260 w 400"/>
                <a:gd name="T1" fmla="*/ 0 h 116"/>
                <a:gd name="T2" fmla="*/ 0 w 400"/>
                <a:gd name="T3" fmla="*/ 0 h 116"/>
                <a:gd name="T4" fmla="*/ 0 w 400"/>
                <a:gd name="T5" fmla="*/ 116 h 116"/>
                <a:gd name="T6" fmla="*/ 260 w 400"/>
                <a:gd name="T7" fmla="*/ 116 h 116"/>
                <a:gd name="T8" fmla="*/ 260 w 400"/>
                <a:gd name="T9" fmla="*/ 90 h 116"/>
                <a:gd name="T10" fmla="*/ 400 w 400"/>
                <a:gd name="T11" fmla="*/ 90 h 116"/>
                <a:gd name="T12" fmla="*/ 400 w 400"/>
                <a:gd name="T13" fmla="*/ 26 h 116"/>
                <a:gd name="T14" fmla="*/ 260 w 400"/>
                <a:gd name="T15" fmla="*/ 26 h 116"/>
                <a:gd name="T16" fmla="*/ 260 w 400"/>
                <a:gd name="T17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0" h="116">
                  <a:moveTo>
                    <a:pt x="260" y="0"/>
                  </a:moveTo>
                  <a:lnTo>
                    <a:pt x="0" y="0"/>
                  </a:lnTo>
                  <a:lnTo>
                    <a:pt x="0" y="116"/>
                  </a:lnTo>
                  <a:lnTo>
                    <a:pt x="260" y="116"/>
                  </a:lnTo>
                  <a:lnTo>
                    <a:pt x="260" y="90"/>
                  </a:lnTo>
                  <a:lnTo>
                    <a:pt x="400" y="90"/>
                  </a:lnTo>
                  <a:lnTo>
                    <a:pt x="400" y="26"/>
                  </a:lnTo>
                  <a:lnTo>
                    <a:pt x="260" y="26"/>
                  </a:lnTo>
                  <a:lnTo>
                    <a:pt x="26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5" name="Freeform 316">
              <a:extLst>
                <a:ext uri="{FF2B5EF4-FFF2-40B4-BE49-F238E27FC236}">
                  <a16:creationId xmlns:a16="http://schemas.microsoft.com/office/drawing/2014/main" id="{CE9C5A25-96AE-4C28-86E6-A36572A7A7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47920" y="8012167"/>
              <a:ext cx="563011" cy="163185"/>
            </a:xfrm>
            <a:custGeom>
              <a:avLst/>
              <a:gdLst>
                <a:gd name="T0" fmla="*/ 260 w 400"/>
                <a:gd name="T1" fmla="*/ 0 h 116"/>
                <a:gd name="T2" fmla="*/ 0 w 400"/>
                <a:gd name="T3" fmla="*/ 0 h 116"/>
                <a:gd name="T4" fmla="*/ 0 w 400"/>
                <a:gd name="T5" fmla="*/ 116 h 116"/>
                <a:gd name="T6" fmla="*/ 260 w 400"/>
                <a:gd name="T7" fmla="*/ 116 h 116"/>
                <a:gd name="T8" fmla="*/ 260 w 400"/>
                <a:gd name="T9" fmla="*/ 90 h 116"/>
                <a:gd name="T10" fmla="*/ 400 w 400"/>
                <a:gd name="T11" fmla="*/ 90 h 116"/>
                <a:gd name="T12" fmla="*/ 400 w 400"/>
                <a:gd name="T13" fmla="*/ 26 h 116"/>
                <a:gd name="T14" fmla="*/ 260 w 400"/>
                <a:gd name="T15" fmla="*/ 26 h 116"/>
                <a:gd name="T16" fmla="*/ 260 w 400"/>
                <a:gd name="T17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0" h="116">
                  <a:moveTo>
                    <a:pt x="260" y="0"/>
                  </a:moveTo>
                  <a:lnTo>
                    <a:pt x="0" y="0"/>
                  </a:lnTo>
                  <a:lnTo>
                    <a:pt x="0" y="116"/>
                  </a:lnTo>
                  <a:lnTo>
                    <a:pt x="260" y="116"/>
                  </a:lnTo>
                  <a:lnTo>
                    <a:pt x="260" y="90"/>
                  </a:lnTo>
                  <a:lnTo>
                    <a:pt x="400" y="90"/>
                  </a:lnTo>
                  <a:lnTo>
                    <a:pt x="400" y="26"/>
                  </a:lnTo>
                  <a:lnTo>
                    <a:pt x="260" y="26"/>
                  </a:lnTo>
                  <a:lnTo>
                    <a:pt x="26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6" name="Freeform 317">
              <a:extLst>
                <a:ext uri="{FF2B5EF4-FFF2-40B4-BE49-F238E27FC236}">
                  <a16:creationId xmlns:a16="http://schemas.microsoft.com/office/drawing/2014/main" id="{C7486B12-45AA-4B90-A7CF-112C809F59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47920" y="8429978"/>
              <a:ext cx="563011" cy="163185"/>
            </a:xfrm>
            <a:custGeom>
              <a:avLst/>
              <a:gdLst>
                <a:gd name="T0" fmla="*/ 260 w 400"/>
                <a:gd name="T1" fmla="*/ 0 h 116"/>
                <a:gd name="T2" fmla="*/ 0 w 400"/>
                <a:gd name="T3" fmla="*/ 0 h 116"/>
                <a:gd name="T4" fmla="*/ 0 w 400"/>
                <a:gd name="T5" fmla="*/ 116 h 116"/>
                <a:gd name="T6" fmla="*/ 260 w 400"/>
                <a:gd name="T7" fmla="*/ 116 h 116"/>
                <a:gd name="T8" fmla="*/ 260 w 400"/>
                <a:gd name="T9" fmla="*/ 90 h 116"/>
                <a:gd name="T10" fmla="*/ 400 w 400"/>
                <a:gd name="T11" fmla="*/ 90 h 116"/>
                <a:gd name="T12" fmla="*/ 400 w 400"/>
                <a:gd name="T13" fmla="*/ 26 h 116"/>
                <a:gd name="T14" fmla="*/ 260 w 400"/>
                <a:gd name="T15" fmla="*/ 26 h 116"/>
                <a:gd name="T16" fmla="*/ 260 w 400"/>
                <a:gd name="T17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0" h="116">
                  <a:moveTo>
                    <a:pt x="260" y="0"/>
                  </a:moveTo>
                  <a:lnTo>
                    <a:pt x="0" y="0"/>
                  </a:lnTo>
                  <a:lnTo>
                    <a:pt x="0" y="116"/>
                  </a:lnTo>
                  <a:lnTo>
                    <a:pt x="260" y="116"/>
                  </a:lnTo>
                  <a:lnTo>
                    <a:pt x="260" y="90"/>
                  </a:lnTo>
                  <a:lnTo>
                    <a:pt x="400" y="90"/>
                  </a:lnTo>
                  <a:lnTo>
                    <a:pt x="400" y="26"/>
                  </a:lnTo>
                  <a:lnTo>
                    <a:pt x="260" y="26"/>
                  </a:lnTo>
                  <a:lnTo>
                    <a:pt x="26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60" name="Group 659">
            <a:extLst>
              <a:ext uri="{FF2B5EF4-FFF2-40B4-BE49-F238E27FC236}">
                <a16:creationId xmlns:a16="http://schemas.microsoft.com/office/drawing/2014/main" id="{79D54AF9-3DFA-4D39-8476-5E452D3DE22F}"/>
              </a:ext>
            </a:extLst>
          </p:cNvPr>
          <p:cNvGrpSpPr/>
          <p:nvPr/>
        </p:nvGrpSpPr>
        <p:grpSpPr>
          <a:xfrm>
            <a:off x="9580563" y="5093121"/>
            <a:ext cx="563011" cy="3500042"/>
            <a:chOff x="9580563" y="5093121"/>
            <a:chExt cx="563011" cy="3500042"/>
          </a:xfrm>
          <a:solidFill>
            <a:schemeClr val="tx1">
              <a:lumMod val="10000"/>
              <a:lumOff val="90000"/>
            </a:schemeClr>
          </a:solidFill>
          <a:effectLst/>
        </p:grpSpPr>
        <p:sp>
          <p:nvSpPr>
            <p:cNvPr id="647" name="Freeform 318">
              <a:extLst>
                <a:ext uri="{FF2B5EF4-FFF2-40B4-BE49-F238E27FC236}">
                  <a16:creationId xmlns:a16="http://schemas.microsoft.com/office/drawing/2014/main" id="{0CCB14E5-EADC-438E-A2BC-D17127C0D3FE}"/>
                </a:ext>
              </a:extLst>
            </p:cNvPr>
            <p:cNvSpPr>
              <a:spLocks/>
            </p:cNvSpPr>
            <p:nvPr/>
          </p:nvSpPr>
          <p:spPr bwMode="auto">
            <a:xfrm>
              <a:off x="9580563" y="8429978"/>
              <a:ext cx="563011" cy="163185"/>
            </a:xfrm>
            <a:custGeom>
              <a:avLst/>
              <a:gdLst>
                <a:gd name="T0" fmla="*/ 140 w 400"/>
                <a:gd name="T1" fmla="*/ 26 h 116"/>
                <a:gd name="T2" fmla="*/ 0 w 400"/>
                <a:gd name="T3" fmla="*/ 26 h 116"/>
                <a:gd name="T4" fmla="*/ 0 w 400"/>
                <a:gd name="T5" fmla="*/ 90 h 116"/>
                <a:gd name="T6" fmla="*/ 140 w 400"/>
                <a:gd name="T7" fmla="*/ 90 h 116"/>
                <a:gd name="T8" fmla="*/ 140 w 400"/>
                <a:gd name="T9" fmla="*/ 116 h 116"/>
                <a:gd name="T10" fmla="*/ 400 w 400"/>
                <a:gd name="T11" fmla="*/ 116 h 116"/>
                <a:gd name="T12" fmla="*/ 400 w 400"/>
                <a:gd name="T13" fmla="*/ 0 h 116"/>
                <a:gd name="T14" fmla="*/ 140 w 400"/>
                <a:gd name="T15" fmla="*/ 0 h 116"/>
                <a:gd name="T16" fmla="*/ 140 w 400"/>
                <a:gd name="T17" fmla="*/ 2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0" h="116">
                  <a:moveTo>
                    <a:pt x="140" y="26"/>
                  </a:moveTo>
                  <a:lnTo>
                    <a:pt x="0" y="26"/>
                  </a:lnTo>
                  <a:lnTo>
                    <a:pt x="0" y="90"/>
                  </a:lnTo>
                  <a:lnTo>
                    <a:pt x="140" y="90"/>
                  </a:lnTo>
                  <a:lnTo>
                    <a:pt x="140" y="116"/>
                  </a:lnTo>
                  <a:lnTo>
                    <a:pt x="400" y="116"/>
                  </a:lnTo>
                  <a:lnTo>
                    <a:pt x="400" y="0"/>
                  </a:lnTo>
                  <a:lnTo>
                    <a:pt x="140" y="0"/>
                  </a:lnTo>
                  <a:lnTo>
                    <a:pt x="140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8" name="Freeform 319">
              <a:extLst>
                <a:ext uri="{FF2B5EF4-FFF2-40B4-BE49-F238E27FC236}">
                  <a16:creationId xmlns:a16="http://schemas.microsoft.com/office/drawing/2014/main" id="{C1CA434B-725D-43C5-8B7B-92793FC1E688}"/>
                </a:ext>
              </a:extLst>
            </p:cNvPr>
            <p:cNvSpPr>
              <a:spLocks/>
            </p:cNvSpPr>
            <p:nvPr/>
          </p:nvSpPr>
          <p:spPr bwMode="auto">
            <a:xfrm>
              <a:off x="9580563" y="8012167"/>
              <a:ext cx="563011" cy="163185"/>
            </a:xfrm>
            <a:custGeom>
              <a:avLst/>
              <a:gdLst>
                <a:gd name="T0" fmla="*/ 140 w 400"/>
                <a:gd name="T1" fmla="*/ 26 h 116"/>
                <a:gd name="T2" fmla="*/ 0 w 400"/>
                <a:gd name="T3" fmla="*/ 26 h 116"/>
                <a:gd name="T4" fmla="*/ 0 w 400"/>
                <a:gd name="T5" fmla="*/ 90 h 116"/>
                <a:gd name="T6" fmla="*/ 140 w 400"/>
                <a:gd name="T7" fmla="*/ 90 h 116"/>
                <a:gd name="T8" fmla="*/ 140 w 400"/>
                <a:gd name="T9" fmla="*/ 116 h 116"/>
                <a:gd name="T10" fmla="*/ 400 w 400"/>
                <a:gd name="T11" fmla="*/ 116 h 116"/>
                <a:gd name="T12" fmla="*/ 400 w 400"/>
                <a:gd name="T13" fmla="*/ 0 h 116"/>
                <a:gd name="T14" fmla="*/ 140 w 400"/>
                <a:gd name="T15" fmla="*/ 0 h 116"/>
                <a:gd name="T16" fmla="*/ 140 w 400"/>
                <a:gd name="T17" fmla="*/ 2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0" h="116">
                  <a:moveTo>
                    <a:pt x="140" y="26"/>
                  </a:moveTo>
                  <a:lnTo>
                    <a:pt x="0" y="26"/>
                  </a:lnTo>
                  <a:lnTo>
                    <a:pt x="0" y="90"/>
                  </a:lnTo>
                  <a:lnTo>
                    <a:pt x="140" y="90"/>
                  </a:lnTo>
                  <a:lnTo>
                    <a:pt x="140" y="116"/>
                  </a:lnTo>
                  <a:lnTo>
                    <a:pt x="400" y="116"/>
                  </a:lnTo>
                  <a:lnTo>
                    <a:pt x="400" y="0"/>
                  </a:lnTo>
                  <a:lnTo>
                    <a:pt x="140" y="0"/>
                  </a:lnTo>
                  <a:lnTo>
                    <a:pt x="140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9" name="Freeform 320">
              <a:extLst>
                <a:ext uri="{FF2B5EF4-FFF2-40B4-BE49-F238E27FC236}">
                  <a16:creationId xmlns:a16="http://schemas.microsoft.com/office/drawing/2014/main" id="{6989143F-F8D4-4B51-A4A2-01FCB0C4F9FF}"/>
                </a:ext>
              </a:extLst>
            </p:cNvPr>
            <p:cNvSpPr>
              <a:spLocks/>
            </p:cNvSpPr>
            <p:nvPr/>
          </p:nvSpPr>
          <p:spPr bwMode="auto">
            <a:xfrm>
              <a:off x="9580563" y="7595764"/>
              <a:ext cx="563011" cy="163185"/>
            </a:xfrm>
            <a:custGeom>
              <a:avLst/>
              <a:gdLst>
                <a:gd name="T0" fmla="*/ 140 w 400"/>
                <a:gd name="T1" fmla="*/ 26 h 116"/>
                <a:gd name="T2" fmla="*/ 0 w 400"/>
                <a:gd name="T3" fmla="*/ 26 h 116"/>
                <a:gd name="T4" fmla="*/ 0 w 400"/>
                <a:gd name="T5" fmla="*/ 90 h 116"/>
                <a:gd name="T6" fmla="*/ 140 w 400"/>
                <a:gd name="T7" fmla="*/ 90 h 116"/>
                <a:gd name="T8" fmla="*/ 140 w 400"/>
                <a:gd name="T9" fmla="*/ 116 h 116"/>
                <a:gd name="T10" fmla="*/ 400 w 400"/>
                <a:gd name="T11" fmla="*/ 116 h 116"/>
                <a:gd name="T12" fmla="*/ 400 w 400"/>
                <a:gd name="T13" fmla="*/ 0 h 116"/>
                <a:gd name="T14" fmla="*/ 140 w 400"/>
                <a:gd name="T15" fmla="*/ 0 h 116"/>
                <a:gd name="T16" fmla="*/ 140 w 400"/>
                <a:gd name="T17" fmla="*/ 2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0" h="116">
                  <a:moveTo>
                    <a:pt x="140" y="26"/>
                  </a:moveTo>
                  <a:lnTo>
                    <a:pt x="0" y="26"/>
                  </a:lnTo>
                  <a:lnTo>
                    <a:pt x="0" y="90"/>
                  </a:lnTo>
                  <a:lnTo>
                    <a:pt x="140" y="90"/>
                  </a:lnTo>
                  <a:lnTo>
                    <a:pt x="140" y="116"/>
                  </a:lnTo>
                  <a:lnTo>
                    <a:pt x="400" y="116"/>
                  </a:lnTo>
                  <a:lnTo>
                    <a:pt x="400" y="0"/>
                  </a:lnTo>
                  <a:lnTo>
                    <a:pt x="140" y="0"/>
                  </a:lnTo>
                  <a:lnTo>
                    <a:pt x="140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0" name="Freeform 321">
              <a:extLst>
                <a:ext uri="{FF2B5EF4-FFF2-40B4-BE49-F238E27FC236}">
                  <a16:creationId xmlns:a16="http://schemas.microsoft.com/office/drawing/2014/main" id="{895E726E-2B88-4E3C-BFA8-A1848506DB59}"/>
                </a:ext>
              </a:extLst>
            </p:cNvPr>
            <p:cNvSpPr>
              <a:spLocks/>
            </p:cNvSpPr>
            <p:nvPr/>
          </p:nvSpPr>
          <p:spPr bwMode="auto">
            <a:xfrm>
              <a:off x="9580563" y="7177953"/>
              <a:ext cx="563011" cy="164592"/>
            </a:xfrm>
            <a:custGeom>
              <a:avLst/>
              <a:gdLst>
                <a:gd name="T0" fmla="*/ 140 w 400"/>
                <a:gd name="T1" fmla="*/ 26 h 117"/>
                <a:gd name="T2" fmla="*/ 0 w 400"/>
                <a:gd name="T3" fmla="*/ 26 h 117"/>
                <a:gd name="T4" fmla="*/ 0 w 400"/>
                <a:gd name="T5" fmla="*/ 91 h 117"/>
                <a:gd name="T6" fmla="*/ 140 w 400"/>
                <a:gd name="T7" fmla="*/ 91 h 117"/>
                <a:gd name="T8" fmla="*/ 140 w 400"/>
                <a:gd name="T9" fmla="*/ 117 h 117"/>
                <a:gd name="T10" fmla="*/ 400 w 400"/>
                <a:gd name="T11" fmla="*/ 117 h 117"/>
                <a:gd name="T12" fmla="*/ 400 w 400"/>
                <a:gd name="T13" fmla="*/ 0 h 117"/>
                <a:gd name="T14" fmla="*/ 140 w 400"/>
                <a:gd name="T15" fmla="*/ 0 h 117"/>
                <a:gd name="T16" fmla="*/ 140 w 400"/>
                <a:gd name="T17" fmla="*/ 26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0" h="117">
                  <a:moveTo>
                    <a:pt x="140" y="26"/>
                  </a:moveTo>
                  <a:lnTo>
                    <a:pt x="0" y="26"/>
                  </a:lnTo>
                  <a:lnTo>
                    <a:pt x="0" y="91"/>
                  </a:lnTo>
                  <a:lnTo>
                    <a:pt x="140" y="91"/>
                  </a:lnTo>
                  <a:lnTo>
                    <a:pt x="140" y="117"/>
                  </a:lnTo>
                  <a:lnTo>
                    <a:pt x="400" y="117"/>
                  </a:lnTo>
                  <a:lnTo>
                    <a:pt x="400" y="0"/>
                  </a:lnTo>
                  <a:lnTo>
                    <a:pt x="140" y="0"/>
                  </a:lnTo>
                  <a:lnTo>
                    <a:pt x="140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1" name="Freeform 322">
              <a:extLst>
                <a:ext uri="{FF2B5EF4-FFF2-40B4-BE49-F238E27FC236}">
                  <a16:creationId xmlns:a16="http://schemas.microsoft.com/office/drawing/2014/main" id="{E9DFD855-F730-4810-9710-BF294E384D50}"/>
                </a:ext>
              </a:extLst>
            </p:cNvPr>
            <p:cNvSpPr>
              <a:spLocks/>
            </p:cNvSpPr>
            <p:nvPr/>
          </p:nvSpPr>
          <p:spPr bwMode="auto">
            <a:xfrm>
              <a:off x="9580563" y="6761549"/>
              <a:ext cx="563011" cy="163185"/>
            </a:xfrm>
            <a:custGeom>
              <a:avLst/>
              <a:gdLst>
                <a:gd name="T0" fmla="*/ 140 w 400"/>
                <a:gd name="T1" fmla="*/ 26 h 116"/>
                <a:gd name="T2" fmla="*/ 0 w 400"/>
                <a:gd name="T3" fmla="*/ 26 h 116"/>
                <a:gd name="T4" fmla="*/ 0 w 400"/>
                <a:gd name="T5" fmla="*/ 90 h 116"/>
                <a:gd name="T6" fmla="*/ 140 w 400"/>
                <a:gd name="T7" fmla="*/ 90 h 116"/>
                <a:gd name="T8" fmla="*/ 140 w 400"/>
                <a:gd name="T9" fmla="*/ 116 h 116"/>
                <a:gd name="T10" fmla="*/ 400 w 400"/>
                <a:gd name="T11" fmla="*/ 116 h 116"/>
                <a:gd name="T12" fmla="*/ 400 w 400"/>
                <a:gd name="T13" fmla="*/ 0 h 116"/>
                <a:gd name="T14" fmla="*/ 140 w 400"/>
                <a:gd name="T15" fmla="*/ 0 h 116"/>
                <a:gd name="T16" fmla="*/ 140 w 400"/>
                <a:gd name="T17" fmla="*/ 2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0" h="116">
                  <a:moveTo>
                    <a:pt x="140" y="26"/>
                  </a:moveTo>
                  <a:lnTo>
                    <a:pt x="0" y="26"/>
                  </a:lnTo>
                  <a:lnTo>
                    <a:pt x="0" y="90"/>
                  </a:lnTo>
                  <a:lnTo>
                    <a:pt x="140" y="90"/>
                  </a:lnTo>
                  <a:lnTo>
                    <a:pt x="140" y="116"/>
                  </a:lnTo>
                  <a:lnTo>
                    <a:pt x="400" y="116"/>
                  </a:lnTo>
                  <a:lnTo>
                    <a:pt x="400" y="0"/>
                  </a:lnTo>
                  <a:lnTo>
                    <a:pt x="140" y="0"/>
                  </a:lnTo>
                  <a:lnTo>
                    <a:pt x="140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2" name="Freeform 323">
              <a:extLst>
                <a:ext uri="{FF2B5EF4-FFF2-40B4-BE49-F238E27FC236}">
                  <a16:creationId xmlns:a16="http://schemas.microsoft.com/office/drawing/2014/main" id="{72C69DFE-CDBE-4589-99E8-FB9EE3B0F807}"/>
                </a:ext>
              </a:extLst>
            </p:cNvPr>
            <p:cNvSpPr>
              <a:spLocks/>
            </p:cNvSpPr>
            <p:nvPr/>
          </p:nvSpPr>
          <p:spPr bwMode="auto">
            <a:xfrm>
              <a:off x="9580563" y="6343739"/>
              <a:ext cx="563011" cy="164592"/>
            </a:xfrm>
            <a:custGeom>
              <a:avLst/>
              <a:gdLst>
                <a:gd name="T0" fmla="*/ 140 w 400"/>
                <a:gd name="T1" fmla="*/ 26 h 117"/>
                <a:gd name="T2" fmla="*/ 0 w 400"/>
                <a:gd name="T3" fmla="*/ 26 h 117"/>
                <a:gd name="T4" fmla="*/ 0 w 400"/>
                <a:gd name="T5" fmla="*/ 91 h 117"/>
                <a:gd name="T6" fmla="*/ 140 w 400"/>
                <a:gd name="T7" fmla="*/ 91 h 117"/>
                <a:gd name="T8" fmla="*/ 140 w 400"/>
                <a:gd name="T9" fmla="*/ 117 h 117"/>
                <a:gd name="T10" fmla="*/ 400 w 400"/>
                <a:gd name="T11" fmla="*/ 117 h 117"/>
                <a:gd name="T12" fmla="*/ 400 w 400"/>
                <a:gd name="T13" fmla="*/ 0 h 117"/>
                <a:gd name="T14" fmla="*/ 140 w 400"/>
                <a:gd name="T15" fmla="*/ 0 h 117"/>
                <a:gd name="T16" fmla="*/ 140 w 400"/>
                <a:gd name="T17" fmla="*/ 26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0" h="117">
                  <a:moveTo>
                    <a:pt x="140" y="26"/>
                  </a:moveTo>
                  <a:lnTo>
                    <a:pt x="0" y="26"/>
                  </a:lnTo>
                  <a:lnTo>
                    <a:pt x="0" y="91"/>
                  </a:lnTo>
                  <a:lnTo>
                    <a:pt x="140" y="91"/>
                  </a:lnTo>
                  <a:lnTo>
                    <a:pt x="140" y="117"/>
                  </a:lnTo>
                  <a:lnTo>
                    <a:pt x="400" y="117"/>
                  </a:lnTo>
                  <a:lnTo>
                    <a:pt x="400" y="0"/>
                  </a:lnTo>
                  <a:lnTo>
                    <a:pt x="140" y="0"/>
                  </a:lnTo>
                  <a:lnTo>
                    <a:pt x="140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3" name="Freeform 324">
              <a:extLst>
                <a:ext uri="{FF2B5EF4-FFF2-40B4-BE49-F238E27FC236}">
                  <a16:creationId xmlns:a16="http://schemas.microsoft.com/office/drawing/2014/main" id="{0DE34D4A-5317-4B73-9043-D6259667385B}"/>
                </a:ext>
              </a:extLst>
            </p:cNvPr>
            <p:cNvSpPr>
              <a:spLocks/>
            </p:cNvSpPr>
            <p:nvPr/>
          </p:nvSpPr>
          <p:spPr bwMode="auto">
            <a:xfrm>
              <a:off x="9580563" y="5927335"/>
              <a:ext cx="563011" cy="163185"/>
            </a:xfrm>
            <a:custGeom>
              <a:avLst/>
              <a:gdLst>
                <a:gd name="T0" fmla="*/ 140 w 400"/>
                <a:gd name="T1" fmla="*/ 26 h 116"/>
                <a:gd name="T2" fmla="*/ 0 w 400"/>
                <a:gd name="T3" fmla="*/ 26 h 116"/>
                <a:gd name="T4" fmla="*/ 0 w 400"/>
                <a:gd name="T5" fmla="*/ 90 h 116"/>
                <a:gd name="T6" fmla="*/ 140 w 400"/>
                <a:gd name="T7" fmla="*/ 90 h 116"/>
                <a:gd name="T8" fmla="*/ 140 w 400"/>
                <a:gd name="T9" fmla="*/ 116 h 116"/>
                <a:gd name="T10" fmla="*/ 400 w 400"/>
                <a:gd name="T11" fmla="*/ 116 h 116"/>
                <a:gd name="T12" fmla="*/ 400 w 400"/>
                <a:gd name="T13" fmla="*/ 0 h 116"/>
                <a:gd name="T14" fmla="*/ 140 w 400"/>
                <a:gd name="T15" fmla="*/ 0 h 116"/>
                <a:gd name="T16" fmla="*/ 140 w 400"/>
                <a:gd name="T17" fmla="*/ 2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0" h="116">
                  <a:moveTo>
                    <a:pt x="140" y="26"/>
                  </a:moveTo>
                  <a:lnTo>
                    <a:pt x="0" y="26"/>
                  </a:lnTo>
                  <a:lnTo>
                    <a:pt x="0" y="90"/>
                  </a:lnTo>
                  <a:lnTo>
                    <a:pt x="140" y="90"/>
                  </a:lnTo>
                  <a:lnTo>
                    <a:pt x="140" y="116"/>
                  </a:lnTo>
                  <a:lnTo>
                    <a:pt x="400" y="116"/>
                  </a:lnTo>
                  <a:lnTo>
                    <a:pt x="400" y="0"/>
                  </a:lnTo>
                  <a:lnTo>
                    <a:pt x="140" y="0"/>
                  </a:lnTo>
                  <a:lnTo>
                    <a:pt x="140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4" name="Freeform 325">
              <a:extLst>
                <a:ext uri="{FF2B5EF4-FFF2-40B4-BE49-F238E27FC236}">
                  <a16:creationId xmlns:a16="http://schemas.microsoft.com/office/drawing/2014/main" id="{0263D5DF-4D30-4FDF-8A75-7B64A19B497E}"/>
                </a:ext>
              </a:extLst>
            </p:cNvPr>
            <p:cNvSpPr>
              <a:spLocks/>
            </p:cNvSpPr>
            <p:nvPr/>
          </p:nvSpPr>
          <p:spPr bwMode="auto">
            <a:xfrm>
              <a:off x="9580563" y="5509525"/>
              <a:ext cx="563011" cy="164592"/>
            </a:xfrm>
            <a:custGeom>
              <a:avLst/>
              <a:gdLst>
                <a:gd name="T0" fmla="*/ 140 w 400"/>
                <a:gd name="T1" fmla="*/ 27 h 117"/>
                <a:gd name="T2" fmla="*/ 0 w 400"/>
                <a:gd name="T3" fmla="*/ 27 h 117"/>
                <a:gd name="T4" fmla="*/ 0 w 400"/>
                <a:gd name="T5" fmla="*/ 91 h 117"/>
                <a:gd name="T6" fmla="*/ 140 w 400"/>
                <a:gd name="T7" fmla="*/ 91 h 117"/>
                <a:gd name="T8" fmla="*/ 140 w 400"/>
                <a:gd name="T9" fmla="*/ 117 h 117"/>
                <a:gd name="T10" fmla="*/ 400 w 400"/>
                <a:gd name="T11" fmla="*/ 117 h 117"/>
                <a:gd name="T12" fmla="*/ 400 w 400"/>
                <a:gd name="T13" fmla="*/ 0 h 117"/>
                <a:gd name="T14" fmla="*/ 140 w 400"/>
                <a:gd name="T15" fmla="*/ 0 h 117"/>
                <a:gd name="T16" fmla="*/ 140 w 400"/>
                <a:gd name="T17" fmla="*/ 2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0" h="117">
                  <a:moveTo>
                    <a:pt x="140" y="27"/>
                  </a:moveTo>
                  <a:lnTo>
                    <a:pt x="0" y="27"/>
                  </a:lnTo>
                  <a:lnTo>
                    <a:pt x="0" y="91"/>
                  </a:lnTo>
                  <a:lnTo>
                    <a:pt x="140" y="91"/>
                  </a:lnTo>
                  <a:lnTo>
                    <a:pt x="140" y="117"/>
                  </a:lnTo>
                  <a:lnTo>
                    <a:pt x="400" y="117"/>
                  </a:lnTo>
                  <a:lnTo>
                    <a:pt x="400" y="0"/>
                  </a:lnTo>
                  <a:lnTo>
                    <a:pt x="140" y="0"/>
                  </a:lnTo>
                  <a:lnTo>
                    <a:pt x="140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5" name="Freeform 326">
              <a:extLst>
                <a:ext uri="{FF2B5EF4-FFF2-40B4-BE49-F238E27FC236}">
                  <a16:creationId xmlns:a16="http://schemas.microsoft.com/office/drawing/2014/main" id="{CD1A0155-C1F3-43AA-8C16-9047087B12EF}"/>
                </a:ext>
              </a:extLst>
            </p:cNvPr>
            <p:cNvSpPr>
              <a:spLocks/>
            </p:cNvSpPr>
            <p:nvPr/>
          </p:nvSpPr>
          <p:spPr bwMode="auto">
            <a:xfrm>
              <a:off x="9580563" y="5093121"/>
              <a:ext cx="563011" cy="163185"/>
            </a:xfrm>
            <a:custGeom>
              <a:avLst/>
              <a:gdLst>
                <a:gd name="T0" fmla="*/ 140 w 400"/>
                <a:gd name="T1" fmla="*/ 26 h 116"/>
                <a:gd name="T2" fmla="*/ 0 w 400"/>
                <a:gd name="T3" fmla="*/ 26 h 116"/>
                <a:gd name="T4" fmla="*/ 0 w 400"/>
                <a:gd name="T5" fmla="*/ 90 h 116"/>
                <a:gd name="T6" fmla="*/ 140 w 400"/>
                <a:gd name="T7" fmla="*/ 90 h 116"/>
                <a:gd name="T8" fmla="*/ 140 w 400"/>
                <a:gd name="T9" fmla="*/ 116 h 116"/>
                <a:gd name="T10" fmla="*/ 400 w 400"/>
                <a:gd name="T11" fmla="*/ 116 h 116"/>
                <a:gd name="T12" fmla="*/ 400 w 400"/>
                <a:gd name="T13" fmla="*/ 0 h 116"/>
                <a:gd name="T14" fmla="*/ 140 w 400"/>
                <a:gd name="T15" fmla="*/ 0 h 116"/>
                <a:gd name="T16" fmla="*/ 140 w 400"/>
                <a:gd name="T17" fmla="*/ 2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0" h="116">
                  <a:moveTo>
                    <a:pt x="140" y="26"/>
                  </a:moveTo>
                  <a:lnTo>
                    <a:pt x="0" y="26"/>
                  </a:lnTo>
                  <a:lnTo>
                    <a:pt x="0" y="90"/>
                  </a:lnTo>
                  <a:lnTo>
                    <a:pt x="140" y="90"/>
                  </a:lnTo>
                  <a:lnTo>
                    <a:pt x="140" y="116"/>
                  </a:lnTo>
                  <a:lnTo>
                    <a:pt x="400" y="116"/>
                  </a:lnTo>
                  <a:lnTo>
                    <a:pt x="400" y="0"/>
                  </a:lnTo>
                  <a:lnTo>
                    <a:pt x="140" y="0"/>
                  </a:lnTo>
                  <a:lnTo>
                    <a:pt x="140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61" name="Group 660">
            <a:extLst>
              <a:ext uri="{FF2B5EF4-FFF2-40B4-BE49-F238E27FC236}">
                <a16:creationId xmlns:a16="http://schemas.microsoft.com/office/drawing/2014/main" id="{6E3FD1F9-7DE0-4127-B0D4-DFB15B446FC5}"/>
              </a:ext>
            </a:extLst>
          </p:cNvPr>
          <p:cNvGrpSpPr/>
          <p:nvPr/>
        </p:nvGrpSpPr>
        <p:grpSpPr>
          <a:xfrm>
            <a:off x="2293938" y="3817938"/>
            <a:ext cx="7169151" cy="1358900"/>
            <a:chOff x="2293938" y="3817938"/>
            <a:chExt cx="7169151" cy="1358900"/>
          </a:xfrm>
        </p:grpSpPr>
        <p:grpSp>
          <p:nvGrpSpPr>
            <p:cNvPr id="538" name="Group 537">
              <a:extLst>
                <a:ext uri="{FF2B5EF4-FFF2-40B4-BE49-F238E27FC236}">
                  <a16:creationId xmlns:a16="http://schemas.microsoft.com/office/drawing/2014/main" id="{0180132E-1B5F-4514-AA19-CD67612422CB}"/>
                </a:ext>
              </a:extLst>
            </p:cNvPr>
            <p:cNvGrpSpPr/>
            <p:nvPr/>
          </p:nvGrpSpPr>
          <p:grpSpPr>
            <a:xfrm>
              <a:off x="2293938" y="3817938"/>
              <a:ext cx="3086100" cy="777875"/>
              <a:chOff x="2293938" y="3817938"/>
              <a:chExt cx="3086100" cy="777875"/>
            </a:xfrm>
            <a:effectLst/>
          </p:grpSpPr>
          <p:sp>
            <p:nvSpPr>
              <p:cNvPr id="417" name="Freeform 123">
                <a:extLst>
                  <a:ext uri="{FF2B5EF4-FFF2-40B4-BE49-F238E27FC236}">
                    <a16:creationId xmlns:a16="http://schemas.microsoft.com/office/drawing/2014/main" id="{12C1466D-0FFD-4B05-8BFE-43FBD0352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4913" y="3908425"/>
                <a:ext cx="2905125" cy="687388"/>
              </a:xfrm>
              <a:custGeom>
                <a:avLst/>
                <a:gdLst>
                  <a:gd name="T0" fmla="*/ 1830 w 1830"/>
                  <a:gd name="T1" fmla="*/ 433 h 433"/>
                  <a:gd name="T2" fmla="*/ 1206 w 1830"/>
                  <a:gd name="T3" fmla="*/ 0 h 433"/>
                  <a:gd name="T4" fmla="*/ 0 w 1830"/>
                  <a:gd name="T5" fmla="*/ 0 h 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30" h="433">
                    <a:moveTo>
                      <a:pt x="1830" y="433"/>
                    </a:moveTo>
                    <a:lnTo>
                      <a:pt x="1206" y="0"/>
                    </a:lnTo>
                    <a:lnTo>
                      <a:pt x="0" y="0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0" name="Oval 126">
                <a:extLst>
                  <a:ext uri="{FF2B5EF4-FFF2-40B4-BE49-F238E27FC236}">
                    <a16:creationId xmlns:a16="http://schemas.microsoft.com/office/drawing/2014/main" id="{46EF17BD-22E3-4E7E-9C4E-3C969BDA25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3938" y="3817938"/>
                <a:ext cx="180975" cy="180975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39" name="Group 538">
              <a:extLst>
                <a:ext uri="{FF2B5EF4-FFF2-40B4-BE49-F238E27FC236}">
                  <a16:creationId xmlns:a16="http://schemas.microsoft.com/office/drawing/2014/main" id="{1276D7F5-634C-44BB-9C79-46225A5D8E93}"/>
                </a:ext>
              </a:extLst>
            </p:cNvPr>
            <p:cNvGrpSpPr/>
            <p:nvPr/>
          </p:nvGrpSpPr>
          <p:grpSpPr>
            <a:xfrm>
              <a:off x="3544888" y="4505325"/>
              <a:ext cx="5918201" cy="671513"/>
              <a:chOff x="3544888" y="4505325"/>
              <a:chExt cx="5918201" cy="671513"/>
            </a:xfrm>
            <a:effectLst/>
          </p:grpSpPr>
          <p:sp>
            <p:nvSpPr>
              <p:cNvPr id="405" name="Freeform 111">
                <a:extLst>
                  <a:ext uri="{FF2B5EF4-FFF2-40B4-BE49-F238E27FC236}">
                    <a16:creationId xmlns:a16="http://schemas.microsoft.com/office/drawing/2014/main" id="{3E477C2D-AD36-4C2D-B066-7C3FE3D1FB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4276" y="4595813"/>
                <a:ext cx="5738813" cy="581025"/>
              </a:xfrm>
              <a:custGeom>
                <a:avLst/>
                <a:gdLst>
                  <a:gd name="T0" fmla="*/ 3615 w 3615"/>
                  <a:gd name="T1" fmla="*/ 366 h 366"/>
                  <a:gd name="T2" fmla="*/ 2629 w 3615"/>
                  <a:gd name="T3" fmla="*/ 366 h 366"/>
                  <a:gd name="T4" fmla="*/ 2093 w 3615"/>
                  <a:gd name="T5" fmla="*/ 0 h 366"/>
                  <a:gd name="T6" fmla="*/ 1047 w 3615"/>
                  <a:gd name="T7" fmla="*/ 0 h 366"/>
                  <a:gd name="T8" fmla="*/ 0 w 3615"/>
                  <a:gd name="T9" fmla="*/ 0 h 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15" h="366">
                    <a:moveTo>
                      <a:pt x="3615" y="366"/>
                    </a:moveTo>
                    <a:lnTo>
                      <a:pt x="2629" y="366"/>
                    </a:lnTo>
                    <a:lnTo>
                      <a:pt x="2093" y="0"/>
                    </a:lnTo>
                    <a:lnTo>
                      <a:pt x="1047" y="0"/>
                    </a:lnTo>
                    <a:lnTo>
                      <a:pt x="0" y="0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1" name="Oval 127">
                <a:extLst>
                  <a:ext uri="{FF2B5EF4-FFF2-40B4-BE49-F238E27FC236}">
                    <a16:creationId xmlns:a16="http://schemas.microsoft.com/office/drawing/2014/main" id="{75EAACAD-14D6-4149-8465-2D56D661B5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4888" y="4505325"/>
                <a:ext cx="179388" cy="180975"/>
              </a:xfrm>
              <a:prstGeom prst="ellipse">
                <a:avLst/>
              </a:prstGeom>
              <a:solidFill>
                <a:schemeClr val="accent1"/>
              </a:solidFill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40" name="Group 539">
            <a:extLst>
              <a:ext uri="{FF2B5EF4-FFF2-40B4-BE49-F238E27FC236}">
                <a16:creationId xmlns:a16="http://schemas.microsoft.com/office/drawing/2014/main" id="{60EF3EB1-33BF-43D3-BC28-BD42F7164C2C}"/>
              </a:ext>
            </a:extLst>
          </p:cNvPr>
          <p:cNvGrpSpPr/>
          <p:nvPr/>
        </p:nvGrpSpPr>
        <p:grpSpPr>
          <a:xfrm>
            <a:off x="1608138" y="4708525"/>
            <a:ext cx="7859713" cy="884238"/>
            <a:chOff x="1608138" y="4708525"/>
            <a:chExt cx="7859713" cy="884238"/>
          </a:xfrm>
          <a:effectLst/>
        </p:grpSpPr>
        <p:sp>
          <p:nvSpPr>
            <p:cNvPr id="406" name="Freeform 112">
              <a:extLst>
                <a:ext uri="{FF2B5EF4-FFF2-40B4-BE49-F238E27FC236}">
                  <a16:creationId xmlns:a16="http://schemas.microsoft.com/office/drawing/2014/main" id="{52FF308F-CE5E-46DD-83EF-808785ADA4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7526" y="4799013"/>
              <a:ext cx="7680325" cy="793750"/>
            </a:xfrm>
            <a:custGeom>
              <a:avLst/>
              <a:gdLst>
                <a:gd name="T0" fmla="*/ 4838 w 4838"/>
                <a:gd name="T1" fmla="*/ 500 h 500"/>
                <a:gd name="T2" fmla="*/ 3200 w 4838"/>
                <a:gd name="T3" fmla="*/ 500 h 500"/>
                <a:gd name="T4" fmla="*/ 2476 w 4838"/>
                <a:gd name="T5" fmla="*/ 0 h 500"/>
                <a:gd name="T6" fmla="*/ 0 w 4838"/>
                <a:gd name="T7" fmla="*/ 0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38" h="500">
                  <a:moveTo>
                    <a:pt x="4838" y="500"/>
                  </a:moveTo>
                  <a:lnTo>
                    <a:pt x="3200" y="500"/>
                  </a:lnTo>
                  <a:lnTo>
                    <a:pt x="2476" y="0"/>
                  </a:lnTo>
                  <a:lnTo>
                    <a:pt x="0" y="0"/>
                  </a:lnTo>
                </a:path>
              </a:pathLst>
            </a:cu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2" name="Oval 128">
              <a:extLst>
                <a:ext uri="{FF2B5EF4-FFF2-40B4-BE49-F238E27FC236}">
                  <a16:creationId xmlns:a16="http://schemas.microsoft.com/office/drawing/2014/main" id="{FBF7F9D6-1F75-48D0-AAC8-597E71A11C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8138" y="4708525"/>
              <a:ext cx="179388" cy="180975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62" name="Group 661">
            <a:extLst>
              <a:ext uri="{FF2B5EF4-FFF2-40B4-BE49-F238E27FC236}">
                <a16:creationId xmlns:a16="http://schemas.microsoft.com/office/drawing/2014/main" id="{69DDCDBC-0F53-4AB6-ADC0-507D49D1A0D0}"/>
              </a:ext>
            </a:extLst>
          </p:cNvPr>
          <p:cNvGrpSpPr/>
          <p:nvPr/>
        </p:nvGrpSpPr>
        <p:grpSpPr>
          <a:xfrm>
            <a:off x="1685926" y="5305425"/>
            <a:ext cx="7777163" cy="992188"/>
            <a:chOff x="1685926" y="5305425"/>
            <a:chExt cx="7777163" cy="992188"/>
          </a:xfrm>
        </p:grpSpPr>
        <p:grpSp>
          <p:nvGrpSpPr>
            <p:cNvPr id="541" name="Group 540">
              <a:extLst>
                <a:ext uri="{FF2B5EF4-FFF2-40B4-BE49-F238E27FC236}">
                  <a16:creationId xmlns:a16="http://schemas.microsoft.com/office/drawing/2014/main" id="{5AE917BE-2D7F-42DC-B986-1F11E696185A}"/>
                </a:ext>
              </a:extLst>
            </p:cNvPr>
            <p:cNvGrpSpPr/>
            <p:nvPr/>
          </p:nvGrpSpPr>
          <p:grpSpPr>
            <a:xfrm>
              <a:off x="3038476" y="5305425"/>
              <a:ext cx="6424613" cy="704851"/>
              <a:chOff x="3038476" y="5305425"/>
              <a:chExt cx="6424613" cy="704851"/>
            </a:xfrm>
            <a:effectLst/>
          </p:grpSpPr>
          <p:sp>
            <p:nvSpPr>
              <p:cNvPr id="407" name="Freeform 113">
                <a:extLst>
                  <a:ext uri="{FF2B5EF4-FFF2-40B4-BE49-F238E27FC236}">
                    <a16:creationId xmlns:a16="http://schemas.microsoft.com/office/drawing/2014/main" id="{E46FB59E-D2E4-443F-A8DD-1795293A75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6751" y="5395913"/>
                <a:ext cx="6256338" cy="614363"/>
              </a:xfrm>
              <a:custGeom>
                <a:avLst/>
                <a:gdLst>
                  <a:gd name="T0" fmla="*/ 3941 w 3941"/>
                  <a:gd name="T1" fmla="*/ 387 h 387"/>
                  <a:gd name="T2" fmla="*/ 1614 w 3941"/>
                  <a:gd name="T3" fmla="*/ 387 h 387"/>
                  <a:gd name="T4" fmla="*/ 1050 w 3941"/>
                  <a:gd name="T5" fmla="*/ 0 h 387"/>
                  <a:gd name="T6" fmla="*/ 0 w 3941"/>
                  <a:gd name="T7" fmla="*/ 0 h 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41" h="387">
                    <a:moveTo>
                      <a:pt x="3941" y="387"/>
                    </a:moveTo>
                    <a:lnTo>
                      <a:pt x="1614" y="387"/>
                    </a:lnTo>
                    <a:lnTo>
                      <a:pt x="1050" y="0"/>
                    </a:lnTo>
                    <a:lnTo>
                      <a:pt x="0" y="0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3" name="Oval 129">
                <a:extLst>
                  <a:ext uri="{FF2B5EF4-FFF2-40B4-BE49-F238E27FC236}">
                    <a16:creationId xmlns:a16="http://schemas.microsoft.com/office/drawing/2014/main" id="{012ED86C-3BE4-446E-832B-E0EF14069B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8476" y="5305425"/>
                <a:ext cx="179388" cy="180975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42" name="Group 541">
              <a:extLst>
                <a:ext uri="{FF2B5EF4-FFF2-40B4-BE49-F238E27FC236}">
                  <a16:creationId xmlns:a16="http://schemas.microsoft.com/office/drawing/2014/main" id="{F589F8DD-3A33-43CD-9345-9AEE8AF27837}"/>
                </a:ext>
              </a:extLst>
            </p:cNvPr>
            <p:cNvGrpSpPr/>
            <p:nvPr/>
          </p:nvGrpSpPr>
          <p:grpSpPr>
            <a:xfrm>
              <a:off x="1685926" y="5395913"/>
              <a:ext cx="2193925" cy="901700"/>
              <a:chOff x="1685926" y="5395913"/>
              <a:chExt cx="2193925" cy="901700"/>
            </a:xfrm>
            <a:effectLst/>
          </p:grpSpPr>
          <p:sp>
            <p:nvSpPr>
              <p:cNvPr id="414" name="Freeform 120">
                <a:extLst>
                  <a:ext uri="{FF2B5EF4-FFF2-40B4-BE49-F238E27FC236}">
                    <a16:creationId xmlns:a16="http://schemas.microsoft.com/office/drawing/2014/main" id="{FE6CCC43-C462-4D8B-A203-C71937E5F5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6901" y="5395913"/>
                <a:ext cx="2012950" cy="811213"/>
              </a:xfrm>
              <a:custGeom>
                <a:avLst/>
                <a:gdLst>
                  <a:gd name="T0" fmla="*/ 1268 w 1268"/>
                  <a:gd name="T1" fmla="*/ 0 h 511"/>
                  <a:gd name="T2" fmla="*/ 539 w 1268"/>
                  <a:gd name="T3" fmla="*/ 511 h 511"/>
                  <a:gd name="T4" fmla="*/ 0 w 1268"/>
                  <a:gd name="T5" fmla="*/ 511 h 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68" h="511">
                    <a:moveTo>
                      <a:pt x="1268" y="0"/>
                    </a:moveTo>
                    <a:lnTo>
                      <a:pt x="539" y="511"/>
                    </a:lnTo>
                    <a:lnTo>
                      <a:pt x="0" y="511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4" name="Oval 130">
                <a:extLst>
                  <a:ext uri="{FF2B5EF4-FFF2-40B4-BE49-F238E27FC236}">
                    <a16:creationId xmlns:a16="http://schemas.microsoft.com/office/drawing/2014/main" id="{12D8D346-0836-455B-9E57-11837DA1F1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5926" y="6116638"/>
                <a:ext cx="180975" cy="180975"/>
              </a:xfrm>
              <a:prstGeom prst="ellipse">
                <a:avLst/>
              </a:prstGeom>
              <a:solidFill>
                <a:schemeClr val="accent1"/>
              </a:solidFill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64" name="Group 663">
            <a:extLst>
              <a:ext uri="{FF2B5EF4-FFF2-40B4-BE49-F238E27FC236}">
                <a16:creationId xmlns:a16="http://schemas.microsoft.com/office/drawing/2014/main" id="{D8D62EA2-3A37-438E-83D3-55F5C8891F0C}"/>
              </a:ext>
            </a:extLst>
          </p:cNvPr>
          <p:cNvGrpSpPr/>
          <p:nvPr/>
        </p:nvGrpSpPr>
        <p:grpSpPr>
          <a:xfrm>
            <a:off x="7454901" y="6753225"/>
            <a:ext cx="2008188" cy="180975"/>
            <a:chOff x="7454901" y="6753225"/>
            <a:chExt cx="2008188" cy="180975"/>
          </a:xfrm>
        </p:grpSpPr>
        <p:sp>
          <p:nvSpPr>
            <p:cNvPr id="409" name="Line 115">
              <a:extLst>
                <a:ext uri="{FF2B5EF4-FFF2-40B4-BE49-F238E27FC236}">
                  <a16:creationId xmlns:a16="http://schemas.microsoft.com/office/drawing/2014/main" id="{D6105928-AFE8-480E-86DE-1A907CD2408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654926" y="6843713"/>
              <a:ext cx="1808163" cy="0"/>
            </a:xfrm>
            <a:prstGeom prst="lin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6" name="Oval 132">
              <a:extLst>
                <a:ext uri="{FF2B5EF4-FFF2-40B4-BE49-F238E27FC236}">
                  <a16:creationId xmlns:a16="http://schemas.microsoft.com/office/drawing/2014/main" id="{296B13CA-9EA2-43E1-85D1-B6DE7308A7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54901" y="6753225"/>
              <a:ext cx="180975" cy="180975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65" name="Group 664">
            <a:extLst>
              <a:ext uri="{FF2B5EF4-FFF2-40B4-BE49-F238E27FC236}">
                <a16:creationId xmlns:a16="http://schemas.microsoft.com/office/drawing/2014/main" id="{2C4A543C-5CCB-4F9F-B2C9-C3FE80AD9B9F}"/>
              </a:ext>
            </a:extLst>
          </p:cNvPr>
          <p:cNvGrpSpPr/>
          <p:nvPr/>
        </p:nvGrpSpPr>
        <p:grpSpPr>
          <a:xfrm>
            <a:off x="3722688" y="7040563"/>
            <a:ext cx="5745163" cy="682625"/>
            <a:chOff x="3722688" y="7040563"/>
            <a:chExt cx="5745163" cy="682625"/>
          </a:xfrm>
        </p:grpSpPr>
        <p:grpSp>
          <p:nvGrpSpPr>
            <p:cNvPr id="545" name="Group 544">
              <a:extLst>
                <a:ext uri="{FF2B5EF4-FFF2-40B4-BE49-F238E27FC236}">
                  <a16:creationId xmlns:a16="http://schemas.microsoft.com/office/drawing/2014/main" id="{48853369-61C4-40AB-ADA1-6CAAA7F5F0B4}"/>
                </a:ext>
              </a:extLst>
            </p:cNvPr>
            <p:cNvGrpSpPr/>
            <p:nvPr/>
          </p:nvGrpSpPr>
          <p:grpSpPr>
            <a:xfrm>
              <a:off x="3722688" y="7040563"/>
              <a:ext cx="1893888" cy="592137"/>
              <a:chOff x="3722688" y="7040563"/>
              <a:chExt cx="1893888" cy="592137"/>
            </a:xfrm>
            <a:effectLst/>
          </p:grpSpPr>
          <p:sp>
            <p:nvSpPr>
              <p:cNvPr id="416" name="Freeform 122">
                <a:extLst>
                  <a:ext uri="{FF2B5EF4-FFF2-40B4-BE49-F238E27FC236}">
                    <a16:creationId xmlns:a16="http://schemas.microsoft.com/office/drawing/2014/main" id="{AC246E67-E77C-49D0-BA1C-6AEB2B8823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3026" y="7131050"/>
                <a:ext cx="1733550" cy="501650"/>
              </a:xfrm>
              <a:custGeom>
                <a:avLst/>
                <a:gdLst>
                  <a:gd name="T0" fmla="*/ 1092 w 1092"/>
                  <a:gd name="T1" fmla="*/ 316 h 316"/>
                  <a:gd name="T2" fmla="*/ 638 w 1092"/>
                  <a:gd name="T3" fmla="*/ 0 h 316"/>
                  <a:gd name="T4" fmla="*/ 0 w 1092"/>
                  <a:gd name="T5" fmla="*/ 0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92" h="316">
                    <a:moveTo>
                      <a:pt x="1092" y="316"/>
                    </a:moveTo>
                    <a:lnTo>
                      <a:pt x="638" y="0"/>
                    </a:lnTo>
                    <a:lnTo>
                      <a:pt x="0" y="0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7" name="Oval 133">
                <a:extLst>
                  <a:ext uri="{FF2B5EF4-FFF2-40B4-BE49-F238E27FC236}">
                    <a16:creationId xmlns:a16="http://schemas.microsoft.com/office/drawing/2014/main" id="{DC44FA31-92B5-4516-8559-1398972E8E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22688" y="7040563"/>
                <a:ext cx="179388" cy="180975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46" name="Group 545">
              <a:extLst>
                <a:ext uri="{FF2B5EF4-FFF2-40B4-BE49-F238E27FC236}">
                  <a16:creationId xmlns:a16="http://schemas.microsoft.com/office/drawing/2014/main" id="{B2E32A69-165B-4893-82CA-0E4231ED3CF1}"/>
                </a:ext>
              </a:extLst>
            </p:cNvPr>
            <p:cNvGrpSpPr/>
            <p:nvPr/>
          </p:nvGrpSpPr>
          <p:grpSpPr>
            <a:xfrm>
              <a:off x="4637088" y="7261225"/>
              <a:ext cx="4830763" cy="461963"/>
              <a:chOff x="4637088" y="7261225"/>
              <a:chExt cx="4830763" cy="461963"/>
            </a:xfrm>
            <a:effectLst/>
          </p:grpSpPr>
          <p:sp>
            <p:nvSpPr>
              <p:cNvPr id="410" name="Freeform 116">
                <a:extLst>
                  <a:ext uri="{FF2B5EF4-FFF2-40B4-BE49-F238E27FC236}">
                    <a16:creationId xmlns:a16="http://schemas.microsoft.com/office/drawing/2014/main" id="{C737FF6B-04AC-4455-AE66-D0EAC982D0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3776" y="7261225"/>
                <a:ext cx="4664075" cy="371475"/>
              </a:xfrm>
              <a:custGeom>
                <a:avLst/>
                <a:gdLst>
                  <a:gd name="T0" fmla="*/ 2938 w 2938"/>
                  <a:gd name="T1" fmla="*/ 0 h 234"/>
                  <a:gd name="T2" fmla="*/ 1381 w 2938"/>
                  <a:gd name="T3" fmla="*/ 0 h 234"/>
                  <a:gd name="T4" fmla="*/ 1037 w 2938"/>
                  <a:gd name="T5" fmla="*/ 234 h 234"/>
                  <a:gd name="T6" fmla="*/ 0 w 2938"/>
                  <a:gd name="T7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38" h="234">
                    <a:moveTo>
                      <a:pt x="2938" y="0"/>
                    </a:moveTo>
                    <a:lnTo>
                      <a:pt x="1381" y="0"/>
                    </a:lnTo>
                    <a:lnTo>
                      <a:pt x="1037" y="234"/>
                    </a:lnTo>
                    <a:lnTo>
                      <a:pt x="0" y="234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8" name="Oval 134">
                <a:extLst>
                  <a:ext uri="{FF2B5EF4-FFF2-40B4-BE49-F238E27FC236}">
                    <a16:creationId xmlns:a16="http://schemas.microsoft.com/office/drawing/2014/main" id="{3E4CA235-E965-4685-B277-524819BC57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37088" y="7542213"/>
                <a:ext cx="179388" cy="180975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47" name="Group 546">
            <a:extLst>
              <a:ext uri="{FF2B5EF4-FFF2-40B4-BE49-F238E27FC236}">
                <a16:creationId xmlns:a16="http://schemas.microsoft.com/office/drawing/2014/main" id="{CEF1B93F-882A-4EFA-B061-7953728ACC56}"/>
              </a:ext>
            </a:extLst>
          </p:cNvPr>
          <p:cNvGrpSpPr/>
          <p:nvPr/>
        </p:nvGrpSpPr>
        <p:grpSpPr>
          <a:xfrm>
            <a:off x="7131051" y="7588250"/>
            <a:ext cx="2332038" cy="179388"/>
            <a:chOff x="7131051" y="7588250"/>
            <a:chExt cx="2332038" cy="179388"/>
          </a:xfrm>
          <a:effectLst/>
        </p:grpSpPr>
        <p:sp>
          <p:nvSpPr>
            <p:cNvPr id="411" name="Line 117">
              <a:extLst>
                <a:ext uri="{FF2B5EF4-FFF2-40B4-BE49-F238E27FC236}">
                  <a16:creationId xmlns:a16="http://schemas.microsoft.com/office/drawing/2014/main" id="{4D26206A-5324-4AAA-A71B-BE87690BF1B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283451" y="7677150"/>
              <a:ext cx="2179638" cy="0"/>
            </a:xfrm>
            <a:prstGeom prst="lin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9" name="Oval 135">
              <a:extLst>
                <a:ext uri="{FF2B5EF4-FFF2-40B4-BE49-F238E27FC236}">
                  <a16:creationId xmlns:a16="http://schemas.microsoft.com/office/drawing/2014/main" id="{3E11C5E9-159D-4655-A815-7925399285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31051" y="7588250"/>
              <a:ext cx="180975" cy="179388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63" name="Group 662">
            <a:extLst>
              <a:ext uri="{FF2B5EF4-FFF2-40B4-BE49-F238E27FC236}">
                <a16:creationId xmlns:a16="http://schemas.microsoft.com/office/drawing/2014/main" id="{A74EADF3-1010-4824-A20A-ECEF4DBC7AEA}"/>
              </a:ext>
            </a:extLst>
          </p:cNvPr>
          <p:cNvGrpSpPr/>
          <p:nvPr/>
        </p:nvGrpSpPr>
        <p:grpSpPr>
          <a:xfrm>
            <a:off x="1739901" y="6337300"/>
            <a:ext cx="7727950" cy="534988"/>
            <a:chOff x="1739901" y="6337300"/>
            <a:chExt cx="7727950" cy="534988"/>
          </a:xfrm>
        </p:grpSpPr>
        <p:grpSp>
          <p:nvGrpSpPr>
            <p:cNvPr id="543" name="Group 542">
              <a:extLst>
                <a:ext uri="{FF2B5EF4-FFF2-40B4-BE49-F238E27FC236}">
                  <a16:creationId xmlns:a16="http://schemas.microsoft.com/office/drawing/2014/main" id="{57904694-AE4A-4738-850C-0AE4E9CD818A}"/>
                </a:ext>
              </a:extLst>
            </p:cNvPr>
            <p:cNvGrpSpPr/>
            <p:nvPr/>
          </p:nvGrpSpPr>
          <p:grpSpPr>
            <a:xfrm>
              <a:off x="5886451" y="6337300"/>
              <a:ext cx="3581400" cy="179388"/>
              <a:chOff x="5886451" y="6337300"/>
              <a:chExt cx="3581400" cy="179388"/>
            </a:xfrm>
            <a:effectLst/>
          </p:grpSpPr>
          <p:sp>
            <p:nvSpPr>
              <p:cNvPr id="408" name="Line 114">
                <a:extLst>
                  <a:ext uri="{FF2B5EF4-FFF2-40B4-BE49-F238E27FC236}">
                    <a16:creationId xmlns:a16="http://schemas.microsoft.com/office/drawing/2014/main" id="{8CA1361A-1DB7-46CA-AB74-9DA3C77083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045201" y="6427788"/>
                <a:ext cx="3422650" cy="0"/>
              </a:xfrm>
              <a:prstGeom prst="lin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5" name="Oval 131">
                <a:extLst>
                  <a:ext uri="{FF2B5EF4-FFF2-40B4-BE49-F238E27FC236}">
                    <a16:creationId xmlns:a16="http://schemas.microsoft.com/office/drawing/2014/main" id="{687D58C5-2689-4DA2-90E2-F1EC4E5CEF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6451" y="6337300"/>
                <a:ext cx="180975" cy="179388"/>
              </a:xfrm>
              <a:prstGeom prst="ellipse">
                <a:avLst/>
              </a:prstGeom>
              <a:solidFill>
                <a:schemeClr val="accent1"/>
              </a:solidFill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44" name="Group 543">
              <a:extLst>
                <a:ext uri="{FF2B5EF4-FFF2-40B4-BE49-F238E27FC236}">
                  <a16:creationId xmlns:a16="http://schemas.microsoft.com/office/drawing/2014/main" id="{457D6753-40C7-4F47-A716-A2B421BFBADA}"/>
                </a:ext>
              </a:extLst>
            </p:cNvPr>
            <p:cNvGrpSpPr/>
            <p:nvPr/>
          </p:nvGrpSpPr>
          <p:grpSpPr>
            <a:xfrm>
              <a:off x="1739901" y="6427788"/>
              <a:ext cx="5659438" cy="444500"/>
              <a:chOff x="1739901" y="6427788"/>
              <a:chExt cx="5659438" cy="444500"/>
            </a:xfrm>
            <a:effectLst/>
          </p:grpSpPr>
          <p:sp>
            <p:nvSpPr>
              <p:cNvPr id="415" name="Freeform 121">
                <a:extLst>
                  <a:ext uri="{FF2B5EF4-FFF2-40B4-BE49-F238E27FC236}">
                    <a16:creationId xmlns:a16="http://schemas.microsoft.com/office/drawing/2014/main" id="{13F63E7D-EC02-4BA9-8E37-FBCF353519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5476" y="6427788"/>
                <a:ext cx="5503863" cy="354013"/>
              </a:xfrm>
              <a:custGeom>
                <a:avLst/>
                <a:gdLst>
                  <a:gd name="T0" fmla="*/ 3467 w 3467"/>
                  <a:gd name="T1" fmla="*/ 0 h 223"/>
                  <a:gd name="T2" fmla="*/ 3146 w 3467"/>
                  <a:gd name="T3" fmla="*/ 223 h 223"/>
                  <a:gd name="T4" fmla="*/ 0 w 3467"/>
                  <a:gd name="T5" fmla="*/ 223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67" h="223">
                    <a:moveTo>
                      <a:pt x="3467" y="0"/>
                    </a:moveTo>
                    <a:lnTo>
                      <a:pt x="3146" y="223"/>
                    </a:lnTo>
                    <a:lnTo>
                      <a:pt x="0" y="223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0" name="Oval 136">
                <a:extLst>
                  <a:ext uri="{FF2B5EF4-FFF2-40B4-BE49-F238E27FC236}">
                    <a16:creationId xmlns:a16="http://schemas.microsoft.com/office/drawing/2014/main" id="{4D92782F-6BDF-4303-8FFB-1C6FA0253A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39901" y="6691313"/>
                <a:ext cx="180975" cy="180975"/>
              </a:xfrm>
              <a:prstGeom prst="ellipse">
                <a:avLst/>
              </a:prstGeom>
              <a:solidFill>
                <a:schemeClr val="accent1"/>
              </a:solidFill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66" name="Group 665">
            <a:extLst>
              <a:ext uri="{FF2B5EF4-FFF2-40B4-BE49-F238E27FC236}">
                <a16:creationId xmlns:a16="http://schemas.microsoft.com/office/drawing/2014/main" id="{EC6B75A3-9A8F-403A-B123-66A6CAA6F535}"/>
              </a:ext>
            </a:extLst>
          </p:cNvPr>
          <p:cNvGrpSpPr/>
          <p:nvPr/>
        </p:nvGrpSpPr>
        <p:grpSpPr>
          <a:xfrm>
            <a:off x="1677988" y="7593013"/>
            <a:ext cx="7789863" cy="1273175"/>
            <a:chOff x="1677988" y="7593013"/>
            <a:chExt cx="7789863" cy="1273175"/>
          </a:xfrm>
        </p:grpSpPr>
        <p:grpSp>
          <p:nvGrpSpPr>
            <p:cNvPr id="548" name="Group 547">
              <a:extLst>
                <a:ext uri="{FF2B5EF4-FFF2-40B4-BE49-F238E27FC236}">
                  <a16:creationId xmlns:a16="http://schemas.microsoft.com/office/drawing/2014/main" id="{1F2C7F51-7524-475F-8A67-985B0E69864B}"/>
                </a:ext>
              </a:extLst>
            </p:cNvPr>
            <p:cNvGrpSpPr/>
            <p:nvPr/>
          </p:nvGrpSpPr>
          <p:grpSpPr>
            <a:xfrm>
              <a:off x="2266951" y="7593013"/>
              <a:ext cx="3519488" cy="508000"/>
              <a:chOff x="2266951" y="7593013"/>
              <a:chExt cx="3519488" cy="508000"/>
            </a:xfrm>
            <a:effectLst/>
          </p:grpSpPr>
          <p:sp>
            <p:nvSpPr>
              <p:cNvPr id="418" name="Freeform 124">
                <a:extLst>
                  <a:ext uri="{FF2B5EF4-FFF2-40B4-BE49-F238E27FC236}">
                    <a16:creationId xmlns:a16="http://schemas.microsoft.com/office/drawing/2014/main" id="{ECE84F21-CE51-408D-A6D8-1703658A0D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351" y="7683500"/>
                <a:ext cx="3367088" cy="417513"/>
              </a:xfrm>
              <a:custGeom>
                <a:avLst/>
                <a:gdLst>
                  <a:gd name="T0" fmla="*/ 2121 w 2121"/>
                  <a:gd name="T1" fmla="*/ 263 h 263"/>
                  <a:gd name="T2" fmla="*/ 844 w 2121"/>
                  <a:gd name="T3" fmla="*/ 263 h 263"/>
                  <a:gd name="T4" fmla="*/ 461 w 2121"/>
                  <a:gd name="T5" fmla="*/ 0 h 263"/>
                  <a:gd name="T6" fmla="*/ 0 w 2121"/>
                  <a:gd name="T7" fmla="*/ 0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21" h="263">
                    <a:moveTo>
                      <a:pt x="2121" y="263"/>
                    </a:moveTo>
                    <a:lnTo>
                      <a:pt x="844" y="263"/>
                    </a:lnTo>
                    <a:lnTo>
                      <a:pt x="461" y="0"/>
                    </a:lnTo>
                    <a:lnTo>
                      <a:pt x="0" y="0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1" name="Oval 137">
                <a:extLst>
                  <a:ext uri="{FF2B5EF4-FFF2-40B4-BE49-F238E27FC236}">
                    <a16:creationId xmlns:a16="http://schemas.microsoft.com/office/drawing/2014/main" id="{4C0B907D-DD9D-4052-A401-1C68DD4304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66951" y="7593013"/>
                <a:ext cx="179388" cy="180975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49" name="Group 548">
              <a:extLst>
                <a:ext uri="{FF2B5EF4-FFF2-40B4-BE49-F238E27FC236}">
                  <a16:creationId xmlns:a16="http://schemas.microsoft.com/office/drawing/2014/main" id="{6AB2ED96-99CD-42B6-8800-A6E26813FBAA}"/>
                </a:ext>
              </a:extLst>
            </p:cNvPr>
            <p:cNvGrpSpPr/>
            <p:nvPr/>
          </p:nvGrpSpPr>
          <p:grpSpPr>
            <a:xfrm>
              <a:off x="1677988" y="8094663"/>
              <a:ext cx="7789863" cy="771525"/>
              <a:chOff x="1677988" y="8094663"/>
              <a:chExt cx="7789863" cy="771525"/>
            </a:xfrm>
            <a:effectLst/>
          </p:grpSpPr>
          <p:sp>
            <p:nvSpPr>
              <p:cNvPr id="412" name="Freeform 118">
                <a:extLst>
                  <a:ext uri="{FF2B5EF4-FFF2-40B4-BE49-F238E27FC236}">
                    <a16:creationId xmlns:a16="http://schemas.microsoft.com/office/drawing/2014/main" id="{EF37941B-C3DB-4E32-B218-3BC014F47B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3563" y="8094663"/>
                <a:ext cx="7634288" cy="681038"/>
              </a:xfrm>
              <a:custGeom>
                <a:avLst/>
                <a:gdLst>
                  <a:gd name="T0" fmla="*/ 4809 w 4809"/>
                  <a:gd name="T1" fmla="*/ 0 h 429"/>
                  <a:gd name="T2" fmla="*/ 2493 w 4809"/>
                  <a:gd name="T3" fmla="*/ 0 h 429"/>
                  <a:gd name="T4" fmla="*/ 1872 w 4809"/>
                  <a:gd name="T5" fmla="*/ 429 h 429"/>
                  <a:gd name="T6" fmla="*/ 0 w 4809"/>
                  <a:gd name="T7" fmla="*/ 429 h 4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09" h="429">
                    <a:moveTo>
                      <a:pt x="4809" y="0"/>
                    </a:moveTo>
                    <a:lnTo>
                      <a:pt x="2493" y="0"/>
                    </a:lnTo>
                    <a:lnTo>
                      <a:pt x="1872" y="429"/>
                    </a:lnTo>
                    <a:lnTo>
                      <a:pt x="0" y="429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2" name="Oval 138">
                <a:extLst>
                  <a:ext uri="{FF2B5EF4-FFF2-40B4-BE49-F238E27FC236}">
                    <a16:creationId xmlns:a16="http://schemas.microsoft.com/office/drawing/2014/main" id="{69653B78-7BE8-4B6D-A2A0-970AF29207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7988" y="8686800"/>
                <a:ext cx="180975" cy="179388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67" name="Group 666">
            <a:extLst>
              <a:ext uri="{FF2B5EF4-FFF2-40B4-BE49-F238E27FC236}">
                <a16:creationId xmlns:a16="http://schemas.microsoft.com/office/drawing/2014/main" id="{A875CEBA-6C8A-4E9B-BE82-08896453C5A3}"/>
              </a:ext>
            </a:extLst>
          </p:cNvPr>
          <p:cNvGrpSpPr/>
          <p:nvPr/>
        </p:nvGrpSpPr>
        <p:grpSpPr>
          <a:xfrm>
            <a:off x="4221163" y="8415338"/>
            <a:ext cx="5241926" cy="766762"/>
            <a:chOff x="4221163" y="8415338"/>
            <a:chExt cx="5241926" cy="766762"/>
          </a:xfrm>
        </p:grpSpPr>
        <p:grpSp>
          <p:nvGrpSpPr>
            <p:cNvPr id="550" name="Group 549">
              <a:extLst>
                <a:ext uri="{FF2B5EF4-FFF2-40B4-BE49-F238E27FC236}">
                  <a16:creationId xmlns:a16="http://schemas.microsoft.com/office/drawing/2014/main" id="{DD1B8065-F852-4EC1-8417-66CE70E82940}"/>
                </a:ext>
              </a:extLst>
            </p:cNvPr>
            <p:cNvGrpSpPr/>
            <p:nvPr/>
          </p:nvGrpSpPr>
          <p:grpSpPr>
            <a:xfrm>
              <a:off x="5886451" y="8415338"/>
              <a:ext cx="1768475" cy="180975"/>
              <a:chOff x="5886451" y="8415338"/>
              <a:chExt cx="1768475" cy="180975"/>
            </a:xfrm>
            <a:effectLst/>
          </p:grpSpPr>
          <p:sp>
            <p:nvSpPr>
              <p:cNvPr id="419" name="Line 125">
                <a:extLst>
                  <a:ext uri="{FF2B5EF4-FFF2-40B4-BE49-F238E27FC236}">
                    <a16:creationId xmlns:a16="http://schemas.microsoft.com/office/drawing/2014/main" id="{5F3E1850-CD76-4A6E-BCCB-17A6834A6D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045201" y="8505825"/>
                <a:ext cx="1609725" cy="0"/>
              </a:xfrm>
              <a:prstGeom prst="lin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3" name="Oval 139">
                <a:extLst>
                  <a:ext uri="{FF2B5EF4-FFF2-40B4-BE49-F238E27FC236}">
                    <a16:creationId xmlns:a16="http://schemas.microsoft.com/office/drawing/2014/main" id="{F8D398CA-D0E2-4CB1-8315-C58FBBC627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6451" y="8415338"/>
                <a:ext cx="180975" cy="180975"/>
              </a:xfrm>
              <a:prstGeom prst="ellipse">
                <a:avLst/>
              </a:prstGeom>
              <a:solidFill>
                <a:schemeClr val="accent1"/>
              </a:solidFill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51" name="Group 550">
              <a:extLst>
                <a:ext uri="{FF2B5EF4-FFF2-40B4-BE49-F238E27FC236}">
                  <a16:creationId xmlns:a16="http://schemas.microsoft.com/office/drawing/2014/main" id="{75EA3664-B507-4045-BB70-67EBDC69EB13}"/>
                </a:ext>
              </a:extLst>
            </p:cNvPr>
            <p:cNvGrpSpPr/>
            <p:nvPr/>
          </p:nvGrpSpPr>
          <p:grpSpPr>
            <a:xfrm>
              <a:off x="4221163" y="8512175"/>
              <a:ext cx="5241926" cy="669925"/>
              <a:chOff x="4221163" y="8512175"/>
              <a:chExt cx="5241926" cy="669925"/>
            </a:xfrm>
            <a:effectLst/>
          </p:grpSpPr>
          <p:sp>
            <p:nvSpPr>
              <p:cNvPr id="413" name="Freeform 119">
                <a:extLst>
                  <a:ext uri="{FF2B5EF4-FFF2-40B4-BE49-F238E27FC236}">
                    <a16:creationId xmlns:a16="http://schemas.microsoft.com/office/drawing/2014/main" id="{6F107290-933B-4E56-8A67-E0FDA637E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8326" y="8512175"/>
                <a:ext cx="5084763" cy="579438"/>
              </a:xfrm>
              <a:custGeom>
                <a:avLst/>
                <a:gdLst>
                  <a:gd name="T0" fmla="*/ 3203 w 3203"/>
                  <a:gd name="T1" fmla="*/ 0 h 365"/>
                  <a:gd name="T2" fmla="*/ 2064 w 3203"/>
                  <a:gd name="T3" fmla="*/ 0 h 365"/>
                  <a:gd name="T4" fmla="*/ 1532 w 3203"/>
                  <a:gd name="T5" fmla="*/ 365 h 365"/>
                  <a:gd name="T6" fmla="*/ 0 w 3203"/>
                  <a:gd name="T7" fmla="*/ 365 h 3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03" h="365">
                    <a:moveTo>
                      <a:pt x="3203" y="0"/>
                    </a:moveTo>
                    <a:lnTo>
                      <a:pt x="2064" y="0"/>
                    </a:lnTo>
                    <a:lnTo>
                      <a:pt x="1532" y="365"/>
                    </a:lnTo>
                    <a:lnTo>
                      <a:pt x="0" y="365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4" name="Oval 140">
                <a:extLst>
                  <a:ext uri="{FF2B5EF4-FFF2-40B4-BE49-F238E27FC236}">
                    <a16:creationId xmlns:a16="http://schemas.microsoft.com/office/drawing/2014/main" id="{E42D0630-EF23-4BC4-B415-EB4899141A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1163" y="9001125"/>
                <a:ext cx="179388" cy="180975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74" name="Group 673">
            <a:extLst>
              <a:ext uri="{FF2B5EF4-FFF2-40B4-BE49-F238E27FC236}">
                <a16:creationId xmlns:a16="http://schemas.microsoft.com/office/drawing/2014/main" id="{902547A1-FEC7-4D26-B211-B25F100474FC}"/>
              </a:ext>
            </a:extLst>
          </p:cNvPr>
          <p:cNvGrpSpPr/>
          <p:nvPr/>
        </p:nvGrpSpPr>
        <p:grpSpPr>
          <a:xfrm>
            <a:off x="14924088" y="8502650"/>
            <a:ext cx="6380163" cy="1358900"/>
            <a:chOff x="14924088" y="8502650"/>
            <a:chExt cx="6380163" cy="1358900"/>
          </a:xfrm>
        </p:grpSpPr>
        <p:grpSp>
          <p:nvGrpSpPr>
            <p:cNvPr id="580" name="Group 579">
              <a:extLst>
                <a:ext uri="{FF2B5EF4-FFF2-40B4-BE49-F238E27FC236}">
                  <a16:creationId xmlns:a16="http://schemas.microsoft.com/office/drawing/2014/main" id="{60999759-3B6E-4472-9B75-1CC00FF798EB}"/>
                </a:ext>
              </a:extLst>
            </p:cNvPr>
            <p:cNvGrpSpPr/>
            <p:nvPr/>
          </p:nvGrpSpPr>
          <p:grpSpPr>
            <a:xfrm>
              <a:off x="18218151" y="9083675"/>
              <a:ext cx="3086100" cy="777875"/>
              <a:chOff x="18218151" y="9083675"/>
              <a:chExt cx="3086100" cy="777875"/>
            </a:xfrm>
          </p:grpSpPr>
          <p:sp>
            <p:nvSpPr>
              <p:cNvPr id="447" name="Freeform 153">
                <a:extLst>
                  <a:ext uri="{FF2B5EF4-FFF2-40B4-BE49-F238E27FC236}">
                    <a16:creationId xmlns:a16="http://schemas.microsoft.com/office/drawing/2014/main" id="{2CDA9B70-FE0E-4395-AA4E-FBEDF0E995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218151" y="9083675"/>
                <a:ext cx="2905125" cy="687388"/>
              </a:xfrm>
              <a:custGeom>
                <a:avLst/>
                <a:gdLst>
                  <a:gd name="T0" fmla="*/ 0 w 1830"/>
                  <a:gd name="T1" fmla="*/ 0 h 433"/>
                  <a:gd name="T2" fmla="*/ 624 w 1830"/>
                  <a:gd name="T3" fmla="*/ 433 h 433"/>
                  <a:gd name="T4" fmla="*/ 1830 w 1830"/>
                  <a:gd name="T5" fmla="*/ 433 h 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30" h="433">
                    <a:moveTo>
                      <a:pt x="0" y="0"/>
                    </a:moveTo>
                    <a:lnTo>
                      <a:pt x="624" y="433"/>
                    </a:lnTo>
                    <a:lnTo>
                      <a:pt x="1830" y="433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0" name="Oval 156">
                <a:extLst>
                  <a:ext uri="{FF2B5EF4-FFF2-40B4-BE49-F238E27FC236}">
                    <a16:creationId xmlns:a16="http://schemas.microsoft.com/office/drawing/2014/main" id="{C698CDDC-B30F-40EB-87DE-DAB2077916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23276" y="9680575"/>
                <a:ext cx="180975" cy="180975"/>
              </a:xfrm>
              <a:prstGeom prst="ellipse">
                <a:avLst/>
              </a:prstGeom>
              <a:solidFill>
                <a:schemeClr val="accent1"/>
              </a:solidFill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81" name="Group 580">
              <a:extLst>
                <a:ext uri="{FF2B5EF4-FFF2-40B4-BE49-F238E27FC236}">
                  <a16:creationId xmlns:a16="http://schemas.microsoft.com/office/drawing/2014/main" id="{54ECC420-114C-4AF1-AAE8-ECFF0A75A498}"/>
                </a:ext>
              </a:extLst>
            </p:cNvPr>
            <p:cNvGrpSpPr/>
            <p:nvPr/>
          </p:nvGrpSpPr>
          <p:grpSpPr>
            <a:xfrm>
              <a:off x="14924088" y="8502650"/>
              <a:ext cx="5129213" cy="671513"/>
              <a:chOff x="14924088" y="8502650"/>
              <a:chExt cx="5129213" cy="671513"/>
            </a:xfrm>
          </p:grpSpPr>
          <p:sp>
            <p:nvSpPr>
              <p:cNvPr id="435" name="Freeform 141">
                <a:extLst>
                  <a:ext uri="{FF2B5EF4-FFF2-40B4-BE49-F238E27FC236}">
                    <a16:creationId xmlns:a16="http://schemas.microsoft.com/office/drawing/2014/main" id="{8FBBF0B5-BFD2-44CD-9AC4-76B9DDABE0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924088" y="8502650"/>
                <a:ext cx="4949825" cy="581025"/>
              </a:xfrm>
              <a:custGeom>
                <a:avLst/>
                <a:gdLst>
                  <a:gd name="T0" fmla="*/ 0 w 3118"/>
                  <a:gd name="T1" fmla="*/ 0 h 366"/>
                  <a:gd name="T2" fmla="*/ 490 w 3118"/>
                  <a:gd name="T3" fmla="*/ 0 h 366"/>
                  <a:gd name="T4" fmla="*/ 1025 w 3118"/>
                  <a:gd name="T5" fmla="*/ 366 h 366"/>
                  <a:gd name="T6" fmla="*/ 2072 w 3118"/>
                  <a:gd name="T7" fmla="*/ 366 h 366"/>
                  <a:gd name="T8" fmla="*/ 3118 w 3118"/>
                  <a:gd name="T9" fmla="*/ 366 h 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18" h="366">
                    <a:moveTo>
                      <a:pt x="0" y="0"/>
                    </a:moveTo>
                    <a:lnTo>
                      <a:pt x="490" y="0"/>
                    </a:lnTo>
                    <a:lnTo>
                      <a:pt x="1025" y="366"/>
                    </a:lnTo>
                    <a:lnTo>
                      <a:pt x="2072" y="366"/>
                    </a:lnTo>
                    <a:lnTo>
                      <a:pt x="3118" y="366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1" name="Oval 157">
                <a:extLst>
                  <a:ext uri="{FF2B5EF4-FFF2-40B4-BE49-F238E27FC236}">
                    <a16:creationId xmlns:a16="http://schemas.microsoft.com/office/drawing/2014/main" id="{809C1E6A-424D-4CFE-ABE7-44EAA9F4E5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73913" y="8993188"/>
                <a:ext cx="179388" cy="180975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82" name="Group 581">
            <a:extLst>
              <a:ext uri="{FF2B5EF4-FFF2-40B4-BE49-F238E27FC236}">
                <a16:creationId xmlns:a16="http://schemas.microsoft.com/office/drawing/2014/main" id="{99FEBCF3-DE24-4571-BB4A-B1F2E7C35654}"/>
              </a:ext>
            </a:extLst>
          </p:cNvPr>
          <p:cNvGrpSpPr/>
          <p:nvPr/>
        </p:nvGrpSpPr>
        <p:grpSpPr>
          <a:xfrm>
            <a:off x="14919326" y="8086725"/>
            <a:ext cx="7859713" cy="884238"/>
            <a:chOff x="14919326" y="8086725"/>
            <a:chExt cx="7859713" cy="884238"/>
          </a:xfrm>
        </p:grpSpPr>
        <p:sp>
          <p:nvSpPr>
            <p:cNvPr id="436" name="Freeform 142">
              <a:extLst>
                <a:ext uri="{FF2B5EF4-FFF2-40B4-BE49-F238E27FC236}">
                  <a16:creationId xmlns:a16="http://schemas.microsoft.com/office/drawing/2014/main" id="{B7C63CE3-E5E5-482D-B641-0C2D0F52C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19326" y="8086725"/>
              <a:ext cx="7680325" cy="793750"/>
            </a:xfrm>
            <a:custGeom>
              <a:avLst/>
              <a:gdLst>
                <a:gd name="T0" fmla="*/ 0 w 4838"/>
                <a:gd name="T1" fmla="*/ 0 h 500"/>
                <a:gd name="T2" fmla="*/ 1071 w 4838"/>
                <a:gd name="T3" fmla="*/ 0 h 500"/>
                <a:gd name="T4" fmla="*/ 1794 w 4838"/>
                <a:gd name="T5" fmla="*/ 500 h 500"/>
                <a:gd name="T6" fmla="*/ 4838 w 4838"/>
                <a:gd name="T7" fmla="*/ 500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38" h="500">
                  <a:moveTo>
                    <a:pt x="0" y="0"/>
                  </a:moveTo>
                  <a:lnTo>
                    <a:pt x="1071" y="0"/>
                  </a:lnTo>
                  <a:lnTo>
                    <a:pt x="1794" y="500"/>
                  </a:lnTo>
                  <a:lnTo>
                    <a:pt x="4838" y="500"/>
                  </a:lnTo>
                </a:path>
              </a:pathLst>
            </a:cu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2" name="Oval 158">
              <a:extLst>
                <a:ext uri="{FF2B5EF4-FFF2-40B4-BE49-F238E27FC236}">
                  <a16:creationId xmlns:a16="http://schemas.microsoft.com/office/drawing/2014/main" id="{EB0F2A01-EF76-41CD-9C3A-9B81392973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99651" y="8789988"/>
              <a:ext cx="179388" cy="180975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75" name="Group 674">
            <a:extLst>
              <a:ext uri="{FF2B5EF4-FFF2-40B4-BE49-F238E27FC236}">
                <a16:creationId xmlns:a16="http://schemas.microsoft.com/office/drawing/2014/main" id="{2B18CC43-37D0-40CA-907A-A0DB5ACAAAD1}"/>
              </a:ext>
            </a:extLst>
          </p:cNvPr>
          <p:cNvGrpSpPr/>
          <p:nvPr/>
        </p:nvGrpSpPr>
        <p:grpSpPr>
          <a:xfrm>
            <a:off x="14924088" y="7381875"/>
            <a:ext cx="6988175" cy="992188"/>
            <a:chOff x="14924088" y="7381875"/>
            <a:chExt cx="6988175" cy="992188"/>
          </a:xfrm>
        </p:grpSpPr>
        <p:grpSp>
          <p:nvGrpSpPr>
            <p:cNvPr id="584" name="Group 583">
              <a:extLst>
                <a:ext uri="{FF2B5EF4-FFF2-40B4-BE49-F238E27FC236}">
                  <a16:creationId xmlns:a16="http://schemas.microsoft.com/office/drawing/2014/main" id="{66B39A64-DFD0-4927-8AA4-81828C675033}"/>
                </a:ext>
              </a:extLst>
            </p:cNvPr>
            <p:cNvGrpSpPr/>
            <p:nvPr/>
          </p:nvGrpSpPr>
          <p:grpSpPr>
            <a:xfrm>
              <a:off x="14924088" y="7669213"/>
              <a:ext cx="5637213" cy="704850"/>
              <a:chOff x="14924088" y="7669213"/>
              <a:chExt cx="5637213" cy="704850"/>
            </a:xfrm>
          </p:grpSpPr>
          <p:sp>
            <p:nvSpPr>
              <p:cNvPr id="437" name="Freeform 143">
                <a:extLst>
                  <a:ext uri="{FF2B5EF4-FFF2-40B4-BE49-F238E27FC236}">
                    <a16:creationId xmlns:a16="http://schemas.microsoft.com/office/drawing/2014/main" id="{A202F6B8-6A7F-4655-B768-483DAC8262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924088" y="7669213"/>
                <a:ext cx="5467350" cy="614363"/>
              </a:xfrm>
              <a:custGeom>
                <a:avLst/>
                <a:gdLst>
                  <a:gd name="T0" fmla="*/ 0 w 3444"/>
                  <a:gd name="T1" fmla="*/ 0 h 387"/>
                  <a:gd name="T2" fmla="*/ 1830 w 3444"/>
                  <a:gd name="T3" fmla="*/ 0 h 387"/>
                  <a:gd name="T4" fmla="*/ 2394 w 3444"/>
                  <a:gd name="T5" fmla="*/ 387 h 387"/>
                  <a:gd name="T6" fmla="*/ 3444 w 3444"/>
                  <a:gd name="T7" fmla="*/ 387 h 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44" h="387">
                    <a:moveTo>
                      <a:pt x="0" y="0"/>
                    </a:moveTo>
                    <a:lnTo>
                      <a:pt x="1830" y="0"/>
                    </a:lnTo>
                    <a:lnTo>
                      <a:pt x="2394" y="387"/>
                    </a:lnTo>
                    <a:lnTo>
                      <a:pt x="3444" y="387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3" name="Oval 159">
                <a:extLst>
                  <a:ext uri="{FF2B5EF4-FFF2-40B4-BE49-F238E27FC236}">
                    <a16:creationId xmlns:a16="http://schemas.microsoft.com/office/drawing/2014/main" id="{9E02316F-05B7-4E4D-AF59-3AC99699F0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380326" y="8193088"/>
                <a:ext cx="180975" cy="180975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83" name="Group 582">
              <a:extLst>
                <a:ext uri="{FF2B5EF4-FFF2-40B4-BE49-F238E27FC236}">
                  <a16:creationId xmlns:a16="http://schemas.microsoft.com/office/drawing/2014/main" id="{CD6BCCDA-2284-4DB9-94F1-287E604B06B7}"/>
                </a:ext>
              </a:extLst>
            </p:cNvPr>
            <p:cNvGrpSpPr/>
            <p:nvPr/>
          </p:nvGrpSpPr>
          <p:grpSpPr>
            <a:xfrm>
              <a:off x="19718338" y="7381875"/>
              <a:ext cx="2193925" cy="901701"/>
              <a:chOff x="19718338" y="7381875"/>
              <a:chExt cx="2193925" cy="901701"/>
            </a:xfrm>
          </p:grpSpPr>
          <p:sp>
            <p:nvSpPr>
              <p:cNvPr id="444" name="Freeform 150">
                <a:extLst>
                  <a:ext uri="{FF2B5EF4-FFF2-40B4-BE49-F238E27FC236}">
                    <a16:creationId xmlns:a16="http://schemas.microsoft.com/office/drawing/2014/main" id="{DB241FDD-74A1-4346-A6D0-B1A41EB4C5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18338" y="7472363"/>
                <a:ext cx="2012950" cy="811213"/>
              </a:xfrm>
              <a:custGeom>
                <a:avLst/>
                <a:gdLst>
                  <a:gd name="T0" fmla="*/ 0 w 1268"/>
                  <a:gd name="T1" fmla="*/ 511 h 511"/>
                  <a:gd name="T2" fmla="*/ 729 w 1268"/>
                  <a:gd name="T3" fmla="*/ 0 h 511"/>
                  <a:gd name="T4" fmla="*/ 1268 w 1268"/>
                  <a:gd name="T5" fmla="*/ 0 h 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68" h="511">
                    <a:moveTo>
                      <a:pt x="0" y="511"/>
                    </a:moveTo>
                    <a:lnTo>
                      <a:pt x="729" y="0"/>
                    </a:lnTo>
                    <a:lnTo>
                      <a:pt x="1268" y="0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4" name="Oval 160">
                <a:extLst>
                  <a:ext uri="{FF2B5EF4-FFF2-40B4-BE49-F238E27FC236}">
                    <a16:creationId xmlns:a16="http://schemas.microsoft.com/office/drawing/2014/main" id="{7C6FC905-B79E-4BBE-9BBB-83EBBDACC4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31288" y="7381875"/>
                <a:ext cx="180975" cy="180975"/>
              </a:xfrm>
              <a:prstGeom prst="ellipse">
                <a:avLst/>
              </a:prstGeom>
              <a:solidFill>
                <a:schemeClr val="accent1"/>
              </a:solidFill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87" name="Group 586">
            <a:extLst>
              <a:ext uri="{FF2B5EF4-FFF2-40B4-BE49-F238E27FC236}">
                <a16:creationId xmlns:a16="http://schemas.microsoft.com/office/drawing/2014/main" id="{C209A836-7182-4447-A9D7-DEF2454C68B8}"/>
              </a:ext>
            </a:extLst>
          </p:cNvPr>
          <p:cNvGrpSpPr/>
          <p:nvPr/>
        </p:nvGrpSpPr>
        <p:grpSpPr>
          <a:xfrm>
            <a:off x="14924088" y="6745288"/>
            <a:ext cx="2008188" cy="180975"/>
            <a:chOff x="14924088" y="6745288"/>
            <a:chExt cx="2008188" cy="180975"/>
          </a:xfrm>
        </p:grpSpPr>
        <p:sp>
          <p:nvSpPr>
            <p:cNvPr id="439" name="Line 145">
              <a:extLst>
                <a:ext uri="{FF2B5EF4-FFF2-40B4-BE49-F238E27FC236}">
                  <a16:creationId xmlns:a16="http://schemas.microsoft.com/office/drawing/2014/main" id="{A566E9D6-5566-4A18-801B-BAB8749EB7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924088" y="6835775"/>
              <a:ext cx="1808163" cy="0"/>
            </a:xfrm>
            <a:prstGeom prst="lin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6" name="Oval 162">
              <a:extLst>
                <a:ext uri="{FF2B5EF4-FFF2-40B4-BE49-F238E27FC236}">
                  <a16:creationId xmlns:a16="http://schemas.microsoft.com/office/drawing/2014/main" id="{3F03DD48-8678-4636-B019-D7D9639140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51301" y="6745288"/>
              <a:ext cx="180975" cy="180975"/>
            </a:xfrm>
            <a:prstGeom prst="ellipse">
              <a:avLst/>
            </a:prstGeom>
            <a:solidFill>
              <a:schemeClr val="accent1"/>
            </a:solidFill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77" name="Group 676">
            <a:extLst>
              <a:ext uri="{FF2B5EF4-FFF2-40B4-BE49-F238E27FC236}">
                <a16:creationId xmlns:a16="http://schemas.microsoft.com/office/drawing/2014/main" id="{550545BD-ADE8-49A3-9727-0EA9EE02DFB8}"/>
              </a:ext>
            </a:extLst>
          </p:cNvPr>
          <p:cNvGrpSpPr/>
          <p:nvPr/>
        </p:nvGrpSpPr>
        <p:grpSpPr>
          <a:xfrm>
            <a:off x="14919326" y="5956300"/>
            <a:ext cx="5745163" cy="682625"/>
            <a:chOff x="14919326" y="5956300"/>
            <a:chExt cx="5745163" cy="682625"/>
          </a:xfrm>
        </p:grpSpPr>
        <p:grpSp>
          <p:nvGrpSpPr>
            <p:cNvPr id="588" name="Group 587">
              <a:extLst>
                <a:ext uri="{FF2B5EF4-FFF2-40B4-BE49-F238E27FC236}">
                  <a16:creationId xmlns:a16="http://schemas.microsoft.com/office/drawing/2014/main" id="{D2821658-42BB-4A14-9849-4ECAFC6B686F}"/>
                </a:ext>
              </a:extLst>
            </p:cNvPr>
            <p:cNvGrpSpPr/>
            <p:nvPr/>
          </p:nvGrpSpPr>
          <p:grpSpPr>
            <a:xfrm>
              <a:off x="18770601" y="6046788"/>
              <a:ext cx="1893888" cy="592137"/>
              <a:chOff x="18770601" y="6046788"/>
              <a:chExt cx="1893888" cy="592137"/>
            </a:xfrm>
          </p:grpSpPr>
          <p:sp>
            <p:nvSpPr>
              <p:cNvPr id="446" name="Freeform 152">
                <a:extLst>
                  <a:ext uri="{FF2B5EF4-FFF2-40B4-BE49-F238E27FC236}">
                    <a16:creationId xmlns:a16="http://schemas.microsoft.com/office/drawing/2014/main" id="{41754B31-C4CD-4C55-91B1-B914F049B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70601" y="6046788"/>
                <a:ext cx="1733550" cy="501650"/>
              </a:xfrm>
              <a:custGeom>
                <a:avLst/>
                <a:gdLst>
                  <a:gd name="T0" fmla="*/ 0 w 1092"/>
                  <a:gd name="T1" fmla="*/ 0 h 316"/>
                  <a:gd name="T2" fmla="*/ 454 w 1092"/>
                  <a:gd name="T3" fmla="*/ 316 h 316"/>
                  <a:gd name="T4" fmla="*/ 1092 w 1092"/>
                  <a:gd name="T5" fmla="*/ 316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92" h="316">
                    <a:moveTo>
                      <a:pt x="0" y="0"/>
                    </a:moveTo>
                    <a:lnTo>
                      <a:pt x="454" y="316"/>
                    </a:lnTo>
                    <a:lnTo>
                      <a:pt x="1092" y="316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7" name="Oval 163">
                <a:extLst>
                  <a:ext uri="{FF2B5EF4-FFF2-40B4-BE49-F238E27FC236}">
                    <a16:creationId xmlns:a16="http://schemas.microsoft.com/office/drawing/2014/main" id="{9E9BCCEC-3579-442B-BA10-11FB812906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85101" y="6457950"/>
                <a:ext cx="179388" cy="180975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89" name="Group 588">
              <a:extLst>
                <a:ext uri="{FF2B5EF4-FFF2-40B4-BE49-F238E27FC236}">
                  <a16:creationId xmlns:a16="http://schemas.microsoft.com/office/drawing/2014/main" id="{DC3FBA49-7A4E-4778-AE30-9493E70A075A}"/>
                </a:ext>
              </a:extLst>
            </p:cNvPr>
            <p:cNvGrpSpPr/>
            <p:nvPr/>
          </p:nvGrpSpPr>
          <p:grpSpPr>
            <a:xfrm>
              <a:off x="14919326" y="5956300"/>
              <a:ext cx="4830762" cy="461963"/>
              <a:chOff x="14919326" y="5956300"/>
              <a:chExt cx="4830762" cy="461963"/>
            </a:xfrm>
          </p:grpSpPr>
          <p:sp>
            <p:nvSpPr>
              <p:cNvPr id="440" name="Freeform 146">
                <a:extLst>
                  <a:ext uri="{FF2B5EF4-FFF2-40B4-BE49-F238E27FC236}">
                    <a16:creationId xmlns:a16="http://schemas.microsoft.com/office/drawing/2014/main" id="{F8633ED3-06B7-4807-8328-80661A2607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919326" y="6046788"/>
                <a:ext cx="4664075" cy="371475"/>
              </a:xfrm>
              <a:custGeom>
                <a:avLst/>
                <a:gdLst>
                  <a:gd name="T0" fmla="*/ 0 w 2938"/>
                  <a:gd name="T1" fmla="*/ 234 h 234"/>
                  <a:gd name="T2" fmla="*/ 1557 w 2938"/>
                  <a:gd name="T3" fmla="*/ 234 h 234"/>
                  <a:gd name="T4" fmla="*/ 1901 w 2938"/>
                  <a:gd name="T5" fmla="*/ 0 h 234"/>
                  <a:gd name="T6" fmla="*/ 2938 w 2938"/>
                  <a:gd name="T7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38" h="234">
                    <a:moveTo>
                      <a:pt x="0" y="234"/>
                    </a:moveTo>
                    <a:lnTo>
                      <a:pt x="1557" y="234"/>
                    </a:lnTo>
                    <a:lnTo>
                      <a:pt x="1901" y="0"/>
                    </a:lnTo>
                    <a:lnTo>
                      <a:pt x="2938" y="0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8" name="Oval 164">
                <a:extLst>
                  <a:ext uri="{FF2B5EF4-FFF2-40B4-BE49-F238E27FC236}">
                    <a16:creationId xmlns:a16="http://schemas.microsoft.com/office/drawing/2014/main" id="{490182F3-20D0-4E96-BB09-7F96FFF4CC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69113" y="5956300"/>
                <a:ext cx="180975" cy="180975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90" name="Group 589">
            <a:extLst>
              <a:ext uri="{FF2B5EF4-FFF2-40B4-BE49-F238E27FC236}">
                <a16:creationId xmlns:a16="http://schemas.microsoft.com/office/drawing/2014/main" id="{069FE2AA-A4AE-4337-861C-890BFC60AF8C}"/>
              </a:ext>
            </a:extLst>
          </p:cNvPr>
          <p:cNvGrpSpPr/>
          <p:nvPr/>
        </p:nvGrpSpPr>
        <p:grpSpPr>
          <a:xfrm>
            <a:off x="14924088" y="5911850"/>
            <a:ext cx="2332038" cy="179388"/>
            <a:chOff x="14924088" y="5911850"/>
            <a:chExt cx="2332038" cy="179388"/>
          </a:xfrm>
        </p:grpSpPr>
        <p:sp>
          <p:nvSpPr>
            <p:cNvPr id="441" name="Line 147">
              <a:extLst>
                <a:ext uri="{FF2B5EF4-FFF2-40B4-BE49-F238E27FC236}">
                  <a16:creationId xmlns:a16="http://schemas.microsoft.com/office/drawing/2014/main" id="{DBEC251D-2E03-48DE-9C4F-000944CA4E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924088" y="6002338"/>
              <a:ext cx="2179638" cy="0"/>
            </a:xfrm>
            <a:prstGeom prst="lin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9" name="Oval 165">
              <a:extLst>
                <a:ext uri="{FF2B5EF4-FFF2-40B4-BE49-F238E27FC236}">
                  <a16:creationId xmlns:a16="http://schemas.microsoft.com/office/drawing/2014/main" id="{BABBD3E7-64A3-4E6E-AB95-A8211CBC67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75151" y="5911850"/>
              <a:ext cx="180975" cy="179388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76" name="Group 675">
            <a:extLst>
              <a:ext uri="{FF2B5EF4-FFF2-40B4-BE49-F238E27FC236}">
                <a16:creationId xmlns:a16="http://schemas.microsoft.com/office/drawing/2014/main" id="{47FD5712-B118-4ADD-8085-DE9E5BCC3947}"/>
              </a:ext>
            </a:extLst>
          </p:cNvPr>
          <p:cNvGrpSpPr/>
          <p:nvPr/>
        </p:nvGrpSpPr>
        <p:grpSpPr>
          <a:xfrm>
            <a:off x="14919326" y="6807200"/>
            <a:ext cx="7727950" cy="534988"/>
            <a:chOff x="14919326" y="6807200"/>
            <a:chExt cx="7727950" cy="534988"/>
          </a:xfrm>
        </p:grpSpPr>
        <p:grpSp>
          <p:nvGrpSpPr>
            <p:cNvPr id="585" name="Group 584">
              <a:extLst>
                <a:ext uri="{FF2B5EF4-FFF2-40B4-BE49-F238E27FC236}">
                  <a16:creationId xmlns:a16="http://schemas.microsoft.com/office/drawing/2014/main" id="{E19C5AE4-24C3-430D-9179-D7B910403B7B}"/>
                </a:ext>
              </a:extLst>
            </p:cNvPr>
            <p:cNvGrpSpPr/>
            <p:nvPr/>
          </p:nvGrpSpPr>
          <p:grpSpPr>
            <a:xfrm>
              <a:off x="14919326" y="7162800"/>
              <a:ext cx="3579813" cy="179388"/>
              <a:chOff x="14919326" y="7162800"/>
              <a:chExt cx="3579813" cy="179388"/>
            </a:xfrm>
          </p:grpSpPr>
          <p:sp>
            <p:nvSpPr>
              <p:cNvPr id="438" name="Line 144">
                <a:extLst>
                  <a:ext uri="{FF2B5EF4-FFF2-40B4-BE49-F238E27FC236}">
                    <a16:creationId xmlns:a16="http://schemas.microsoft.com/office/drawing/2014/main" id="{50142E62-F52B-4EC7-A7F8-6671B19B5D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919326" y="7251700"/>
                <a:ext cx="3422650" cy="0"/>
              </a:xfrm>
              <a:prstGeom prst="lin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5" name="Oval 161">
                <a:extLst>
                  <a:ext uri="{FF2B5EF4-FFF2-40B4-BE49-F238E27FC236}">
                    <a16:creationId xmlns:a16="http://schemas.microsoft.com/office/drawing/2014/main" id="{63151EBD-EA39-4AE0-A287-392707FB3E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319751" y="7162800"/>
                <a:ext cx="179388" cy="179388"/>
              </a:xfrm>
              <a:prstGeom prst="ellipse">
                <a:avLst/>
              </a:prstGeom>
              <a:solidFill>
                <a:schemeClr val="accent1"/>
              </a:solidFill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86" name="Group 585">
              <a:extLst>
                <a:ext uri="{FF2B5EF4-FFF2-40B4-BE49-F238E27FC236}">
                  <a16:creationId xmlns:a16="http://schemas.microsoft.com/office/drawing/2014/main" id="{640AF88F-EBBF-48DA-A209-9B1859C2A6BE}"/>
                </a:ext>
              </a:extLst>
            </p:cNvPr>
            <p:cNvGrpSpPr/>
            <p:nvPr/>
          </p:nvGrpSpPr>
          <p:grpSpPr>
            <a:xfrm>
              <a:off x="16987838" y="6807200"/>
              <a:ext cx="5659438" cy="444501"/>
              <a:chOff x="16987838" y="6807200"/>
              <a:chExt cx="5659438" cy="444501"/>
            </a:xfrm>
          </p:grpSpPr>
          <p:sp>
            <p:nvSpPr>
              <p:cNvPr id="445" name="Freeform 151">
                <a:extLst>
                  <a:ext uri="{FF2B5EF4-FFF2-40B4-BE49-F238E27FC236}">
                    <a16:creationId xmlns:a16="http://schemas.microsoft.com/office/drawing/2014/main" id="{2622BC84-3193-4DE1-8C76-F4F92E7618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87838" y="6897688"/>
                <a:ext cx="5503863" cy="354013"/>
              </a:xfrm>
              <a:custGeom>
                <a:avLst/>
                <a:gdLst>
                  <a:gd name="T0" fmla="*/ 0 w 3467"/>
                  <a:gd name="T1" fmla="*/ 223 h 223"/>
                  <a:gd name="T2" fmla="*/ 321 w 3467"/>
                  <a:gd name="T3" fmla="*/ 0 h 223"/>
                  <a:gd name="T4" fmla="*/ 3467 w 3467"/>
                  <a:gd name="T5" fmla="*/ 0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67" h="223">
                    <a:moveTo>
                      <a:pt x="0" y="223"/>
                    </a:moveTo>
                    <a:lnTo>
                      <a:pt x="321" y="0"/>
                    </a:lnTo>
                    <a:lnTo>
                      <a:pt x="3467" y="0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0" name="Oval 166">
                <a:extLst>
                  <a:ext uri="{FF2B5EF4-FFF2-40B4-BE49-F238E27FC236}">
                    <a16:creationId xmlns:a16="http://schemas.microsoft.com/office/drawing/2014/main" id="{0234E97E-44E5-45CE-914E-4E13F8BFE9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466301" y="6807200"/>
                <a:ext cx="180975" cy="180975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78" name="Group 677">
            <a:extLst>
              <a:ext uri="{FF2B5EF4-FFF2-40B4-BE49-F238E27FC236}">
                <a16:creationId xmlns:a16="http://schemas.microsoft.com/office/drawing/2014/main" id="{718DB900-CD57-4915-AD5D-E9E133057D17}"/>
              </a:ext>
            </a:extLst>
          </p:cNvPr>
          <p:cNvGrpSpPr/>
          <p:nvPr/>
        </p:nvGrpSpPr>
        <p:grpSpPr>
          <a:xfrm>
            <a:off x="14919326" y="4813300"/>
            <a:ext cx="7789862" cy="1273175"/>
            <a:chOff x="14919326" y="4813300"/>
            <a:chExt cx="7789862" cy="1273175"/>
          </a:xfrm>
        </p:grpSpPr>
        <p:grpSp>
          <p:nvGrpSpPr>
            <p:cNvPr id="591" name="Group 590">
              <a:extLst>
                <a:ext uri="{FF2B5EF4-FFF2-40B4-BE49-F238E27FC236}">
                  <a16:creationId xmlns:a16="http://schemas.microsoft.com/office/drawing/2014/main" id="{484B56E7-0B53-4822-A436-E9C4E18A23F3}"/>
                </a:ext>
              </a:extLst>
            </p:cNvPr>
            <p:cNvGrpSpPr/>
            <p:nvPr/>
          </p:nvGrpSpPr>
          <p:grpSpPr>
            <a:xfrm>
              <a:off x="18151476" y="5578475"/>
              <a:ext cx="3968750" cy="508000"/>
              <a:chOff x="18151476" y="5578475"/>
              <a:chExt cx="3968750" cy="508000"/>
            </a:xfrm>
          </p:grpSpPr>
          <p:sp>
            <p:nvSpPr>
              <p:cNvPr id="448" name="Freeform 154">
                <a:extLst>
                  <a:ext uri="{FF2B5EF4-FFF2-40B4-BE49-F238E27FC236}">
                    <a16:creationId xmlns:a16="http://schemas.microsoft.com/office/drawing/2014/main" id="{67B305D1-6072-4359-A63E-4FB7F629BD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51476" y="5578475"/>
                <a:ext cx="3816350" cy="417513"/>
              </a:xfrm>
              <a:custGeom>
                <a:avLst/>
                <a:gdLst>
                  <a:gd name="T0" fmla="*/ 0 w 2404"/>
                  <a:gd name="T1" fmla="*/ 0 h 263"/>
                  <a:gd name="T2" fmla="*/ 1205 w 2404"/>
                  <a:gd name="T3" fmla="*/ 0 h 263"/>
                  <a:gd name="T4" fmla="*/ 1589 w 2404"/>
                  <a:gd name="T5" fmla="*/ 263 h 263"/>
                  <a:gd name="T6" fmla="*/ 2404 w 2404"/>
                  <a:gd name="T7" fmla="*/ 263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04" h="263">
                    <a:moveTo>
                      <a:pt x="0" y="0"/>
                    </a:moveTo>
                    <a:lnTo>
                      <a:pt x="1205" y="0"/>
                    </a:lnTo>
                    <a:lnTo>
                      <a:pt x="1589" y="263"/>
                    </a:lnTo>
                    <a:lnTo>
                      <a:pt x="2404" y="263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" name="Oval 167">
                <a:extLst>
                  <a:ext uri="{FF2B5EF4-FFF2-40B4-BE49-F238E27FC236}">
                    <a16:creationId xmlns:a16="http://schemas.microsoft.com/office/drawing/2014/main" id="{7D00B068-C21F-4B78-BFC2-E4D7B0826F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940838" y="5905500"/>
                <a:ext cx="179388" cy="180975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92" name="Group 591">
              <a:extLst>
                <a:ext uri="{FF2B5EF4-FFF2-40B4-BE49-F238E27FC236}">
                  <a16:creationId xmlns:a16="http://schemas.microsoft.com/office/drawing/2014/main" id="{02774AA9-F9C7-43CD-B7C6-4533375B0002}"/>
                </a:ext>
              </a:extLst>
            </p:cNvPr>
            <p:cNvGrpSpPr/>
            <p:nvPr/>
          </p:nvGrpSpPr>
          <p:grpSpPr>
            <a:xfrm>
              <a:off x="14919326" y="4813300"/>
              <a:ext cx="7789862" cy="771526"/>
              <a:chOff x="14919326" y="4813300"/>
              <a:chExt cx="7789862" cy="771526"/>
            </a:xfrm>
          </p:grpSpPr>
          <p:sp>
            <p:nvSpPr>
              <p:cNvPr id="442" name="Freeform 148">
                <a:extLst>
                  <a:ext uri="{FF2B5EF4-FFF2-40B4-BE49-F238E27FC236}">
                    <a16:creationId xmlns:a16="http://schemas.microsoft.com/office/drawing/2014/main" id="{56979781-A31D-4C56-9069-396B24CBAD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919326" y="4903788"/>
                <a:ext cx="7634288" cy="681038"/>
              </a:xfrm>
              <a:custGeom>
                <a:avLst/>
                <a:gdLst>
                  <a:gd name="T0" fmla="*/ 0 w 4809"/>
                  <a:gd name="T1" fmla="*/ 429 h 429"/>
                  <a:gd name="T2" fmla="*/ 2032 w 4809"/>
                  <a:gd name="T3" fmla="*/ 429 h 429"/>
                  <a:gd name="T4" fmla="*/ 2653 w 4809"/>
                  <a:gd name="T5" fmla="*/ 0 h 429"/>
                  <a:gd name="T6" fmla="*/ 4809 w 4809"/>
                  <a:gd name="T7" fmla="*/ 0 h 4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09" h="429">
                    <a:moveTo>
                      <a:pt x="0" y="429"/>
                    </a:moveTo>
                    <a:lnTo>
                      <a:pt x="2032" y="429"/>
                    </a:lnTo>
                    <a:lnTo>
                      <a:pt x="2653" y="0"/>
                    </a:lnTo>
                    <a:lnTo>
                      <a:pt x="4809" y="0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2" name="Oval 168">
                <a:extLst>
                  <a:ext uri="{FF2B5EF4-FFF2-40B4-BE49-F238E27FC236}">
                    <a16:creationId xmlns:a16="http://schemas.microsoft.com/office/drawing/2014/main" id="{3D891F82-E1B7-4DFB-84A7-70B2B44632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28213" y="4813300"/>
                <a:ext cx="180975" cy="179388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79" name="Group 678">
            <a:extLst>
              <a:ext uri="{FF2B5EF4-FFF2-40B4-BE49-F238E27FC236}">
                <a16:creationId xmlns:a16="http://schemas.microsoft.com/office/drawing/2014/main" id="{86799119-6A82-435F-A2D5-CE9C067BA0CA}"/>
              </a:ext>
            </a:extLst>
          </p:cNvPr>
          <p:cNvGrpSpPr/>
          <p:nvPr/>
        </p:nvGrpSpPr>
        <p:grpSpPr>
          <a:xfrm>
            <a:off x="14924088" y="4497388"/>
            <a:ext cx="4567238" cy="766762"/>
            <a:chOff x="14924088" y="4497388"/>
            <a:chExt cx="4567238" cy="766762"/>
          </a:xfrm>
        </p:grpSpPr>
        <p:grpSp>
          <p:nvGrpSpPr>
            <p:cNvPr id="593" name="Group 592">
              <a:extLst>
                <a:ext uri="{FF2B5EF4-FFF2-40B4-BE49-F238E27FC236}">
                  <a16:creationId xmlns:a16="http://schemas.microsoft.com/office/drawing/2014/main" id="{CAFC3B16-D291-4B50-A88E-BFC2B1FD8630}"/>
                </a:ext>
              </a:extLst>
            </p:cNvPr>
            <p:cNvGrpSpPr/>
            <p:nvPr/>
          </p:nvGrpSpPr>
          <p:grpSpPr>
            <a:xfrm>
              <a:off x="16055976" y="5083175"/>
              <a:ext cx="1768475" cy="180975"/>
              <a:chOff x="16055976" y="5083175"/>
              <a:chExt cx="1768475" cy="180975"/>
            </a:xfrm>
          </p:grpSpPr>
          <p:sp>
            <p:nvSpPr>
              <p:cNvPr id="449" name="Line 155">
                <a:extLst>
                  <a:ext uri="{FF2B5EF4-FFF2-40B4-BE49-F238E27FC236}">
                    <a16:creationId xmlns:a16="http://schemas.microsoft.com/office/drawing/2014/main" id="{1F3CACEF-9A56-4203-8B59-92C06282DA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055976" y="5173663"/>
                <a:ext cx="1611313" cy="0"/>
              </a:xfrm>
              <a:prstGeom prst="lin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3" name="Oval 169">
                <a:extLst>
                  <a:ext uri="{FF2B5EF4-FFF2-40B4-BE49-F238E27FC236}">
                    <a16:creationId xmlns:a16="http://schemas.microsoft.com/office/drawing/2014/main" id="{832F22BB-6A7C-4AC3-AA79-D8713B53BB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643476" y="5083175"/>
                <a:ext cx="180975" cy="180975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94" name="Group 593">
              <a:extLst>
                <a:ext uri="{FF2B5EF4-FFF2-40B4-BE49-F238E27FC236}">
                  <a16:creationId xmlns:a16="http://schemas.microsoft.com/office/drawing/2014/main" id="{5FB2C36C-E626-4292-B30C-7F0543FB2F3E}"/>
                </a:ext>
              </a:extLst>
            </p:cNvPr>
            <p:cNvGrpSpPr/>
            <p:nvPr/>
          </p:nvGrpSpPr>
          <p:grpSpPr>
            <a:xfrm>
              <a:off x="14924088" y="4497388"/>
              <a:ext cx="4567238" cy="669925"/>
              <a:chOff x="14924088" y="4497388"/>
              <a:chExt cx="4567238" cy="669925"/>
            </a:xfrm>
          </p:grpSpPr>
          <p:sp>
            <p:nvSpPr>
              <p:cNvPr id="443" name="Freeform 149">
                <a:extLst>
                  <a:ext uri="{FF2B5EF4-FFF2-40B4-BE49-F238E27FC236}">
                    <a16:creationId xmlns:a16="http://schemas.microsoft.com/office/drawing/2014/main" id="{01FD1185-CBE6-4B85-A8C2-5FA0C9FD3E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924088" y="4587875"/>
                <a:ext cx="4408488" cy="579438"/>
              </a:xfrm>
              <a:custGeom>
                <a:avLst/>
                <a:gdLst>
                  <a:gd name="T0" fmla="*/ 0 w 2777"/>
                  <a:gd name="T1" fmla="*/ 365 h 365"/>
                  <a:gd name="T2" fmla="*/ 713 w 2777"/>
                  <a:gd name="T3" fmla="*/ 365 h 365"/>
                  <a:gd name="T4" fmla="*/ 1245 w 2777"/>
                  <a:gd name="T5" fmla="*/ 0 h 365"/>
                  <a:gd name="T6" fmla="*/ 2777 w 2777"/>
                  <a:gd name="T7" fmla="*/ 0 h 3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77" h="365">
                    <a:moveTo>
                      <a:pt x="0" y="365"/>
                    </a:moveTo>
                    <a:lnTo>
                      <a:pt x="713" y="365"/>
                    </a:lnTo>
                    <a:lnTo>
                      <a:pt x="1245" y="0"/>
                    </a:lnTo>
                    <a:lnTo>
                      <a:pt x="2777" y="0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4" name="Oval 170">
                <a:extLst>
                  <a:ext uri="{FF2B5EF4-FFF2-40B4-BE49-F238E27FC236}">
                    <a16:creationId xmlns:a16="http://schemas.microsoft.com/office/drawing/2014/main" id="{77118FD5-16A9-40D3-BD94-8F16F67434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10351" y="4497388"/>
                <a:ext cx="180975" cy="180975"/>
              </a:xfrm>
              <a:prstGeom prst="ellipse">
                <a:avLst/>
              </a:prstGeom>
              <a:solidFill>
                <a:schemeClr val="accent1"/>
              </a:solidFill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55" name="Group 554">
            <a:extLst>
              <a:ext uri="{FF2B5EF4-FFF2-40B4-BE49-F238E27FC236}">
                <a16:creationId xmlns:a16="http://schemas.microsoft.com/office/drawing/2014/main" id="{7277A76A-E87C-46D2-8F60-744FF0EC40B1}"/>
              </a:ext>
            </a:extLst>
          </p:cNvPr>
          <p:cNvGrpSpPr/>
          <p:nvPr/>
        </p:nvGrpSpPr>
        <p:grpSpPr>
          <a:xfrm>
            <a:off x="6596063" y="10120313"/>
            <a:ext cx="3013075" cy="792162"/>
            <a:chOff x="6596063" y="10120313"/>
            <a:chExt cx="3013075" cy="792162"/>
          </a:xfrm>
          <a:effectLst/>
        </p:grpSpPr>
        <p:sp>
          <p:nvSpPr>
            <p:cNvPr id="465" name="Freeform 171">
              <a:extLst>
                <a:ext uri="{FF2B5EF4-FFF2-40B4-BE49-F238E27FC236}">
                  <a16:creationId xmlns:a16="http://schemas.microsoft.com/office/drawing/2014/main" id="{B5D68A2F-E7DE-42EA-96D1-75CE9D299C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1" y="10240963"/>
              <a:ext cx="2714625" cy="581025"/>
            </a:xfrm>
            <a:custGeom>
              <a:avLst/>
              <a:gdLst>
                <a:gd name="T0" fmla="*/ 1710 w 1710"/>
                <a:gd name="T1" fmla="*/ 0 h 366"/>
                <a:gd name="T2" fmla="*/ 1178 w 1710"/>
                <a:gd name="T3" fmla="*/ 366 h 366"/>
                <a:gd name="T4" fmla="*/ 0 w 1710"/>
                <a:gd name="T5" fmla="*/ 36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10" h="366">
                  <a:moveTo>
                    <a:pt x="1710" y="0"/>
                  </a:moveTo>
                  <a:lnTo>
                    <a:pt x="1178" y="366"/>
                  </a:lnTo>
                  <a:lnTo>
                    <a:pt x="0" y="366"/>
                  </a:lnTo>
                </a:path>
              </a:pathLst>
            </a:cu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6" name="Oval 172">
              <a:extLst>
                <a:ext uri="{FF2B5EF4-FFF2-40B4-BE49-F238E27FC236}">
                  <a16:creationId xmlns:a16="http://schemas.microsoft.com/office/drawing/2014/main" id="{EDAA3563-321D-4B6E-AFA3-3028C9FFC9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96063" y="10731500"/>
              <a:ext cx="180975" cy="180975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1" name="Oval 177">
              <a:extLst>
                <a:ext uri="{FF2B5EF4-FFF2-40B4-BE49-F238E27FC236}">
                  <a16:creationId xmlns:a16="http://schemas.microsoft.com/office/drawing/2014/main" id="{7C710C6B-3DE6-43D1-B44E-1D004FD85F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28163" y="10120313"/>
              <a:ext cx="180975" cy="179388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54" name="Group 553">
            <a:extLst>
              <a:ext uri="{FF2B5EF4-FFF2-40B4-BE49-F238E27FC236}">
                <a16:creationId xmlns:a16="http://schemas.microsoft.com/office/drawing/2014/main" id="{A5B42660-F4E5-4E42-AA0E-665CDEFED09D}"/>
              </a:ext>
            </a:extLst>
          </p:cNvPr>
          <p:cNvGrpSpPr/>
          <p:nvPr/>
        </p:nvGrpSpPr>
        <p:grpSpPr>
          <a:xfrm>
            <a:off x="3662363" y="10139363"/>
            <a:ext cx="4137025" cy="2538413"/>
            <a:chOff x="3662363" y="10139363"/>
            <a:chExt cx="4137025" cy="2538413"/>
          </a:xfrm>
          <a:effectLst/>
        </p:grpSpPr>
        <p:sp>
          <p:nvSpPr>
            <p:cNvPr id="468" name="Oval 174">
              <a:extLst>
                <a:ext uri="{FF2B5EF4-FFF2-40B4-BE49-F238E27FC236}">
                  <a16:creationId xmlns:a16="http://schemas.microsoft.com/office/drawing/2014/main" id="{CAF2CCA6-BDFD-4D11-A43F-EC9FF1A160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8413" y="10139363"/>
              <a:ext cx="180975" cy="180975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2" name="Oval 178">
              <a:extLst>
                <a:ext uri="{FF2B5EF4-FFF2-40B4-BE49-F238E27FC236}">
                  <a16:creationId xmlns:a16="http://schemas.microsoft.com/office/drawing/2014/main" id="{CFE6536D-2019-4BE4-93C2-ADF982641E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2363" y="12498388"/>
              <a:ext cx="180975" cy="179388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3" name="Freeform 179">
              <a:extLst>
                <a:ext uri="{FF2B5EF4-FFF2-40B4-BE49-F238E27FC236}">
                  <a16:creationId xmlns:a16="http://schemas.microsoft.com/office/drawing/2014/main" id="{693DBCD4-75C2-4A4B-A841-D287639052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9051" y="10233025"/>
              <a:ext cx="3784600" cy="2301875"/>
            </a:xfrm>
            <a:custGeom>
              <a:avLst/>
              <a:gdLst>
                <a:gd name="T0" fmla="*/ 2384 w 2384"/>
                <a:gd name="T1" fmla="*/ 0 h 1450"/>
                <a:gd name="T2" fmla="*/ 514 w 2384"/>
                <a:gd name="T3" fmla="*/ 0 h 1450"/>
                <a:gd name="T4" fmla="*/ 514 w 2384"/>
                <a:gd name="T5" fmla="*/ 1095 h 1450"/>
                <a:gd name="T6" fmla="*/ 0 w 2384"/>
                <a:gd name="T7" fmla="*/ 1450 h 1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84" h="1450">
                  <a:moveTo>
                    <a:pt x="2384" y="0"/>
                  </a:moveTo>
                  <a:lnTo>
                    <a:pt x="514" y="0"/>
                  </a:lnTo>
                  <a:lnTo>
                    <a:pt x="514" y="1095"/>
                  </a:lnTo>
                  <a:lnTo>
                    <a:pt x="0" y="1450"/>
                  </a:lnTo>
                </a:path>
              </a:pathLst>
            </a:cu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52" name="Group 551">
            <a:extLst>
              <a:ext uri="{FF2B5EF4-FFF2-40B4-BE49-F238E27FC236}">
                <a16:creationId xmlns:a16="http://schemas.microsoft.com/office/drawing/2014/main" id="{3663E25A-0D3E-4179-8521-C0DC53CF0497}"/>
              </a:ext>
            </a:extLst>
          </p:cNvPr>
          <p:cNvGrpSpPr/>
          <p:nvPr/>
        </p:nvGrpSpPr>
        <p:grpSpPr>
          <a:xfrm>
            <a:off x="1962151" y="9556750"/>
            <a:ext cx="4189413" cy="942976"/>
            <a:chOff x="1962151" y="9556750"/>
            <a:chExt cx="4189413" cy="942976"/>
          </a:xfrm>
          <a:effectLst/>
        </p:grpSpPr>
        <p:sp>
          <p:nvSpPr>
            <p:cNvPr id="467" name="Oval 173">
              <a:extLst>
                <a:ext uri="{FF2B5EF4-FFF2-40B4-BE49-F238E27FC236}">
                  <a16:creationId xmlns:a16="http://schemas.microsoft.com/office/drawing/2014/main" id="{707D0885-DAF0-440C-AD79-8FBFE18653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2176" y="9556750"/>
              <a:ext cx="179388" cy="180975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0" name="Oval 176">
              <a:extLst>
                <a:ext uri="{FF2B5EF4-FFF2-40B4-BE49-F238E27FC236}">
                  <a16:creationId xmlns:a16="http://schemas.microsoft.com/office/drawing/2014/main" id="{9C7A06EB-043A-4575-880D-3F2C305B3B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2151" y="10320338"/>
              <a:ext cx="180975" cy="179388"/>
            </a:xfrm>
            <a:prstGeom prst="ellipse">
              <a:avLst/>
            </a:prstGeom>
            <a:solidFill>
              <a:schemeClr val="accent1"/>
            </a:solidFill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4" name="Freeform 180">
              <a:extLst>
                <a:ext uri="{FF2B5EF4-FFF2-40B4-BE49-F238E27FC236}">
                  <a16:creationId xmlns:a16="http://schemas.microsoft.com/office/drawing/2014/main" id="{DB01444C-EB23-48B2-943B-F31CAFCD49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0901" y="9647238"/>
              <a:ext cx="3840163" cy="717550"/>
            </a:xfrm>
            <a:custGeom>
              <a:avLst/>
              <a:gdLst>
                <a:gd name="T0" fmla="*/ 2419 w 2419"/>
                <a:gd name="T1" fmla="*/ 0 h 452"/>
                <a:gd name="T2" fmla="*/ 677 w 2419"/>
                <a:gd name="T3" fmla="*/ 0 h 452"/>
                <a:gd name="T4" fmla="*/ 0 w 2419"/>
                <a:gd name="T5" fmla="*/ 45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19" h="452">
                  <a:moveTo>
                    <a:pt x="2419" y="0"/>
                  </a:moveTo>
                  <a:lnTo>
                    <a:pt x="677" y="0"/>
                  </a:lnTo>
                  <a:lnTo>
                    <a:pt x="0" y="452"/>
                  </a:lnTo>
                </a:path>
              </a:pathLst>
            </a:cu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53" name="Group 552">
            <a:extLst>
              <a:ext uri="{FF2B5EF4-FFF2-40B4-BE49-F238E27FC236}">
                <a16:creationId xmlns:a16="http://schemas.microsoft.com/office/drawing/2014/main" id="{3327DA47-12C3-4642-AF08-C4FF564B97EA}"/>
              </a:ext>
            </a:extLst>
          </p:cNvPr>
          <p:cNvGrpSpPr/>
          <p:nvPr/>
        </p:nvGrpSpPr>
        <p:grpSpPr>
          <a:xfrm>
            <a:off x="2151063" y="9647238"/>
            <a:ext cx="2119313" cy="2219325"/>
            <a:chOff x="2151063" y="9647238"/>
            <a:chExt cx="2119313" cy="2219325"/>
          </a:xfrm>
          <a:effectLst/>
        </p:grpSpPr>
        <p:sp>
          <p:nvSpPr>
            <p:cNvPr id="469" name="Oval 175">
              <a:extLst>
                <a:ext uri="{FF2B5EF4-FFF2-40B4-BE49-F238E27FC236}">
                  <a16:creationId xmlns:a16="http://schemas.microsoft.com/office/drawing/2014/main" id="{5F2E3BD3-B977-49F7-AB38-2154502AF5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1063" y="11687175"/>
              <a:ext cx="180975" cy="179388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5" name="Freeform 181">
              <a:extLst>
                <a:ext uri="{FF2B5EF4-FFF2-40B4-BE49-F238E27FC236}">
                  <a16:creationId xmlns:a16="http://schemas.microsoft.com/office/drawing/2014/main" id="{A1A5C059-1DC2-410A-98DB-5A7B41C4B8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6001" y="9647238"/>
              <a:ext cx="1984375" cy="2084388"/>
            </a:xfrm>
            <a:custGeom>
              <a:avLst/>
              <a:gdLst>
                <a:gd name="T0" fmla="*/ 1250 w 1250"/>
                <a:gd name="T1" fmla="*/ 0 h 1313"/>
                <a:gd name="T2" fmla="*/ 585 w 1250"/>
                <a:gd name="T3" fmla="*/ 452 h 1313"/>
                <a:gd name="T4" fmla="*/ 585 w 1250"/>
                <a:gd name="T5" fmla="*/ 914 h 1313"/>
                <a:gd name="T6" fmla="*/ 0 w 1250"/>
                <a:gd name="T7" fmla="*/ 1313 h 1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0" h="1313">
                  <a:moveTo>
                    <a:pt x="1250" y="0"/>
                  </a:moveTo>
                  <a:lnTo>
                    <a:pt x="585" y="452"/>
                  </a:lnTo>
                  <a:lnTo>
                    <a:pt x="585" y="914"/>
                  </a:lnTo>
                  <a:lnTo>
                    <a:pt x="0" y="1313"/>
                  </a:lnTo>
                </a:path>
              </a:pathLst>
            </a:cu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56" name="Group 555">
            <a:extLst>
              <a:ext uri="{FF2B5EF4-FFF2-40B4-BE49-F238E27FC236}">
                <a16:creationId xmlns:a16="http://schemas.microsoft.com/office/drawing/2014/main" id="{6A96B7D8-AFC9-4513-9CBA-AF257E9337B4}"/>
              </a:ext>
            </a:extLst>
          </p:cNvPr>
          <p:cNvGrpSpPr/>
          <p:nvPr/>
        </p:nvGrpSpPr>
        <p:grpSpPr>
          <a:xfrm>
            <a:off x="5383213" y="11291888"/>
            <a:ext cx="3749676" cy="796925"/>
            <a:chOff x="5383213" y="11291888"/>
            <a:chExt cx="3749676" cy="796925"/>
          </a:xfrm>
          <a:effectLst/>
        </p:grpSpPr>
        <p:sp>
          <p:nvSpPr>
            <p:cNvPr id="476" name="Oval 182">
              <a:extLst>
                <a:ext uri="{FF2B5EF4-FFF2-40B4-BE49-F238E27FC236}">
                  <a16:creationId xmlns:a16="http://schemas.microsoft.com/office/drawing/2014/main" id="{A5FE7876-AD72-4EA6-839F-8027C01340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3213" y="11291888"/>
              <a:ext cx="179388" cy="180975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7" name="Oval 183">
              <a:extLst>
                <a:ext uri="{FF2B5EF4-FFF2-40B4-BE49-F238E27FC236}">
                  <a16:creationId xmlns:a16="http://schemas.microsoft.com/office/drawing/2014/main" id="{3AA46A4E-AFE6-4FC7-B684-DC5B58967F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53501" y="11909425"/>
              <a:ext cx="179388" cy="179388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8" name="Freeform 184">
              <a:extLst>
                <a:ext uri="{FF2B5EF4-FFF2-40B4-BE49-F238E27FC236}">
                  <a16:creationId xmlns:a16="http://schemas.microsoft.com/office/drawing/2014/main" id="{7CB98DCD-32F4-40C5-8847-07CE0EDC862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3551" y="11382375"/>
              <a:ext cx="3440113" cy="577850"/>
            </a:xfrm>
            <a:custGeom>
              <a:avLst/>
              <a:gdLst>
                <a:gd name="T0" fmla="*/ 0 w 2167"/>
                <a:gd name="T1" fmla="*/ 0 h 364"/>
                <a:gd name="T2" fmla="*/ 1642 w 2167"/>
                <a:gd name="T3" fmla="*/ 0 h 364"/>
                <a:gd name="T4" fmla="*/ 2167 w 2167"/>
                <a:gd name="T5" fmla="*/ 364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7" h="364">
                  <a:moveTo>
                    <a:pt x="0" y="0"/>
                  </a:moveTo>
                  <a:lnTo>
                    <a:pt x="1642" y="0"/>
                  </a:lnTo>
                  <a:lnTo>
                    <a:pt x="2167" y="364"/>
                  </a:lnTo>
                </a:path>
              </a:pathLst>
            </a:cu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37" name="Group 536">
            <a:extLst>
              <a:ext uri="{FF2B5EF4-FFF2-40B4-BE49-F238E27FC236}">
                <a16:creationId xmlns:a16="http://schemas.microsoft.com/office/drawing/2014/main" id="{4099F868-CCC2-4DD0-980E-02D44FA5BC0E}"/>
              </a:ext>
            </a:extLst>
          </p:cNvPr>
          <p:cNvGrpSpPr/>
          <p:nvPr/>
        </p:nvGrpSpPr>
        <p:grpSpPr>
          <a:xfrm>
            <a:off x="1962151" y="2119313"/>
            <a:ext cx="3009900" cy="795337"/>
            <a:chOff x="1962151" y="2119313"/>
            <a:chExt cx="3009900" cy="795337"/>
          </a:xfrm>
          <a:effectLst/>
        </p:grpSpPr>
        <p:sp>
          <p:nvSpPr>
            <p:cNvPr id="479" name="Freeform 185">
              <a:extLst>
                <a:ext uri="{FF2B5EF4-FFF2-40B4-BE49-F238E27FC236}">
                  <a16:creationId xmlns:a16="http://schemas.microsoft.com/office/drawing/2014/main" id="{887E30B8-BDBC-420B-AEE2-F1133BDF4B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0263" y="2243138"/>
              <a:ext cx="2714625" cy="581025"/>
            </a:xfrm>
            <a:custGeom>
              <a:avLst/>
              <a:gdLst>
                <a:gd name="T0" fmla="*/ 0 w 1710"/>
                <a:gd name="T1" fmla="*/ 0 h 366"/>
                <a:gd name="T2" fmla="*/ 532 w 1710"/>
                <a:gd name="T3" fmla="*/ 366 h 366"/>
                <a:gd name="T4" fmla="*/ 1710 w 1710"/>
                <a:gd name="T5" fmla="*/ 36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10" h="366">
                  <a:moveTo>
                    <a:pt x="0" y="0"/>
                  </a:moveTo>
                  <a:lnTo>
                    <a:pt x="532" y="366"/>
                  </a:lnTo>
                  <a:lnTo>
                    <a:pt x="1710" y="366"/>
                  </a:lnTo>
                </a:path>
              </a:pathLst>
            </a:cu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0" name="Oval 186">
              <a:extLst>
                <a:ext uri="{FF2B5EF4-FFF2-40B4-BE49-F238E27FC236}">
                  <a16:creationId xmlns:a16="http://schemas.microsoft.com/office/drawing/2014/main" id="{C910ECB6-4980-43CD-92A6-9A135AAB3D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92663" y="2733675"/>
              <a:ext cx="179388" cy="180975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5" name="Oval 191">
              <a:extLst>
                <a:ext uri="{FF2B5EF4-FFF2-40B4-BE49-F238E27FC236}">
                  <a16:creationId xmlns:a16="http://schemas.microsoft.com/office/drawing/2014/main" id="{B0B31DB9-C4A0-42FA-B297-A80C53958C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2151" y="2119313"/>
              <a:ext cx="180975" cy="180975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33" name="Group 532">
            <a:extLst>
              <a:ext uri="{FF2B5EF4-FFF2-40B4-BE49-F238E27FC236}">
                <a16:creationId xmlns:a16="http://schemas.microsoft.com/office/drawing/2014/main" id="{D3D66D32-86DA-4280-97A7-55A2AB249AC7}"/>
              </a:ext>
            </a:extLst>
          </p:cNvPr>
          <p:cNvGrpSpPr/>
          <p:nvPr/>
        </p:nvGrpSpPr>
        <p:grpSpPr>
          <a:xfrm>
            <a:off x="5451476" y="1558925"/>
            <a:ext cx="4157662" cy="944563"/>
            <a:chOff x="5451476" y="1558925"/>
            <a:chExt cx="4157662" cy="944563"/>
          </a:xfrm>
          <a:effectLst/>
        </p:grpSpPr>
        <p:sp>
          <p:nvSpPr>
            <p:cNvPr id="481" name="Oval 187">
              <a:extLst>
                <a:ext uri="{FF2B5EF4-FFF2-40B4-BE49-F238E27FC236}">
                  <a16:creationId xmlns:a16="http://schemas.microsoft.com/office/drawing/2014/main" id="{D0B1D3B0-17F7-4E37-9B91-7FE7D06301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1476" y="1558925"/>
              <a:ext cx="179388" cy="180975"/>
            </a:xfrm>
            <a:prstGeom prst="ellipse">
              <a:avLst/>
            </a:prstGeom>
            <a:solidFill>
              <a:schemeClr val="accent1"/>
            </a:solidFill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4" name="Oval 190">
              <a:extLst>
                <a:ext uri="{FF2B5EF4-FFF2-40B4-BE49-F238E27FC236}">
                  <a16:creationId xmlns:a16="http://schemas.microsoft.com/office/drawing/2014/main" id="{6AF4633E-06EA-4DB4-A052-333A59C8A1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28163" y="2322513"/>
              <a:ext cx="180975" cy="180975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7" name="Freeform 193">
              <a:extLst>
                <a:ext uri="{FF2B5EF4-FFF2-40B4-BE49-F238E27FC236}">
                  <a16:creationId xmlns:a16="http://schemas.microsoft.com/office/drawing/2014/main" id="{CD90FBCE-C4FA-46A7-97D6-AB7B01CAE32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638" y="1649413"/>
              <a:ext cx="3843338" cy="719138"/>
            </a:xfrm>
            <a:custGeom>
              <a:avLst/>
              <a:gdLst>
                <a:gd name="T0" fmla="*/ 0 w 2421"/>
                <a:gd name="T1" fmla="*/ 0 h 453"/>
                <a:gd name="T2" fmla="*/ 1741 w 2421"/>
                <a:gd name="T3" fmla="*/ 0 h 453"/>
                <a:gd name="T4" fmla="*/ 2421 w 2421"/>
                <a:gd name="T5" fmla="*/ 453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21" h="453">
                  <a:moveTo>
                    <a:pt x="0" y="0"/>
                  </a:moveTo>
                  <a:lnTo>
                    <a:pt x="1741" y="0"/>
                  </a:lnTo>
                  <a:lnTo>
                    <a:pt x="2421" y="453"/>
                  </a:lnTo>
                </a:path>
              </a:pathLst>
            </a:cu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34" name="Group 533">
            <a:extLst>
              <a:ext uri="{FF2B5EF4-FFF2-40B4-BE49-F238E27FC236}">
                <a16:creationId xmlns:a16="http://schemas.microsoft.com/office/drawing/2014/main" id="{8EDA5064-25F9-425F-B500-C44F9A8802F7}"/>
              </a:ext>
            </a:extLst>
          </p:cNvPr>
          <p:cNvGrpSpPr/>
          <p:nvPr/>
        </p:nvGrpSpPr>
        <p:grpSpPr>
          <a:xfrm>
            <a:off x="7300913" y="1649413"/>
            <a:ext cx="2119313" cy="2219325"/>
            <a:chOff x="7300913" y="1649413"/>
            <a:chExt cx="2119313" cy="2219325"/>
          </a:xfrm>
          <a:effectLst/>
        </p:grpSpPr>
        <p:sp>
          <p:nvSpPr>
            <p:cNvPr id="483" name="Oval 189">
              <a:extLst>
                <a:ext uri="{FF2B5EF4-FFF2-40B4-BE49-F238E27FC236}">
                  <a16:creationId xmlns:a16="http://schemas.microsoft.com/office/drawing/2014/main" id="{282E093F-55B3-40A9-8C89-5CBF7E638E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40838" y="3689350"/>
              <a:ext cx="179388" cy="179388"/>
            </a:xfrm>
            <a:prstGeom prst="ellipse">
              <a:avLst/>
            </a:prstGeom>
            <a:solidFill>
              <a:schemeClr val="accent1"/>
            </a:solidFill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8" name="Freeform 194">
              <a:extLst>
                <a:ext uri="{FF2B5EF4-FFF2-40B4-BE49-F238E27FC236}">
                  <a16:creationId xmlns:a16="http://schemas.microsoft.com/office/drawing/2014/main" id="{CB10744D-DED7-4A25-983E-550173A7486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00913" y="1649413"/>
              <a:ext cx="1984375" cy="2084388"/>
            </a:xfrm>
            <a:custGeom>
              <a:avLst/>
              <a:gdLst>
                <a:gd name="T0" fmla="*/ 0 w 1250"/>
                <a:gd name="T1" fmla="*/ 0 h 1313"/>
                <a:gd name="T2" fmla="*/ 665 w 1250"/>
                <a:gd name="T3" fmla="*/ 453 h 1313"/>
                <a:gd name="T4" fmla="*/ 665 w 1250"/>
                <a:gd name="T5" fmla="*/ 914 h 1313"/>
                <a:gd name="T6" fmla="*/ 1250 w 1250"/>
                <a:gd name="T7" fmla="*/ 1313 h 1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0" h="1313">
                  <a:moveTo>
                    <a:pt x="0" y="0"/>
                  </a:moveTo>
                  <a:lnTo>
                    <a:pt x="665" y="453"/>
                  </a:lnTo>
                  <a:lnTo>
                    <a:pt x="665" y="914"/>
                  </a:lnTo>
                  <a:lnTo>
                    <a:pt x="1250" y="1313"/>
                  </a:lnTo>
                </a:path>
              </a:pathLst>
            </a:cu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36" name="Group 535">
            <a:extLst>
              <a:ext uri="{FF2B5EF4-FFF2-40B4-BE49-F238E27FC236}">
                <a16:creationId xmlns:a16="http://schemas.microsoft.com/office/drawing/2014/main" id="{BA570BC4-B595-496B-A827-BEE23007A5FC}"/>
              </a:ext>
            </a:extLst>
          </p:cNvPr>
          <p:cNvGrpSpPr/>
          <p:nvPr/>
        </p:nvGrpSpPr>
        <p:grpSpPr>
          <a:xfrm>
            <a:off x="3238501" y="3294063"/>
            <a:ext cx="2946400" cy="180975"/>
            <a:chOff x="3238501" y="3294063"/>
            <a:chExt cx="2946400" cy="180975"/>
          </a:xfrm>
          <a:effectLst/>
        </p:grpSpPr>
        <p:sp>
          <p:nvSpPr>
            <p:cNvPr id="489" name="Oval 195">
              <a:extLst>
                <a:ext uri="{FF2B5EF4-FFF2-40B4-BE49-F238E27FC236}">
                  <a16:creationId xmlns:a16="http://schemas.microsoft.com/office/drawing/2014/main" id="{5253BAE0-9D2A-440F-B5FD-1FC16D2E1F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5513" y="3294063"/>
              <a:ext cx="179388" cy="180975"/>
            </a:xfrm>
            <a:prstGeom prst="ellipse">
              <a:avLst/>
            </a:prstGeom>
            <a:solidFill>
              <a:schemeClr val="accent1"/>
            </a:solidFill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0" name="Oval 196">
              <a:extLst>
                <a:ext uri="{FF2B5EF4-FFF2-40B4-BE49-F238E27FC236}">
                  <a16:creationId xmlns:a16="http://schemas.microsoft.com/office/drawing/2014/main" id="{A96F3D51-A96B-46D1-B38A-71C9FA3170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8501" y="3294063"/>
              <a:ext cx="179388" cy="180975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1" name="Line 197">
              <a:extLst>
                <a:ext uri="{FF2B5EF4-FFF2-40B4-BE49-F238E27FC236}">
                  <a16:creationId xmlns:a16="http://schemas.microsoft.com/office/drawing/2014/main" id="{51066CBF-28F9-45E5-A815-A081D662603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17888" y="3384550"/>
              <a:ext cx="2609850" cy="0"/>
            </a:xfrm>
            <a:prstGeom prst="lin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35" name="Group 534">
            <a:extLst>
              <a:ext uri="{FF2B5EF4-FFF2-40B4-BE49-F238E27FC236}">
                <a16:creationId xmlns:a16="http://schemas.microsoft.com/office/drawing/2014/main" id="{8CB5D76F-24B0-4612-9BF4-9B1262C843D9}"/>
              </a:ext>
            </a:extLst>
          </p:cNvPr>
          <p:cNvGrpSpPr/>
          <p:nvPr/>
        </p:nvGrpSpPr>
        <p:grpSpPr>
          <a:xfrm>
            <a:off x="3806826" y="2143125"/>
            <a:ext cx="4079875" cy="2525713"/>
            <a:chOff x="3806826" y="2143125"/>
            <a:chExt cx="4079875" cy="2525713"/>
          </a:xfrm>
          <a:effectLst/>
        </p:grpSpPr>
        <p:sp>
          <p:nvSpPr>
            <p:cNvPr id="482" name="Oval 188">
              <a:extLst>
                <a:ext uri="{FF2B5EF4-FFF2-40B4-BE49-F238E27FC236}">
                  <a16:creationId xmlns:a16="http://schemas.microsoft.com/office/drawing/2014/main" id="{66747D92-2C77-4B30-855D-693E2C786F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6826" y="2143125"/>
              <a:ext cx="179388" cy="179388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6" name="Freeform 192">
              <a:extLst>
                <a:ext uri="{FF2B5EF4-FFF2-40B4-BE49-F238E27FC236}">
                  <a16:creationId xmlns:a16="http://schemas.microsoft.com/office/drawing/2014/main" id="{03440BF5-0B69-4697-9030-5ED28B564B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9226" y="2235200"/>
              <a:ext cx="3783013" cy="2301875"/>
            </a:xfrm>
            <a:custGeom>
              <a:avLst/>
              <a:gdLst>
                <a:gd name="T0" fmla="*/ 0 w 2383"/>
                <a:gd name="T1" fmla="*/ 0 h 1450"/>
                <a:gd name="T2" fmla="*/ 1869 w 2383"/>
                <a:gd name="T3" fmla="*/ 0 h 1450"/>
                <a:gd name="T4" fmla="*/ 1869 w 2383"/>
                <a:gd name="T5" fmla="*/ 1093 h 1450"/>
                <a:gd name="T6" fmla="*/ 2383 w 2383"/>
                <a:gd name="T7" fmla="*/ 1450 h 1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83" h="1450">
                  <a:moveTo>
                    <a:pt x="0" y="0"/>
                  </a:moveTo>
                  <a:lnTo>
                    <a:pt x="1869" y="0"/>
                  </a:lnTo>
                  <a:lnTo>
                    <a:pt x="1869" y="1093"/>
                  </a:lnTo>
                  <a:lnTo>
                    <a:pt x="2383" y="1450"/>
                  </a:lnTo>
                </a:path>
              </a:pathLst>
            </a:cu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2" name="Oval 198">
              <a:extLst>
                <a:ext uri="{FF2B5EF4-FFF2-40B4-BE49-F238E27FC236}">
                  <a16:creationId xmlns:a16="http://schemas.microsoft.com/office/drawing/2014/main" id="{3A9CB0C0-67BB-4B9F-9C00-8CFF04C93A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5726" y="4489450"/>
              <a:ext cx="180975" cy="179388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79" name="Group 578">
            <a:extLst>
              <a:ext uri="{FF2B5EF4-FFF2-40B4-BE49-F238E27FC236}">
                <a16:creationId xmlns:a16="http://schemas.microsoft.com/office/drawing/2014/main" id="{2A0F1DAE-7A2F-4B21-9B4D-6DE8B2CF716B}"/>
              </a:ext>
            </a:extLst>
          </p:cNvPr>
          <p:cNvGrpSpPr/>
          <p:nvPr/>
        </p:nvGrpSpPr>
        <p:grpSpPr>
          <a:xfrm>
            <a:off x="19654838" y="11229975"/>
            <a:ext cx="3011488" cy="792163"/>
            <a:chOff x="19654838" y="11229975"/>
            <a:chExt cx="3011488" cy="792163"/>
          </a:xfrm>
        </p:grpSpPr>
        <p:sp>
          <p:nvSpPr>
            <p:cNvPr id="493" name="Freeform 199">
              <a:extLst>
                <a:ext uri="{FF2B5EF4-FFF2-40B4-BE49-F238E27FC236}">
                  <a16:creationId xmlns:a16="http://schemas.microsoft.com/office/drawing/2014/main" id="{ECAF9564-4EE0-4497-9365-4EF133641C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15176" y="11320463"/>
              <a:ext cx="2713038" cy="579438"/>
            </a:xfrm>
            <a:custGeom>
              <a:avLst/>
              <a:gdLst>
                <a:gd name="T0" fmla="*/ 1709 w 1709"/>
                <a:gd name="T1" fmla="*/ 365 h 365"/>
                <a:gd name="T2" fmla="*/ 1177 w 1709"/>
                <a:gd name="T3" fmla="*/ 0 h 365"/>
                <a:gd name="T4" fmla="*/ 0 w 1709"/>
                <a:gd name="T5" fmla="*/ 0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09" h="365">
                  <a:moveTo>
                    <a:pt x="1709" y="365"/>
                  </a:moveTo>
                  <a:lnTo>
                    <a:pt x="1177" y="0"/>
                  </a:lnTo>
                  <a:lnTo>
                    <a:pt x="0" y="0"/>
                  </a:lnTo>
                </a:path>
              </a:pathLst>
            </a:cu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4" name="Oval 200">
              <a:extLst>
                <a:ext uri="{FF2B5EF4-FFF2-40B4-BE49-F238E27FC236}">
                  <a16:creationId xmlns:a16="http://schemas.microsoft.com/office/drawing/2014/main" id="{208E7ACF-5B57-4288-9426-19550E28A2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54838" y="11229975"/>
              <a:ext cx="179388" cy="180975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9" name="Oval 205">
              <a:extLst>
                <a:ext uri="{FF2B5EF4-FFF2-40B4-BE49-F238E27FC236}">
                  <a16:creationId xmlns:a16="http://schemas.microsoft.com/office/drawing/2014/main" id="{D3815865-83D6-4F76-BC0E-B79F57807D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86938" y="11841163"/>
              <a:ext cx="179388" cy="180975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77" name="Group 576">
            <a:extLst>
              <a:ext uri="{FF2B5EF4-FFF2-40B4-BE49-F238E27FC236}">
                <a16:creationId xmlns:a16="http://schemas.microsoft.com/office/drawing/2014/main" id="{7913DDFE-0D42-43C5-86C2-3B2CB995654A}"/>
              </a:ext>
            </a:extLst>
          </p:cNvPr>
          <p:cNvGrpSpPr/>
          <p:nvPr/>
        </p:nvGrpSpPr>
        <p:grpSpPr>
          <a:xfrm>
            <a:off x="16740188" y="9491663"/>
            <a:ext cx="4083050" cy="2509838"/>
            <a:chOff x="16740188" y="9491663"/>
            <a:chExt cx="4083050" cy="2509838"/>
          </a:xfrm>
        </p:grpSpPr>
        <p:sp>
          <p:nvSpPr>
            <p:cNvPr id="496" name="Oval 202">
              <a:extLst>
                <a:ext uri="{FF2B5EF4-FFF2-40B4-BE49-F238E27FC236}">
                  <a16:creationId xmlns:a16="http://schemas.microsoft.com/office/drawing/2014/main" id="{46BF946E-C3C7-436C-B398-136786952F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2263" y="11822113"/>
              <a:ext cx="180975" cy="179388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0" name="Freeform 206">
              <a:extLst>
                <a:ext uri="{FF2B5EF4-FFF2-40B4-BE49-F238E27FC236}">
                  <a16:creationId xmlns:a16="http://schemas.microsoft.com/office/drawing/2014/main" id="{8766AD24-EDBE-4791-B7AD-964ED9E7B4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83063" y="9607550"/>
              <a:ext cx="3784600" cy="2301875"/>
            </a:xfrm>
            <a:custGeom>
              <a:avLst/>
              <a:gdLst>
                <a:gd name="T0" fmla="*/ 2384 w 2384"/>
                <a:gd name="T1" fmla="*/ 1450 h 1450"/>
                <a:gd name="T2" fmla="*/ 515 w 2384"/>
                <a:gd name="T3" fmla="*/ 1450 h 1450"/>
                <a:gd name="T4" fmla="*/ 515 w 2384"/>
                <a:gd name="T5" fmla="*/ 355 h 1450"/>
                <a:gd name="T6" fmla="*/ 0 w 2384"/>
                <a:gd name="T7" fmla="*/ 0 h 1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84" h="1450">
                  <a:moveTo>
                    <a:pt x="2384" y="1450"/>
                  </a:moveTo>
                  <a:lnTo>
                    <a:pt x="515" y="1450"/>
                  </a:lnTo>
                  <a:lnTo>
                    <a:pt x="515" y="355"/>
                  </a:lnTo>
                  <a:lnTo>
                    <a:pt x="0" y="0"/>
                  </a:lnTo>
                </a:path>
              </a:pathLst>
            </a:cu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1" name="Oval 207">
              <a:extLst>
                <a:ext uri="{FF2B5EF4-FFF2-40B4-BE49-F238E27FC236}">
                  <a16:creationId xmlns:a16="http://schemas.microsoft.com/office/drawing/2014/main" id="{208175DD-E1D3-4017-9E42-C6162F894A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40188" y="9491663"/>
              <a:ext cx="180975" cy="180975"/>
            </a:xfrm>
            <a:prstGeom prst="ellipse">
              <a:avLst/>
            </a:prstGeom>
            <a:solidFill>
              <a:schemeClr val="accent1"/>
            </a:solidFill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75" name="Group 574">
            <a:extLst>
              <a:ext uri="{FF2B5EF4-FFF2-40B4-BE49-F238E27FC236}">
                <a16:creationId xmlns:a16="http://schemas.microsoft.com/office/drawing/2014/main" id="{F6A772DD-A70A-4278-9795-2A5E913CD8B5}"/>
              </a:ext>
            </a:extLst>
          </p:cNvPr>
          <p:cNvGrpSpPr/>
          <p:nvPr/>
        </p:nvGrpSpPr>
        <p:grpSpPr>
          <a:xfrm>
            <a:off x="15017751" y="11641138"/>
            <a:ext cx="4157663" cy="944562"/>
            <a:chOff x="15017751" y="11641138"/>
            <a:chExt cx="4157663" cy="944562"/>
          </a:xfrm>
        </p:grpSpPr>
        <p:sp>
          <p:nvSpPr>
            <p:cNvPr id="495" name="Oval 201">
              <a:extLst>
                <a:ext uri="{FF2B5EF4-FFF2-40B4-BE49-F238E27FC236}">
                  <a16:creationId xmlns:a16="http://schemas.microsoft.com/office/drawing/2014/main" id="{248CFC5E-0B12-428C-B3B6-DD6E249CD9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96026" y="12404725"/>
              <a:ext cx="179388" cy="180975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8" name="Oval 204">
              <a:extLst>
                <a:ext uri="{FF2B5EF4-FFF2-40B4-BE49-F238E27FC236}">
                  <a16:creationId xmlns:a16="http://schemas.microsoft.com/office/drawing/2014/main" id="{2A05A228-357A-4FA9-9C86-89D23FC449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17751" y="11641138"/>
              <a:ext cx="179388" cy="180975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2" name="Freeform 208">
              <a:extLst>
                <a:ext uri="{FF2B5EF4-FFF2-40B4-BE49-F238E27FC236}">
                  <a16:creationId xmlns:a16="http://schemas.microsoft.com/office/drawing/2014/main" id="{2BB3960A-611F-43C5-8A7F-AAB761EDE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74913" y="11774488"/>
              <a:ext cx="3843338" cy="720725"/>
            </a:xfrm>
            <a:custGeom>
              <a:avLst/>
              <a:gdLst>
                <a:gd name="T0" fmla="*/ 2421 w 2421"/>
                <a:gd name="T1" fmla="*/ 454 h 454"/>
                <a:gd name="T2" fmla="*/ 679 w 2421"/>
                <a:gd name="T3" fmla="*/ 454 h 454"/>
                <a:gd name="T4" fmla="*/ 0 w 2421"/>
                <a:gd name="T5" fmla="*/ 0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21" h="454">
                  <a:moveTo>
                    <a:pt x="2421" y="454"/>
                  </a:moveTo>
                  <a:lnTo>
                    <a:pt x="679" y="454"/>
                  </a:lnTo>
                  <a:lnTo>
                    <a:pt x="0" y="0"/>
                  </a:lnTo>
                </a:path>
              </a:pathLst>
            </a:cu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76" name="Group 575">
            <a:extLst>
              <a:ext uri="{FF2B5EF4-FFF2-40B4-BE49-F238E27FC236}">
                <a16:creationId xmlns:a16="http://schemas.microsoft.com/office/drawing/2014/main" id="{995F220E-1D3C-4D22-ACC9-2455885E7385}"/>
              </a:ext>
            </a:extLst>
          </p:cNvPr>
          <p:cNvGrpSpPr/>
          <p:nvPr/>
        </p:nvGrpSpPr>
        <p:grpSpPr>
          <a:xfrm>
            <a:off x="15193963" y="10272713"/>
            <a:ext cx="2135188" cy="2222500"/>
            <a:chOff x="15193963" y="10272713"/>
            <a:chExt cx="2135188" cy="2222500"/>
          </a:xfrm>
        </p:grpSpPr>
        <p:sp>
          <p:nvSpPr>
            <p:cNvPr id="497" name="Oval 203">
              <a:extLst>
                <a:ext uri="{FF2B5EF4-FFF2-40B4-BE49-F238E27FC236}">
                  <a16:creationId xmlns:a16="http://schemas.microsoft.com/office/drawing/2014/main" id="{FE67C5CE-C2F1-4910-8B8B-776754936F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3963" y="10272713"/>
              <a:ext cx="180975" cy="179388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3" name="Freeform 209">
              <a:extLst>
                <a:ext uri="{FF2B5EF4-FFF2-40B4-BE49-F238E27FC236}">
                  <a16:creationId xmlns:a16="http://schemas.microsoft.com/office/drawing/2014/main" id="{B8AB8EF2-7045-490F-8AAC-032332CC72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41601" y="10407650"/>
              <a:ext cx="1987550" cy="2087563"/>
            </a:xfrm>
            <a:custGeom>
              <a:avLst/>
              <a:gdLst>
                <a:gd name="T0" fmla="*/ 1252 w 1252"/>
                <a:gd name="T1" fmla="*/ 1315 h 1315"/>
                <a:gd name="T2" fmla="*/ 587 w 1252"/>
                <a:gd name="T3" fmla="*/ 861 h 1315"/>
                <a:gd name="T4" fmla="*/ 587 w 1252"/>
                <a:gd name="T5" fmla="*/ 401 h 1315"/>
                <a:gd name="T6" fmla="*/ 0 w 1252"/>
                <a:gd name="T7" fmla="*/ 0 h 1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2" h="1315">
                  <a:moveTo>
                    <a:pt x="1252" y="1315"/>
                  </a:moveTo>
                  <a:lnTo>
                    <a:pt x="587" y="861"/>
                  </a:lnTo>
                  <a:lnTo>
                    <a:pt x="587" y="401"/>
                  </a:lnTo>
                  <a:lnTo>
                    <a:pt x="0" y="0"/>
                  </a:lnTo>
                </a:path>
              </a:pathLst>
            </a:cu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78" name="Group 577">
            <a:extLst>
              <a:ext uri="{FF2B5EF4-FFF2-40B4-BE49-F238E27FC236}">
                <a16:creationId xmlns:a16="http://schemas.microsoft.com/office/drawing/2014/main" id="{3C261D5D-9BC0-4C5F-A657-6D3D463C8700}"/>
              </a:ext>
            </a:extLst>
          </p:cNvPr>
          <p:cNvGrpSpPr/>
          <p:nvPr/>
        </p:nvGrpSpPr>
        <p:grpSpPr>
          <a:xfrm>
            <a:off x="18440401" y="10666413"/>
            <a:ext cx="2947988" cy="180975"/>
            <a:chOff x="18440401" y="10666413"/>
            <a:chExt cx="2947988" cy="180975"/>
          </a:xfrm>
        </p:grpSpPr>
        <p:sp>
          <p:nvSpPr>
            <p:cNvPr id="504" name="Oval 210">
              <a:extLst>
                <a:ext uri="{FF2B5EF4-FFF2-40B4-BE49-F238E27FC236}">
                  <a16:creationId xmlns:a16="http://schemas.microsoft.com/office/drawing/2014/main" id="{4EE0FB73-AE6A-4E9F-B67B-CD61E565BB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40401" y="10666413"/>
              <a:ext cx="180975" cy="180975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5" name="Oval 211">
              <a:extLst>
                <a:ext uri="{FF2B5EF4-FFF2-40B4-BE49-F238E27FC236}">
                  <a16:creationId xmlns:a16="http://schemas.microsoft.com/office/drawing/2014/main" id="{CD4F8839-B837-4456-925A-8E4CEEF6A2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09001" y="10666413"/>
              <a:ext cx="179388" cy="180975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6" name="Line 212">
              <a:extLst>
                <a:ext uri="{FF2B5EF4-FFF2-40B4-BE49-F238E27FC236}">
                  <a16:creationId xmlns:a16="http://schemas.microsoft.com/office/drawing/2014/main" id="{55C0AB84-60D0-4EB3-AEB8-BABEB9D111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600738" y="10756900"/>
              <a:ext cx="2608263" cy="0"/>
            </a:xfrm>
            <a:prstGeom prst="lin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98" name="Group 597">
            <a:extLst>
              <a:ext uri="{FF2B5EF4-FFF2-40B4-BE49-F238E27FC236}">
                <a16:creationId xmlns:a16="http://schemas.microsoft.com/office/drawing/2014/main" id="{B854F148-85ED-4937-99AF-B59C1058D623}"/>
              </a:ext>
            </a:extLst>
          </p:cNvPr>
          <p:cNvGrpSpPr/>
          <p:nvPr/>
        </p:nvGrpSpPr>
        <p:grpSpPr>
          <a:xfrm>
            <a:off x="16644938" y="2114550"/>
            <a:ext cx="2100263" cy="554038"/>
            <a:chOff x="16644938" y="2114550"/>
            <a:chExt cx="2100263" cy="554038"/>
          </a:xfrm>
        </p:grpSpPr>
        <p:sp>
          <p:nvSpPr>
            <p:cNvPr id="507" name="Freeform 213">
              <a:extLst>
                <a:ext uri="{FF2B5EF4-FFF2-40B4-BE49-F238E27FC236}">
                  <a16:creationId xmlns:a16="http://schemas.microsoft.com/office/drawing/2014/main" id="{5CC1AA47-8689-4743-905A-0C49661790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40188" y="2198688"/>
              <a:ext cx="1895475" cy="406400"/>
            </a:xfrm>
            <a:custGeom>
              <a:avLst/>
              <a:gdLst>
                <a:gd name="T0" fmla="*/ 0 w 1194"/>
                <a:gd name="T1" fmla="*/ 0 h 256"/>
                <a:gd name="T2" fmla="*/ 371 w 1194"/>
                <a:gd name="T3" fmla="*/ 256 h 256"/>
                <a:gd name="T4" fmla="*/ 1194 w 1194"/>
                <a:gd name="T5" fmla="*/ 256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94" h="256">
                  <a:moveTo>
                    <a:pt x="0" y="0"/>
                  </a:moveTo>
                  <a:lnTo>
                    <a:pt x="371" y="256"/>
                  </a:lnTo>
                  <a:lnTo>
                    <a:pt x="1194" y="256"/>
                  </a:lnTo>
                </a:path>
              </a:pathLst>
            </a:cu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8" name="Oval 214">
              <a:extLst>
                <a:ext uri="{FF2B5EF4-FFF2-40B4-BE49-F238E27FC236}">
                  <a16:creationId xmlns:a16="http://schemas.microsoft.com/office/drawing/2014/main" id="{299C26A5-F249-4A32-9481-FAD28381E6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21376" y="2543175"/>
              <a:ext cx="123825" cy="125413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4" name="Oval 220">
              <a:extLst>
                <a:ext uri="{FF2B5EF4-FFF2-40B4-BE49-F238E27FC236}">
                  <a16:creationId xmlns:a16="http://schemas.microsoft.com/office/drawing/2014/main" id="{D83CEEC9-11F6-4443-A1F0-71BC42753A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44938" y="2114550"/>
              <a:ext cx="123825" cy="127000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97" name="Group 596">
            <a:extLst>
              <a:ext uri="{FF2B5EF4-FFF2-40B4-BE49-F238E27FC236}">
                <a16:creationId xmlns:a16="http://schemas.microsoft.com/office/drawing/2014/main" id="{81BDA525-C4C8-4153-9EE3-E267AD3AEB4F}"/>
              </a:ext>
            </a:extLst>
          </p:cNvPr>
          <p:cNvGrpSpPr/>
          <p:nvPr/>
        </p:nvGrpSpPr>
        <p:grpSpPr>
          <a:xfrm>
            <a:off x="17978438" y="2128838"/>
            <a:ext cx="2700338" cy="1673225"/>
            <a:chOff x="17978438" y="2128838"/>
            <a:chExt cx="2700338" cy="1673225"/>
          </a:xfrm>
        </p:grpSpPr>
        <p:sp>
          <p:nvSpPr>
            <p:cNvPr id="511" name="Oval 217">
              <a:extLst>
                <a:ext uri="{FF2B5EF4-FFF2-40B4-BE49-F238E27FC236}">
                  <a16:creationId xmlns:a16="http://schemas.microsoft.com/office/drawing/2014/main" id="{426A3063-BBA1-499A-B606-FD8D5A2F04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78438" y="2128838"/>
              <a:ext cx="123825" cy="127000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6" name="Freeform 222">
              <a:extLst>
                <a:ext uri="{FF2B5EF4-FFF2-40B4-BE49-F238E27FC236}">
                  <a16:creationId xmlns:a16="http://schemas.microsoft.com/office/drawing/2014/main" id="{C2293AFA-A8E1-4901-9455-6FCB83669B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38763" y="2193925"/>
              <a:ext cx="2640013" cy="1608138"/>
            </a:xfrm>
            <a:custGeom>
              <a:avLst/>
              <a:gdLst>
                <a:gd name="T0" fmla="*/ 0 w 1663"/>
                <a:gd name="T1" fmla="*/ 0 h 1013"/>
                <a:gd name="T2" fmla="*/ 1303 w 1663"/>
                <a:gd name="T3" fmla="*/ 0 h 1013"/>
                <a:gd name="T4" fmla="*/ 1303 w 1663"/>
                <a:gd name="T5" fmla="*/ 764 h 1013"/>
                <a:gd name="T6" fmla="*/ 1663 w 1663"/>
                <a:gd name="T7" fmla="*/ 1013 h 10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63" h="1013">
                  <a:moveTo>
                    <a:pt x="0" y="0"/>
                  </a:moveTo>
                  <a:lnTo>
                    <a:pt x="1303" y="0"/>
                  </a:lnTo>
                  <a:lnTo>
                    <a:pt x="1303" y="764"/>
                  </a:lnTo>
                  <a:lnTo>
                    <a:pt x="1663" y="1013"/>
                  </a:lnTo>
                </a:path>
              </a:pathLst>
            </a:cu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95" name="Group 594">
            <a:extLst>
              <a:ext uri="{FF2B5EF4-FFF2-40B4-BE49-F238E27FC236}">
                <a16:creationId xmlns:a16="http://schemas.microsoft.com/office/drawing/2014/main" id="{02B90BD6-F282-4A1B-B358-C113B266DA28}"/>
              </a:ext>
            </a:extLst>
          </p:cNvPr>
          <p:cNvGrpSpPr/>
          <p:nvPr/>
        </p:nvGrpSpPr>
        <p:grpSpPr>
          <a:xfrm>
            <a:off x="19127788" y="1722438"/>
            <a:ext cx="2854325" cy="658813"/>
            <a:chOff x="19127788" y="1722438"/>
            <a:chExt cx="2854325" cy="658813"/>
          </a:xfrm>
        </p:grpSpPr>
        <p:sp>
          <p:nvSpPr>
            <p:cNvPr id="510" name="Oval 216">
              <a:extLst>
                <a:ext uri="{FF2B5EF4-FFF2-40B4-BE49-F238E27FC236}">
                  <a16:creationId xmlns:a16="http://schemas.microsoft.com/office/drawing/2014/main" id="{D5297269-56FC-4FB5-81FB-267FA4E401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27788" y="1722438"/>
              <a:ext cx="123825" cy="127000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3" name="Oval 219">
              <a:extLst>
                <a:ext uri="{FF2B5EF4-FFF2-40B4-BE49-F238E27FC236}">
                  <a16:creationId xmlns:a16="http://schemas.microsoft.com/office/drawing/2014/main" id="{52BDA676-C1CA-4188-9635-E68E861F1D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55113" y="2255838"/>
              <a:ext cx="127000" cy="125413"/>
            </a:xfrm>
            <a:prstGeom prst="ellipse">
              <a:avLst/>
            </a:prstGeom>
            <a:solidFill>
              <a:schemeClr val="accent1"/>
            </a:solidFill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7" name="Freeform 223">
              <a:extLst>
                <a:ext uri="{FF2B5EF4-FFF2-40B4-BE49-F238E27FC236}">
                  <a16:creationId xmlns:a16="http://schemas.microsoft.com/office/drawing/2014/main" id="{920789F9-286E-489C-A194-BFAF6854B4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89701" y="1784350"/>
              <a:ext cx="2682875" cy="501650"/>
            </a:xfrm>
            <a:custGeom>
              <a:avLst/>
              <a:gdLst>
                <a:gd name="T0" fmla="*/ 0 w 1690"/>
                <a:gd name="T1" fmla="*/ 0 h 316"/>
                <a:gd name="T2" fmla="*/ 1215 w 1690"/>
                <a:gd name="T3" fmla="*/ 0 h 316"/>
                <a:gd name="T4" fmla="*/ 1690 w 1690"/>
                <a:gd name="T5" fmla="*/ 316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90" h="316">
                  <a:moveTo>
                    <a:pt x="0" y="0"/>
                  </a:moveTo>
                  <a:lnTo>
                    <a:pt x="1215" y="0"/>
                  </a:lnTo>
                  <a:lnTo>
                    <a:pt x="1690" y="316"/>
                  </a:lnTo>
                </a:path>
              </a:pathLst>
            </a:cu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96" name="Group 595">
            <a:extLst>
              <a:ext uri="{FF2B5EF4-FFF2-40B4-BE49-F238E27FC236}">
                <a16:creationId xmlns:a16="http://schemas.microsoft.com/office/drawing/2014/main" id="{7CD2CCE2-41D0-4705-8F34-E77BEC5F892D}"/>
              </a:ext>
            </a:extLst>
          </p:cNvPr>
          <p:cNvGrpSpPr/>
          <p:nvPr/>
        </p:nvGrpSpPr>
        <p:grpSpPr>
          <a:xfrm>
            <a:off x="20369213" y="1784350"/>
            <a:ext cx="1449388" cy="1519238"/>
            <a:chOff x="20369213" y="1784350"/>
            <a:chExt cx="1449388" cy="1519238"/>
          </a:xfrm>
        </p:grpSpPr>
        <p:sp>
          <p:nvSpPr>
            <p:cNvPr id="512" name="Oval 218">
              <a:extLst>
                <a:ext uri="{FF2B5EF4-FFF2-40B4-BE49-F238E27FC236}">
                  <a16:creationId xmlns:a16="http://schemas.microsoft.com/office/drawing/2014/main" id="{31171629-2AF6-4F33-B0D3-69A2C470C8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93188" y="3179763"/>
              <a:ext cx="125413" cy="123825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8" name="Freeform 224">
              <a:extLst>
                <a:ext uri="{FF2B5EF4-FFF2-40B4-BE49-F238E27FC236}">
                  <a16:creationId xmlns:a16="http://schemas.microsoft.com/office/drawing/2014/main" id="{139A1D35-1776-4C20-9B73-55034DCD73B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69213" y="1784350"/>
              <a:ext cx="1385888" cy="1457325"/>
            </a:xfrm>
            <a:custGeom>
              <a:avLst/>
              <a:gdLst>
                <a:gd name="T0" fmla="*/ 0 w 873"/>
                <a:gd name="T1" fmla="*/ 0 h 918"/>
                <a:gd name="T2" fmla="*/ 465 w 873"/>
                <a:gd name="T3" fmla="*/ 316 h 918"/>
                <a:gd name="T4" fmla="*/ 465 w 873"/>
                <a:gd name="T5" fmla="*/ 639 h 918"/>
                <a:gd name="T6" fmla="*/ 873 w 873"/>
                <a:gd name="T7" fmla="*/ 918 h 9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3" h="918">
                  <a:moveTo>
                    <a:pt x="0" y="0"/>
                  </a:moveTo>
                  <a:lnTo>
                    <a:pt x="465" y="316"/>
                  </a:lnTo>
                  <a:lnTo>
                    <a:pt x="465" y="639"/>
                  </a:lnTo>
                  <a:lnTo>
                    <a:pt x="873" y="918"/>
                  </a:lnTo>
                </a:path>
              </a:pathLst>
            </a:cu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99" name="Group 598">
            <a:extLst>
              <a:ext uri="{FF2B5EF4-FFF2-40B4-BE49-F238E27FC236}">
                <a16:creationId xmlns:a16="http://schemas.microsoft.com/office/drawing/2014/main" id="{DA05A354-0759-4173-B6B9-EA45C49ACB10}"/>
              </a:ext>
            </a:extLst>
          </p:cNvPr>
          <p:cNvGrpSpPr/>
          <p:nvPr/>
        </p:nvGrpSpPr>
        <p:grpSpPr>
          <a:xfrm>
            <a:off x="16187738" y="2933700"/>
            <a:ext cx="3405188" cy="555625"/>
            <a:chOff x="16187738" y="2933700"/>
            <a:chExt cx="3405188" cy="555625"/>
          </a:xfrm>
        </p:grpSpPr>
        <p:sp>
          <p:nvSpPr>
            <p:cNvPr id="509" name="Oval 215">
              <a:extLst>
                <a:ext uri="{FF2B5EF4-FFF2-40B4-BE49-F238E27FC236}">
                  <a16:creationId xmlns:a16="http://schemas.microsoft.com/office/drawing/2014/main" id="{AC6CA47D-3C5C-4404-BD16-C92DD8E666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69101" y="2933700"/>
              <a:ext cx="123825" cy="127000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5" name="Oval 221">
              <a:extLst>
                <a:ext uri="{FF2B5EF4-FFF2-40B4-BE49-F238E27FC236}">
                  <a16:creationId xmlns:a16="http://schemas.microsoft.com/office/drawing/2014/main" id="{26038483-3547-4C9B-819F-FB0F76AB34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87738" y="3365500"/>
              <a:ext cx="127000" cy="123825"/>
            </a:xfrm>
            <a:prstGeom prst="ellipse">
              <a:avLst/>
            </a:prstGeom>
            <a:solidFill>
              <a:schemeClr val="accent1"/>
            </a:solidFill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9" name="Freeform 225">
              <a:extLst>
                <a:ext uri="{FF2B5EF4-FFF2-40B4-BE49-F238E27FC236}">
                  <a16:creationId xmlns:a16="http://schemas.microsoft.com/office/drawing/2014/main" id="{7EE47590-2A93-465C-B5A1-5AA6B248D8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92513" y="2998788"/>
              <a:ext cx="3189288" cy="400050"/>
            </a:xfrm>
            <a:custGeom>
              <a:avLst/>
              <a:gdLst>
                <a:gd name="T0" fmla="*/ 2009 w 2009"/>
                <a:gd name="T1" fmla="*/ 0 h 252"/>
                <a:gd name="T2" fmla="*/ 367 w 2009"/>
                <a:gd name="T3" fmla="*/ 0 h 252"/>
                <a:gd name="T4" fmla="*/ 0 w 2009"/>
                <a:gd name="T5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09" h="252">
                  <a:moveTo>
                    <a:pt x="2009" y="0"/>
                  </a:moveTo>
                  <a:lnTo>
                    <a:pt x="367" y="0"/>
                  </a:lnTo>
                  <a:lnTo>
                    <a:pt x="0" y="252"/>
                  </a:lnTo>
                </a:path>
              </a:pathLst>
            </a:cu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82" name="Group 681">
            <a:extLst>
              <a:ext uri="{FF2B5EF4-FFF2-40B4-BE49-F238E27FC236}">
                <a16:creationId xmlns:a16="http://schemas.microsoft.com/office/drawing/2014/main" id="{5AADDD75-B9F8-4035-92B2-B56B63D1DF22}"/>
              </a:ext>
            </a:extLst>
          </p:cNvPr>
          <p:cNvGrpSpPr/>
          <p:nvPr/>
        </p:nvGrpSpPr>
        <p:grpSpPr>
          <a:xfrm>
            <a:off x="13854113" y="-2155825"/>
            <a:ext cx="1357313" cy="6270625"/>
            <a:chOff x="13854113" y="-2155825"/>
            <a:chExt cx="1357313" cy="6270625"/>
          </a:xfrm>
        </p:grpSpPr>
        <p:grpSp>
          <p:nvGrpSpPr>
            <p:cNvPr id="600" name="Group 599">
              <a:extLst>
                <a:ext uri="{FF2B5EF4-FFF2-40B4-BE49-F238E27FC236}">
                  <a16:creationId xmlns:a16="http://schemas.microsoft.com/office/drawing/2014/main" id="{DA5381E5-2F7A-4589-9BEA-21ACC6F2D90F}"/>
                </a:ext>
              </a:extLst>
            </p:cNvPr>
            <p:cNvGrpSpPr/>
            <p:nvPr/>
          </p:nvGrpSpPr>
          <p:grpSpPr>
            <a:xfrm>
              <a:off x="14435138" y="-2155825"/>
              <a:ext cx="776288" cy="3087687"/>
              <a:chOff x="14435138" y="-2155825"/>
              <a:chExt cx="776288" cy="3087687"/>
            </a:xfrm>
          </p:grpSpPr>
          <p:sp>
            <p:nvSpPr>
              <p:cNvPr id="286" name="Freeform 239">
                <a:extLst>
                  <a:ext uri="{FF2B5EF4-FFF2-40B4-BE49-F238E27FC236}">
                    <a16:creationId xmlns:a16="http://schemas.microsoft.com/office/drawing/2014/main" id="{D41819C1-9576-4061-9AEB-CE873D70BD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35138" y="-1976438"/>
                <a:ext cx="685800" cy="2908300"/>
              </a:xfrm>
              <a:custGeom>
                <a:avLst/>
                <a:gdLst>
                  <a:gd name="T0" fmla="*/ 0 w 432"/>
                  <a:gd name="T1" fmla="*/ 1832 h 1832"/>
                  <a:gd name="T2" fmla="*/ 432 w 432"/>
                  <a:gd name="T3" fmla="*/ 1207 h 1832"/>
                  <a:gd name="T4" fmla="*/ 432 w 432"/>
                  <a:gd name="T5" fmla="*/ 0 h 18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" h="1832">
                    <a:moveTo>
                      <a:pt x="0" y="1832"/>
                    </a:moveTo>
                    <a:lnTo>
                      <a:pt x="432" y="1207"/>
                    </a:lnTo>
                    <a:lnTo>
                      <a:pt x="432" y="0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Oval 242">
                <a:extLst>
                  <a:ext uri="{FF2B5EF4-FFF2-40B4-BE49-F238E27FC236}">
                    <a16:creationId xmlns:a16="http://schemas.microsoft.com/office/drawing/2014/main" id="{C9325FF9-3A55-48A2-BF4B-87C781E3C3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032038" y="-2155825"/>
                <a:ext cx="179388" cy="179388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601" name="Group 600">
              <a:extLst>
                <a:ext uri="{FF2B5EF4-FFF2-40B4-BE49-F238E27FC236}">
                  <a16:creationId xmlns:a16="http://schemas.microsoft.com/office/drawing/2014/main" id="{4E273B69-9FD6-4F25-BF32-72716742A39B}"/>
                </a:ext>
              </a:extLst>
            </p:cNvPr>
            <p:cNvGrpSpPr/>
            <p:nvPr/>
          </p:nvGrpSpPr>
          <p:grpSpPr>
            <a:xfrm>
              <a:off x="13854113" y="-904875"/>
              <a:ext cx="669925" cy="5019675"/>
              <a:chOff x="13854113" y="-904875"/>
              <a:chExt cx="669925" cy="5019675"/>
            </a:xfrm>
          </p:grpSpPr>
          <p:sp>
            <p:nvSpPr>
              <p:cNvPr id="520" name="Freeform 226">
                <a:extLst>
                  <a:ext uri="{FF2B5EF4-FFF2-40B4-BE49-F238E27FC236}">
                    <a16:creationId xmlns:a16="http://schemas.microsoft.com/office/drawing/2014/main" id="{97D46725-1374-45F3-805A-3AC157E62B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54113" y="-725488"/>
                <a:ext cx="581025" cy="4840288"/>
              </a:xfrm>
              <a:custGeom>
                <a:avLst/>
                <a:gdLst>
                  <a:gd name="T0" fmla="*/ 0 w 366"/>
                  <a:gd name="T1" fmla="*/ 3049 h 3049"/>
                  <a:gd name="T2" fmla="*/ 0 w 366"/>
                  <a:gd name="T3" fmla="*/ 2630 h 3049"/>
                  <a:gd name="T4" fmla="*/ 366 w 366"/>
                  <a:gd name="T5" fmla="*/ 2094 h 3049"/>
                  <a:gd name="T6" fmla="*/ 366 w 366"/>
                  <a:gd name="T7" fmla="*/ 1047 h 3049"/>
                  <a:gd name="T8" fmla="*/ 366 w 366"/>
                  <a:gd name="T9" fmla="*/ 0 h 30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6" h="3049">
                    <a:moveTo>
                      <a:pt x="0" y="3049"/>
                    </a:moveTo>
                    <a:lnTo>
                      <a:pt x="0" y="2630"/>
                    </a:lnTo>
                    <a:lnTo>
                      <a:pt x="366" y="2094"/>
                    </a:lnTo>
                    <a:lnTo>
                      <a:pt x="366" y="1047"/>
                    </a:lnTo>
                    <a:lnTo>
                      <a:pt x="366" y="0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" name="Oval 243">
                <a:extLst>
                  <a:ext uri="{FF2B5EF4-FFF2-40B4-BE49-F238E27FC236}">
                    <a16:creationId xmlns:a16="http://schemas.microsoft.com/office/drawing/2014/main" id="{C0B65B48-017B-4368-BEC0-BCB575D1F2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44650" y="-904875"/>
                <a:ext cx="179388" cy="179388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02" name="Group 601">
            <a:extLst>
              <a:ext uri="{FF2B5EF4-FFF2-40B4-BE49-F238E27FC236}">
                <a16:creationId xmlns:a16="http://schemas.microsoft.com/office/drawing/2014/main" id="{78BE1C48-C7A5-4E33-B234-03D45D4E54D2}"/>
              </a:ext>
            </a:extLst>
          </p:cNvPr>
          <p:cNvGrpSpPr/>
          <p:nvPr/>
        </p:nvGrpSpPr>
        <p:grpSpPr>
          <a:xfrm>
            <a:off x="13438188" y="-2843213"/>
            <a:ext cx="884237" cy="6962776"/>
            <a:chOff x="13438188" y="-2843213"/>
            <a:chExt cx="884237" cy="6962776"/>
          </a:xfrm>
        </p:grpSpPr>
        <p:sp>
          <p:nvSpPr>
            <p:cNvPr id="521" name="Freeform 227">
              <a:extLst>
                <a:ext uri="{FF2B5EF4-FFF2-40B4-BE49-F238E27FC236}">
                  <a16:creationId xmlns:a16="http://schemas.microsoft.com/office/drawing/2014/main" id="{67888EC5-4C47-4BE2-87E7-CE420B88C3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38188" y="-2663825"/>
              <a:ext cx="793750" cy="6783388"/>
            </a:xfrm>
            <a:custGeom>
              <a:avLst/>
              <a:gdLst>
                <a:gd name="T0" fmla="*/ 0 w 500"/>
                <a:gd name="T1" fmla="*/ 4273 h 4273"/>
                <a:gd name="T2" fmla="*/ 0 w 500"/>
                <a:gd name="T3" fmla="*/ 3201 h 4273"/>
                <a:gd name="T4" fmla="*/ 500 w 500"/>
                <a:gd name="T5" fmla="*/ 2477 h 4273"/>
                <a:gd name="T6" fmla="*/ 500 w 500"/>
                <a:gd name="T7" fmla="*/ 0 h 4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0" h="4273">
                  <a:moveTo>
                    <a:pt x="0" y="4273"/>
                  </a:moveTo>
                  <a:lnTo>
                    <a:pt x="0" y="3201"/>
                  </a:lnTo>
                  <a:lnTo>
                    <a:pt x="500" y="2477"/>
                  </a:lnTo>
                  <a:lnTo>
                    <a:pt x="500" y="0"/>
                  </a:lnTo>
                </a:path>
              </a:pathLst>
            </a:cu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Oval 244">
              <a:extLst>
                <a:ext uri="{FF2B5EF4-FFF2-40B4-BE49-F238E27FC236}">
                  <a16:creationId xmlns:a16="http://schemas.microsoft.com/office/drawing/2014/main" id="{B536325E-8BDE-413D-B6FC-C67189E5CE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41450" y="-2843213"/>
              <a:ext cx="180975" cy="179388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83" name="Group 682">
            <a:extLst>
              <a:ext uri="{FF2B5EF4-FFF2-40B4-BE49-F238E27FC236}">
                <a16:creationId xmlns:a16="http://schemas.microsoft.com/office/drawing/2014/main" id="{1F2C56F6-6F22-4C71-AF1B-3D01C8FB2017}"/>
              </a:ext>
            </a:extLst>
          </p:cNvPr>
          <p:cNvGrpSpPr/>
          <p:nvPr/>
        </p:nvGrpSpPr>
        <p:grpSpPr>
          <a:xfrm>
            <a:off x="12733338" y="-2765425"/>
            <a:ext cx="992187" cy="6880225"/>
            <a:chOff x="12733338" y="-2765425"/>
            <a:chExt cx="992187" cy="6880225"/>
          </a:xfrm>
        </p:grpSpPr>
        <p:grpSp>
          <p:nvGrpSpPr>
            <p:cNvPr id="604" name="Group 603">
              <a:extLst>
                <a:ext uri="{FF2B5EF4-FFF2-40B4-BE49-F238E27FC236}">
                  <a16:creationId xmlns:a16="http://schemas.microsoft.com/office/drawing/2014/main" id="{121B5EE4-7A81-4C78-B781-5A9967DFE388}"/>
                </a:ext>
              </a:extLst>
            </p:cNvPr>
            <p:cNvGrpSpPr/>
            <p:nvPr/>
          </p:nvGrpSpPr>
          <p:grpSpPr>
            <a:xfrm>
              <a:off x="13020676" y="-1412875"/>
              <a:ext cx="704849" cy="5527675"/>
              <a:chOff x="13020676" y="-1412875"/>
              <a:chExt cx="704849" cy="5527675"/>
            </a:xfrm>
          </p:grpSpPr>
          <p:sp>
            <p:nvSpPr>
              <p:cNvPr id="522" name="Freeform 228">
                <a:extLst>
                  <a:ext uri="{FF2B5EF4-FFF2-40B4-BE49-F238E27FC236}">
                    <a16:creationId xmlns:a16="http://schemas.microsoft.com/office/drawing/2014/main" id="{28BE4536-D1E9-4F97-BFCC-D16B6FD820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20676" y="-1243013"/>
                <a:ext cx="614363" cy="5357813"/>
              </a:xfrm>
              <a:custGeom>
                <a:avLst/>
                <a:gdLst>
                  <a:gd name="T0" fmla="*/ 0 w 387"/>
                  <a:gd name="T1" fmla="*/ 3375 h 3375"/>
                  <a:gd name="T2" fmla="*/ 0 w 387"/>
                  <a:gd name="T3" fmla="*/ 1614 h 3375"/>
                  <a:gd name="T4" fmla="*/ 387 w 387"/>
                  <a:gd name="T5" fmla="*/ 1050 h 3375"/>
                  <a:gd name="T6" fmla="*/ 387 w 387"/>
                  <a:gd name="T7" fmla="*/ 0 h 3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7" h="3375">
                    <a:moveTo>
                      <a:pt x="0" y="3375"/>
                    </a:moveTo>
                    <a:lnTo>
                      <a:pt x="0" y="1614"/>
                    </a:lnTo>
                    <a:lnTo>
                      <a:pt x="387" y="1050"/>
                    </a:lnTo>
                    <a:lnTo>
                      <a:pt x="387" y="0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Oval 245">
                <a:extLst>
                  <a:ext uri="{FF2B5EF4-FFF2-40B4-BE49-F238E27FC236}">
                    <a16:creationId xmlns:a16="http://schemas.microsoft.com/office/drawing/2014/main" id="{40A31474-0A4D-437D-A97D-C486E93476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44550" y="-1412875"/>
                <a:ext cx="180975" cy="180975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603" name="Group 602">
              <a:extLst>
                <a:ext uri="{FF2B5EF4-FFF2-40B4-BE49-F238E27FC236}">
                  <a16:creationId xmlns:a16="http://schemas.microsoft.com/office/drawing/2014/main" id="{9073A0BA-7B55-4C69-9515-340920751496}"/>
                </a:ext>
              </a:extLst>
            </p:cNvPr>
            <p:cNvGrpSpPr/>
            <p:nvPr/>
          </p:nvGrpSpPr>
          <p:grpSpPr>
            <a:xfrm>
              <a:off x="12733338" y="-2765425"/>
              <a:ext cx="901701" cy="2198688"/>
              <a:chOff x="12733338" y="-2765425"/>
              <a:chExt cx="901701" cy="2198688"/>
            </a:xfrm>
          </p:grpSpPr>
          <p:sp>
            <p:nvSpPr>
              <p:cNvPr id="529" name="Freeform 235">
                <a:extLst>
                  <a:ext uri="{FF2B5EF4-FFF2-40B4-BE49-F238E27FC236}">
                    <a16:creationId xmlns:a16="http://schemas.microsoft.com/office/drawing/2014/main" id="{1500FD0A-D4F9-4978-BBE8-5D4DACE699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23826" y="-2584450"/>
                <a:ext cx="811213" cy="2017713"/>
              </a:xfrm>
              <a:custGeom>
                <a:avLst/>
                <a:gdLst>
                  <a:gd name="T0" fmla="*/ 511 w 511"/>
                  <a:gd name="T1" fmla="*/ 1271 h 1271"/>
                  <a:gd name="T2" fmla="*/ 0 w 511"/>
                  <a:gd name="T3" fmla="*/ 539 h 1271"/>
                  <a:gd name="T4" fmla="*/ 0 w 511"/>
                  <a:gd name="T5" fmla="*/ 0 h 1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11" h="1271">
                    <a:moveTo>
                      <a:pt x="511" y="1271"/>
                    </a:moveTo>
                    <a:lnTo>
                      <a:pt x="0" y="539"/>
                    </a:lnTo>
                    <a:lnTo>
                      <a:pt x="0" y="0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8" name="Oval 246">
                <a:extLst>
                  <a:ext uri="{FF2B5EF4-FFF2-40B4-BE49-F238E27FC236}">
                    <a16:creationId xmlns:a16="http://schemas.microsoft.com/office/drawing/2014/main" id="{77AAFF50-83C5-44A8-AF8E-9EC4B1985E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33338" y="-2765425"/>
                <a:ext cx="180975" cy="180975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07" name="Group 606">
            <a:extLst>
              <a:ext uri="{FF2B5EF4-FFF2-40B4-BE49-F238E27FC236}">
                <a16:creationId xmlns:a16="http://schemas.microsoft.com/office/drawing/2014/main" id="{FBD2BF39-0324-4085-B37F-C42A31279956}"/>
              </a:ext>
            </a:extLst>
          </p:cNvPr>
          <p:cNvGrpSpPr/>
          <p:nvPr/>
        </p:nvGrpSpPr>
        <p:grpSpPr>
          <a:xfrm>
            <a:off x="12098338" y="2781300"/>
            <a:ext cx="179388" cy="1333500"/>
            <a:chOff x="12098338" y="2781300"/>
            <a:chExt cx="179388" cy="1333500"/>
          </a:xfrm>
        </p:grpSpPr>
        <p:sp>
          <p:nvSpPr>
            <p:cNvPr id="524" name="Line 230">
              <a:extLst>
                <a:ext uri="{FF2B5EF4-FFF2-40B4-BE49-F238E27FC236}">
                  <a16:creationId xmlns:a16="http://schemas.microsoft.com/office/drawing/2014/main" id="{D0790B72-492C-4B4D-89A2-752DA76C396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187238" y="2981325"/>
              <a:ext cx="0" cy="1133475"/>
            </a:xfrm>
            <a:prstGeom prst="lin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0" name="Oval 248">
              <a:extLst>
                <a:ext uri="{FF2B5EF4-FFF2-40B4-BE49-F238E27FC236}">
                  <a16:creationId xmlns:a16="http://schemas.microsoft.com/office/drawing/2014/main" id="{023D6919-CA86-4330-B5D3-D60FCD4684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8338" y="2781300"/>
              <a:ext cx="179388" cy="180975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85" name="Group 684">
            <a:extLst>
              <a:ext uri="{FF2B5EF4-FFF2-40B4-BE49-F238E27FC236}">
                <a16:creationId xmlns:a16="http://schemas.microsoft.com/office/drawing/2014/main" id="{AD87778C-477A-44DF-8928-4C375B51C9A9}"/>
              </a:ext>
            </a:extLst>
          </p:cNvPr>
          <p:cNvGrpSpPr/>
          <p:nvPr/>
        </p:nvGrpSpPr>
        <p:grpSpPr>
          <a:xfrm>
            <a:off x="11312525" y="-725488"/>
            <a:ext cx="677863" cy="4845051"/>
            <a:chOff x="11312525" y="-725488"/>
            <a:chExt cx="677863" cy="4845051"/>
          </a:xfrm>
        </p:grpSpPr>
        <p:grpSp>
          <p:nvGrpSpPr>
            <p:cNvPr id="608" name="Group 607">
              <a:extLst>
                <a:ext uri="{FF2B5EF4-FFF2-40B4-BE49-F238E27FC236}">
                  <a16:creationId xmlns:a16="http://schemas.microsoft.com/office/drawing/2014/main" id="{D980A6D7-AD67-4225-91C0-9AB8A0BDF57B}"/>
                </a:ext>
              </a:extLst>
            </p:cNvPr>
            <p:cNvGrpSpPr/>
            <p:nvPr/>
          </p:nvGrpSpPr>
          <p:grpSpPr>
            <a:xfrm>
              <a:off x="11403013" y="-725488"/>
              <a:ext cx="587375" cy="1895475"/>
              <a:chOff x="11403013" y="-725488"/>
              <a:chExt cx="587375" cy="1895475"/>
            </a:xfrm>
          </p:grpSpPr>
          <p:sp>
            <p:nvSpPr>
              <p:cNvPr id="531" name="Freeform 237">
                <a:extLst>
                  <a:ext uri="{FF2B5EF4-FFF2-40B4-BE49-F238E27FC236}">
                    <a16:creationId xmlns:a16="http://schemas.microsoft.com/office/drawing/2014/main" id="{2D98A070-4DB7-46E1-84D9-963480F405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03013" y="-566738"/>
                <a:ext cx="496888" cy="1736725"/>
              </a:xfrm>
              <a:custGeom>
                <a:avLst/>
                <a:gdLst>
                  <a:gd name="T0" fmla="*/ 0 w 313"/>
                  <a:gd name="T1" fmla="*/ 1094 h 1094"/>
                  <a:gd name="T2" fmla="*/ 313 w 313"/>
                  <a:gd name="T3" fmla="*/ 638 h 1094"/>
                  <a:gd name="T4" fmla="*/ 313 w 313"/>
                  <a:gd name="T5" fmla="*/ 0 h 10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3" h="1094">
                    <a:moveTo>
                      <a:pt x="0" y="1094"/>
                    </a:moveTo>
                    <a:lnTo>
                      <a:pt x="313" y="638"/>
                    </a:lnTo>
                    <a:lnTo>
                      <a:pt x="313" y="0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1" name="Oval 249">
                <a:extLst>
                  <a:ext uri="{FF2B5EF4-FFF2-40B4-BE49-F238E27FC236}">
                    <a16:creationId xmlns:a16="http://schemas.microsoft.com/office/drawing/2014/main" id="{F92D620C-A769-41D7-AA6B-1E87667F64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11000" y="-725488"/>
                <a:ext cx="179388" cy="180975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609" name="Group 608">
              <a:extLst>
                <a:ext uri="{FF2B5EF4-FFF2-40B4-BE49-F238E27FC236}">
                  <a16:creationId xmlns:a16="http://schemas.microsoft.com/office/drawing/2014/main" id="{5C1CEAFA-F8A3-4C18-B83C-23AEC2D9B846}"/>
                </a:ext>
              </a:extLst>
            </p:cNvPr>
            <p:cNvGrpSpPr/>
            <p:nvPr/>
          </p:nvGrpSpPr>
          <p:grpSpPr>
            <a:xfrm>
              <a:off x="11312525" y="190500"/>
              <a:ext cx="458788" cy="3929063"/>
              <a:chOff x="11312525" y="190500"/>
              <a:chExt cx="458788" cy="3929063"/>
            </a:xfrm>
          </p:grpSpPr>
          <p:sp>
            <p:nvSpPr>
              <p:cNvPr id="525" name="Freeform 231">
                <a:extLst>
                  <a:ext uri="{FF2B5EF4-FFF2-40B4-BE49-F238E27FC236}">
                    <a16:creationId xmlns:a16="http://schemas.microsoft.com/office/drawing/2014/main" id="{471F2B5D-C24E-41CE-8E97-9EC914854A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03013" y="354013"/>
                <a:ext cx="368300" cy="3765550"/>
              </a:xfrm>
              <a:custGeom>
                <a:avLst/>
                <a:gdLst>
                  <a:gd name="T0" fmla="*/ 232 w 232"/>
                  <a:gd name="T1" fmla="*/ 2372 h 2372"/>
                  <a:gd name="T2" fmla="*/ 232 w 232"/>
                  <a:gd name="T3" fmla="*/ 1098 h 2372"/>
                  <a:gd name="T4" fmla="*/ 0 w 232"/>
                  <a:gd name="T5" fmla="*/ 756 h 2372"/>
                  <a:gd name="T6" fmla="*/ 0 w 232"/>
                  <a:gd name="T7" fmla="*/ 0 h 2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2" h="2372">
                    <a:moveTo>
                      <a:pt x="232" y="2372"/>
                    </a:moveTo>
                    <a:lnTo>
                      <a:pt x="232" y="1098"/>
                    </a:lnTo>
                    <a:lnTo>
                      <a:pt x="0" y="756"/>
                    </a:lnTo>
                    <a:lnTo>
                      <a:pt x="0" y="0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2" name="Oval 250">
                <a:extLst>
                  <a:ext uri="{FF2B5EF4-FFF2-40B4-BE49-F238E27FC236}">
                    <a16:creationId xmlns:a16="http://schemas.microsoft.com/office/drawing/2014/main" id="{42D53A16-A05A-4FE6-92E2-C8B288AF76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12525" y="190500"/>
                <a:ext cx="179388" cy="179388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10" name="Group 609">
            <a:extLst>
              <a:ext uri="{FF2B5EF4-FFF2-40B4-BE49-F238E27FC236}">
                <a16:creationId xmlns:a16="http://schemas.microsoft.com/office/drawing/2014/main" id="{FD79345E-D270-4545-9F4D-7101630A6D48}"/>
              </a:ext>
            </a:extLst>
          </p:cNvPr>
          <p:cNvGrpSpPr/>
          <p:nvPr/>
        </p:nvGrpSpPr>
        <p:grpSpPr>
          <a:xfrm>
            <a:off x="11264900" y="2119313"/>
            <a:ext cx="179388" cy="1995488"/>
            <a:chOff x="11264900" y="2119313"/>
            <a:chExt cx="179388" cy="1995488"/>
          </a:xfrm>
        </p:grpSpPr>
        <p:sp>
          <p:nvSpPr>
            <p:cNvPr id="526" name="Line 232">
              <a:extLst>
                <a:ext uri="{FF2B5EF4-FFF2-40B4-BE49-F238E27FC236}">
                  <a16:creationId xmlns:a16="http://schemas.microsoft.com/office/drawing/2014/main" id="{78F5E73D-3C09-4694-B757-26A9B30842A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353801" y="2271713"/>
              <a:ext cx="0" cy="1843088"/>
            </a:xfrm>
            <a:prstGeom prst="lin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3" name="Oval 251">
              <a:extLst>
                <a:ext uri="{FF2B5EF4-FFF2-40B4-BE49-F238E27FC236}">
                  <a16:creationId xmlns:a16="http://schemas.microsoft.com/office/drawing/2014/main" id="{A279A2C8-3FA0-4184-92D4-12A2033B9B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64900" y="2119313"/>
              <a:ext cx="179388" cy="180975"/>
            </a:xfrm>
            <a:prstGeom prst="ellipse">
              <a:avLst/>
            </a:prstGeom>
            <a:solidFill>
              <a:schemeClr val="accent1"/>
            </a:solidFill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84" name="Group 683">
            <a:extLst>
              <a:ext uri="{FF2B5EF4-FFF2-40B4-BE49-F238E27FC236}">
                <a16:creationId xmlns:a16="http://schemas.microsoft.com/office/drawing/2014/main" id="{20CBEDDC-3713-4CDF-BD4F-408C5C5E2069}"/>
              </a:ext>
            </a:extLst>
          </p:cNvPr>
          <p:cNvGrpSpPr/>
          <p:nvPr/>
        </p:nvGrpSpPr>
        <p:grpSpPr>
          <a:xfrm>
            <a:off x="12160250" y="-2708275"/>
            <a:ext cx="534988" cy="6827838"/>
            <a:chOff x="12160250" y="-2708275"/>
            <a:chExt cx="534988" cy="6827838"/>
          </a:xfrm>
        </p:grpSpPr>
        <p:grpSp>
          <p:nvGrpSpPr>
            <p:cNvPr id="605" name="Group 604">
              <a:extLst>
                <a:ext uri="{FF2B5EF4-FFF2-40B4-BE49-F238E27FC236}">
                  <a16:creationId xmlns:a16="http://schemas.microsoft.com/office/drawing/2014/main" id="{86B4D35E-0C4F-4391-9653-2AFF43742233}"/>
                </a:ext>
              </a:extLst>
            </p:cNvPr>
            <p:cNvGrpSpPr/>
            <p:nvPr/>
          </p:nvGrpSpPr>
          <p:grpSpPr>
            <a:xfrm>
              <a:off x="12514263" y="1212850"/>
              <a:ext cx="180975" cy="2906713"/>
              <a:chOff x="12514263" y="1212850"/>
              <a:chExt cx="180975" cy="2906713"/>
            </a:xfrm>
          </p:grpSpPr>
          <p:sp>
            <p:nvSpPr>
              <p:cNvPr id="523" name="Line 229">
                <a:extLst>
                  <a:ext uri="{FF2B5EF4-FFF2-40B4-BE49-F238E27FC236}">
                    <a16:creationId xmlns:a16="http://schemas.microsoft.com/office/drawing/2014/main" id="{F7CA2DDE-ED57-4090-9D26-A12B1AF5D7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604751" y="1370013"/>
                <a:ext cx="0" cy="2749550"/>
              </a:xfrm>
              <a:prstGeom prst="lin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9" name="Oval 247">
                <a:extLst>
                  <a:ext uri="{FF2B5EF4-FFF2-40B4-BE49-F238E27FC236}">
                    <a16:creationId xmlns:a16="http://schemas.microsoft.com/office/drawing/2014/main" id="{6EF2B8FA-19F7-4289-9529-7DA4720CDF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14263" y="1212850"/>
                <a:ext cx="180975" cy="180975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606" name="Group 605">
              <a:extLst>
                <a:ext uri="{FF2B5EF4-FFF2-40B4-BE49-F238E27FC236}">
                  <a16:creationId xmlns:a16="http://schemas.microsoft.com/office/drawing/2014/main" id="{A6086721-5208-4A8E-9F43-7CFB95EE013B}"/>
                </a:ext>
              </a:extLst>
            </p:cNvPr>
            <p:cNvGrpSpPr/>
            <p:nvPr/>
          </p:nvGrpSpPr>
          <p:grpSpPr>
            <a:xfrm>
              <a:off x="12160250" y="-2708275"/>
              <a:ext cx="444501" cy="5662613"/>
              <a:chOff x="12160250" y="-2708275"/>
              <a:chExt cx="444501" cy="5662613"/>
            </a:xfrm>
          </p:grpSpPr>
          <p:sp>
            <p:nvSpPr>
              <p:cNvPr id="530" name="Freeform 236">
                <a:extLst>
                  <a:ext uri="{FF2B5EF4-FFF2-40B4-BE49-F238E27FC236}">
                    <a16:creationId xmlns:a16="http://schemas.microsoft.com/office/drawing/2014/main" id="{0095EF63-56BB-4C98-A9D9-6408DB2D4B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49151" y="-2555875"/>
                <a:ext cx="355600" cy="5510213"/>
              </a:xfrm>
              <a:custGeom>
                <a:avLst/>
                <a:gdLst>
                  <a:gd name="T0" fmla="*/ 224 w 224"/>
                  <a:gd name="T1" fmla="*/ 3471 h 3471"/>
                  <a:gd name="T2" fmla="*/ 0 w 224"/>
                  <a:gd name="T3" fmla="*/ 3148 h 3471"/>
                  <a:gd name="T4" fmla="*/ 0 w 224"/>
                  <a:gd name="T5" fmla="*/ 0 h 3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4" h="3471">
                    <a:moveTo>
                      <a:pt x="224" y="3471"/>
                    </a:moveTo>
                    <a:lnTo>
                      <a:pt x="0" y="3148"/>
                    </a:lnTo>
                    <a:lnTo>
                      <a:pt x="0" y="0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4" name="Oval 252">
                <a:extLst>
                  <a:ext uri="{FF2B5EF4-FFF2-40B4-BE49-F238E27FC236}">
                    <a16:creationId xmlns:a16="http://schemas.microsoft.com/office/drawing/2014/main" id="{D16363AD-D746-4587-B588-4EA05239E7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60250" y="-2708275"/>
                <a:ext cx="179388" cy="180975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86" name="Group 685">
            <a:extLst>
              <a:ext uri="{FF2B5EF4-FFF2-40B4-BE49-F238E27FC236}">
                <a16:creationId xmlns:a16="http://schemas.microsoft.com/office/drawing/2014/main" id="{214F141A-12C8-4992-8D79-0189A181AEBB}"/>
              </a:ext>
            </a:extLst>
          </p:cNvPr>
          <p:cNvGrpSpPr/>
          <p:nvPr/>
        </p:nvGrpSpPr>
        <p:grpSpPr>
          <a:xfrm>
            <a:off x="10166350" y="-2773363"/>
            <a:ext cx="1273175" cy="6892925"/>
            <a:chOff x="10166350" y="-2773363"/>
            <a:chExt cx="1273175" cy="6892925"/>
          </a:xfrm>
        </p:grpSpPr>
        <p:grpSp>
          <p:nvGrpSpPr>
            <p:cNvPr id="611" name="Group 610">
              <a:extLst>
                <a:ext uri="{FF2B5EF4-FFF2-40B4-BE49-F238E27FC236}">
                  <a16:creationId xmlns:a16="http://schemas.microsoft.com/office/drawing/2014/main" id="{02962833-BC26-4E59-8785-919B3B3C3C61}"/>
                </a:ext>
              </a:extLst>
            </p:cNvPr>
            <p:cNvGrpSpPr/>
            <p:nvPr/>
          </p:nvGrpSpPr>
          <p:grpSpPr>
            <a:xfrm>
              <a:off x="10931525" y="-2181225"/>
              <a:ext cx="508000" cy="3517900"/>
              <a:chOff x="10931525" y="-2181225"/>
              <a:chExt cx="508000" cy="3517900"/>
            </a:xfrm>
          </p:grpSpPr>
          <p:sp>
            <p:nvSpPr>
              <p:cNvPr id="287" name="Freeform 240">
                <a:extLst>
                  <a:ext uri="{FF2B5EF4-FFF2-40B4-BE49-F238E27FC236}">
                    <a16:creationId xmlns:a16="http://schemas.microsoft.com/office/drawing/2014/main" id="{958623B8-B559-4136-BB1D-8FA8AA5C09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31525" y="-2032000"/>
                <a:ext cx="417513" cy="3368675"/>
              </a:xfrm>
              <a:custGeom>
                <a:avLst/>
                <a:gdLst>
                  <a:gd name="T0" fmla="*/ 0 w 263"/>
                  <a:gd name="T1" fmla="*/ 2122 h 2122"/>
                  <a:gd name="T2" fmla="*/ 0 w 263"/>
                  <a:gd name="T3" fmla="*/ 844 h 2122"/>
                  <a:gd name="T4" fmla="*/ 263 w 263"/>
                  <a:gd name="T5" fmla="*/ 461 h 2122"/>
                  <a:gd name="T6" fmla="*/ 263 w 263"/>
                  <a:gd name="T7" fmla="*/ 0 h 2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3" h="2122">
                    <a:moveTo>
                      <a:pt x="0" y="2122"/>
                    </a:moveTo>
                    <a:lnTo>
                      <a:pt x="0" y="844"/>
                    </a:lnTo>
                    <a:lnTo>
                      <a:pt x="263" y="461"/>
                    </a:lnTo>
                    <a:lnTo>
                      <a:pt x="263" y="0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5" name="Oval 253">
                <a:extLst>
                  <a:ext uri="{FF2B5EF4-FFF2-40B4-BE49-F238E27FC236}">
                    <a16:creationId xmlns:a16="http://schemas.microsoft.com/office/drawing/2014/main" id="{B9A2DC22-7617-4036-93A3-D9EBFB13BC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58550" y="-2181225"/>
                <a:ext cx="180975" cy="179388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612" name="Group 611">
              <a:extLst>
                <a:ext uri="{FF2B5EF4-FFF2-40B4-BE49-F238E27FC236}">
                  <a16:creationId xmlns:a16="http://schemas.microsoft.com/office/drawing/2014/main" id="{58C2ADC8-BF83-447E-B93A-5E02DB8D62C2}"/>
                </a:ext>
              </a:extLst>
            </p:cNvPr>
            <p:cNvGrpSpPr/>
            <p:nvPr/>
          </p:nvGrpSpPr>
          <p:grpSpPr>
            <a:xfrm>
              <a:off x="10166350" y="-2773363"/>
              <a:ext cx="771526" cy="6892925"/>
              <a:chOff x="10166350" y="-2773363"/>
              <a:chExt cx="771526" cy="6892925"/>
            </a:xfrm>
          </p:grpSpPr>
          <p:sp>
            <p:nvSpPr>
              <p:cNvPr id="527" name="Freeform 233">
                <a:extLst>
                  <a:ext uri="{FF2B5EF4-FFF2-40B4-BE49-F238E27FC236}">
                    <a16:creationId xmlns:a16="http://schemas.microsoft.com/office/drawing/2014/main" id="{9561026F-3AE5-4F1B-97D5-FB25C067F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56838" y="-2617788"/>
                <a:ext cx="681038" cy="6737350"/>
              </a:xfrm>
              <a:custGeom>
                <a:avLst/>
                <a:gdLst>
                  <a:gd name="T0" fmla="*/ 429 w 429"/>
                  <a:gd name="T1" fmla="*/ 4244 h 4244"/>
                  <a:gd name="T2" fmla="*/ 429 w 429"/>
                  <a:gd name="T3" fmla="*/ 2495 h 4244"/>
                  <a:gd name="T4" fmla="*/ 0 w 429"/>
                  <a:gd name="T5" fmla="*/ 1874 h 4244"/>
                  <a:gd name="T6" fmla="*/ 0 w 429"/>
                  <a:gd name="T7" fmla="*/ 0 h 4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29" h="4244">
                    <a:moveTo>
                      <a:pt x="429" y="4244"/>
                    </a:moveTo>
                    <a:lnTo>
                      <a:pt x="429" y="2495"/>
                    </a:lnTo>
                    <a:lnTo>
                      <a:pt x="0" y="1874"/>
                    </a:lnTo>
                    <a:lnTo>
                      <a:pt x="0" y="0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6" name="Oval 254">
                <a:extLst>
                  <a:ext uri="{FF2B5EF4-FFF2-40B4-BE49-F238E27FC236}">
                    <a16:creationId xmlns:a16="http://schemas.microsoft.com/office/drawing/2014/main" id="{8C498359-4D6F-4A1D-838C-8B3D71587E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66350" y="-2773363"/>
                <a:ext cx="180975" cy="180975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87" name="Group 686">
            <a:extLst>
              <a:ext uri="{FF2B5EF4-FFF2-40B4-BE49-F238E27FC236}">
                <a16:creationId xmlns:a16="http://schemas.microsoft.com/office/drawing/2014/main" id="{BAA962DD-2254-4942-8ECB-92A20DF71D80}"/>
              </a:ext>
            </a:extLst>
          </p:cNvPr>
          <p:cNvGrpSpPr/>
          <p:nvPr/>
        </p:nvGrpSpPr>
        <p:grpSpPr>
          <a:xfrm>
            <a:off x="9850438" y="-228600"/>
            <a:ext cx="766762" cy="4343400"/>
            <a:chOff x="9850438" y="-228600"/>
            <a:chExt cx="766762" cy="4343400"/>
          </a:xfrm>
        </p:grpSpPr>
        <p:grpSp>
          <p:nvGrpSpPr>
            <p:cNvPr id="613" name="Group 612">
              <a:extLst>
                <a:ext uri="{FF2B5EF4-FFF2-40B4-BE49-F238E27FC236}">
                  <a16:creationId xmlns:a16="http://schemas.microsoft.com/office/drawing/2014/main" id="{617D97FE-EAB5-4471-8C72-C7DCCEFA414C}"/>
                </a:ext>
              </a:extLst>
            </p:cNvPr>
            <p:cNvGrpSpPr/>
            <p:nvPr/>
          </p:nvGrpSpPr>
          <p:grpSpPr>
            <a:xfrm>
              <a:off x="10436225" y="1441450"/>
              <a:ext cx="180975" cy="1765301"/>
              <a:chOff x="10436225" y="1441450"/>
              <a:chExt cx="180975" cy="1765301"/>
            </a:xfrm>
          </p:grpSpPr>
          <p:sp>
            <p:nvSpPr>
              <p:cNvPr id="85" name="Line 241">
                <a:extLst>
                  <a:ext uri="{FF2B5EF4-FFF2-40B4-BE49-F238E27FC236}">
                    <a16:creationId xmlns:a16="http://schemas.microsoft.com/office/drawing/2014/main" id="{1087D26F-F7ED-4E4B-98DE-081519E4EB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526713" y="1595438"/>
                <a:ext cx="0" cy="1611313"/>
              </a:xfrm>
              <a:prstGeom prst="lin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7" name="Oval 255">
                <a:extLst>
                  <a:ext uri="{FF2B5EF4-FFF2-40B4-BE49-F238E27FC236}">
                    <a16:creationId xmlns:a16="http://schemas.microsoft.com/office/drawing/2014/main" id="{1CD76318-E46F-4CC8-8888-435D5B0109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36225" y="1441450"/>
                <a:ext cx="180975" cy="179388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614" name="Group 613">
              <a:extLst>
                <a:ext uri="{FF2B5EF4-FFF2-40B4-BE49-F238E27FC236}">
                  <a16:creationId xmlns:a16="http://schemas.microsoft.com/office/drawing/2014/main" id="{BFEB6746-8775-4CFB-8213-5DC83C2D34A4}"/>
                </a:ext>
              </a:extLst>
            </p:cNvPr>
            <p:cNvGrpSpPr/>
            <p:nvPr/>
          </p:nvGrpSpPr>
          <p:grpSpPr>
            <a:xfrm>
              <a:off x="9850438" y="-228600"/>
              <a:ext cx="669926" cy="4343400"/>
              <a:chOff x="9850438" y="-228600"/>
              <a:chExt cx="669926" cy="4343400"/>
            </a:xfrm>
          </p:grpSpPr>
          <p:sp>
            <p:nvSpPr>
              <p:cNvPr id="528" name="Freeform 234">
                <a:extLst>
                  <a:ext uri="{FF2B5EF4-FFF2-40B4-BE49-F238E27FC236}">
                    <a16:creationId xmlns:a16="http://schemas.microsoft.com/office/drawing/2014/main" id="{65B5A93D-8EB5-459B-A87F-1C13F166C4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40926" y="-71438"/>
                <a:ext cx="579438" cy="4186238"/>
              </a:xfrm>
              <a:custGeom>
                <a:avLst/>
                <a:gdLst>
                  <a:gd name="T0" fmla="*/ 365 w 365"/>
                  <a:gd name="T1" fmla="*/ 2637 h 2637"/>
                  <a:gd name="T2" fmla="*/ 365 w 365"/>
                  <a:gd name="T3" fmla="*/ 2065 h 2637"/>
                  <a:gd name="T4" fmla="*/ 0 w 365"/>
                  <a:gd name="T5" fmla="*/ 1533 h 2637"/>
                  <a:gd name="T6" fmla="*/ 0 w 365"/>
                  <a:gd name="T7" fmla="*/ 0 h 26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5" h="2637">
                    <a:moveTo>
                      <a:pt x="365" y="2637"/>
                    </a:moveTo>
                    <a:lnTo>
                      <a:pt x="365" y="2065"/>
                    </a:lnTo>
                    <a:lnTo>
                      <a:pt x="0" y="1533"/>
                    </a:lnTo>
                    <a:lnTo>
                      <a:pt x="0" y="0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8" name="Oval 256">
                <a:extLst>
                  <a:ext uri="{FF2B5EF4-FFF2-40B4-BE49-F238E27FC236}">
                    <a16:creationId xmlns:a16="http://schemas.microsoft.com/office/drawing/2014/main" id="{D95FA802-2CAD-4D62-8FDE-F95D229D84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50438" y="-228600"/>
                <a:ext cx="180975" cy="179388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68" name="Group 667">
            <a:extLst>
              <a:ext uri="{FF2B5EF4-FFF2-40B4-BE49-F238E27FC236}">
                <a16:creationId xmlns:a16="http://schemas.microsoft.com/office/drawing/2014/main" id="{8B977935-7296-4C62-B8AF-7EEC87CB5A25}"/>
              </a:ext>
            </a:extLst>
          </p:cNvPr>
          <p:cNvGrpSpPr/>
          <p:nvPr/>
        </p:nvGrpSpPr>
        <p:grpSpPr>
          <a:xfrm>
            <a:off x="9175750" y="9601200"/>
            <a:ext cx="1357313" cy="6270626"/>
            <a:chOff x="9175750" y="9601200"/>
            <a:chExt cx="1357313" cy="6270626"/>
          </a:xfrm>
        </p:grpSpPr>
        <p:grpSp>
          <p:nvGrpSpPr>
            <p:cNvPr id="557" name="Group 556">
              <a:extLst>
                <a:ext uri="{FF2B5EF4-FFF2-40B4-BE49-F238E27FC236}">
                  <a16:creationId xmlns:a16="http://schemas.microsoft.com/office/drawing/2014/main" id="{01DB3D2E-BD1E-4D89-A9E4-6C1C06046D19}"/>
                </a:ext>
              </a:extLst>
            </p:cNvPr>
            <p:cNvGrpSpPr/>
            <p:nvPr/>
          </p:nvGrpSpPr>
          <p:grpSpPr>
            <a:xfrm>
              <a:off x="9175750" y="12785725"/>
              <a:ext cx="776288" cy="3086101"/>
              <a:chOff x="9175750" y="12785725"/>
              <a:chExt cx="776288" cy="3086101"/>
            </a:xfrm>
          </p:grpSpPr>
          <p:sp>
            <p:nvSpPr>
              <p:cNvPr id="314" name="Freeform 269">
                <a:extLst>
                  <a:ext uri="{FF2B5EF4-FFF2-40B4-BE49-F238E27FC236}">
                    <a16:creationId xmlns:a16="http://schemas.microsoft.com/office/drawing/2014/main" id="{B307880A-89AC-49CD-8348-0BFFB6A9C5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66238" y="12785725"/>
                <a:ext cx="685800" cy="2906713"/>
              </a:xfrm>
              <a:custGeom>
                <a:avLst/>
                <a:gdLst>
                  <a:gd name="T0" fmla="*/ 432 w 432"/>
                  <a:gd name="T1" fmla="*/ 0 h 1831"/>
                  <a:gd name="T2" fmla="*/ 0 w 432"/>
                  <a:gd name="T3" fmla="*/ 624 h 1831"/>
                  <a:gd name="T4" fmla="*/ 0 w 432"/>
                  <a:gd name="T5" fmla="*/ 1831 h 18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" h="1831">
                    <a:moveTo>
                      <a:pt x="432" y="0"/>
                    </a:moveTo>
                    <a:lnTo>
                      <a:pt x="0" y="624"/>
                    </a:lnTo>
                    <a:lnTo>
                      <a:pt x="0" y="1831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7" name="Oval 272">
                <a:extLst>
                  <a:ext uri="{FF2B5EF4-FFF2-40B4-BE49-F238E27FC236}">
                    <a16:creationId xmlns:a16="http://schemas.microsoft.com/office/drawing/2014/main" id="{602B0F40-647F-4201-9F20-C570A945D8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75750" y="15692438"/>
                <a:ext cx="179388" cy="179388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58" name="Group 557">
              <a:extLst>
                <a:ext uri="{FF2B5EF4-FFF2-40B4-BE49-F238E27FC236}">
                  <a16:creationId xmlns:a16="http://schemas.microsoft.com/office/drawing/2014/main" id="{26A9381B-79D2-4B27-8B3C-16AFF5DB3DFE}"/>
                </a:ext>
              </a:extLst>
            </p:cNvPr>
            <p:cNvGrpSpPr/>
            <p:nvPr/>
          </p:nvGrpSpPr>
          <p:grpSpPr>
            <a:xfrm>
              <a:off x="9863138" y="9601200"/>
              <a:ext cx="669925" cy="5021263"/>
              <a:chOff x="9863138" y="9601200"/>
              <a:chExt cx="669925" cy="5021263"/>
            </a:xfrm>
          </p:grpSpPr>
          <p:sp>
            <p:nvSpPr>
              <p:cNvPr id="299" name="Freeform 257">
                <a:extLst>
                  <a:ext uri="{FF2B5EF4-FFF2-40B4-BE49-F238E27FC236}">
                    <a16:creationId xmlns:a16="http://schemas.microsoft.com/office/drawing/2014/main" id="{C7BC07AB-4B33-4547-BE9A-A95F13245F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52038" y="9601200"/>
                <a:ext cx="581025" cy="4840288"/>
              </a:xfrm>
              <a:custGeom>
                <a:avLst/>
                <a:gdLst>
                  <a:gd name="T0" fmla="*/ 366 w 366"/>
                  <a:gd name="T1" fmla="*/ 0 h 3049"/>
                  <a:gd name="T2" fmla="*/ 366 w 366"/>
                  <a:gd name="T3" fmla="*/ 419 h 3049"/>
                  <a:gd name="T4" fmla="*/ 0 w 366"/>
                  <a:gd name="T5" fmla="*/ 955 h 3049"/>
                  <a:gd name="T6" fmla="*/ 0 w 366"/>
                  <a:gd name="T7" fmla="*/ 2002 h 3049"/>
                  <a:gd name="T8" fmla="*/ 0 w 366"/>
                  <a:gd name="T9" fmla="*/ 3049 h 30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6" h="3049">
                    <a:moveTo>
                      <a:pt x="366" y="0"/>
                    </a:moveTo>
                    <a:lnTo>
                      <a:pt x="366" y="419"/>
                    </a:lnTo>
                    <a:lnTo>
                      <a:pt x="0" y="955"/>
                    </a:lnTo>
                    <a:lnTo>
                      <a:pt x="0" y="2002"/>
                    </a:lnTo>
                    <a:lnTo>
                      <a:pt x="0" y="3049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8" name="Oval 273">
                <a:extLst>
                  <a:ext uri="{FF2B5EF4-FFF2-40B4-BE49-F238E27FC236}">
                    <a16:creationId xmlns:a16="http://schemas.microsoft.com/office/drawing/2014/main" id="{74872B20-5151-49F0-A697-B05E9D9A4B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63138" y="14441488"/>
                <a:ext cx="179388" cy="180975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59" name="Group 558">
            <a:extLst>
              <a:ext uri="{FF2B5EF4-FFF2-40B4-BE49-F238E27FC236}">
                <a16:creationId xmlns:a16="http://schemas.microsoft.com/office/drawing/2014/main" id="{0AD448A7-4A1C-4347-9A6D-3D40E80B32AE}"/>
              </a:ext>
            </a:extLst>
          </p:cNvPr>
          <p:cNvGrpSpPr/>
          <p:nvPr/>
        </p:nvGrpSpPr>
        <p:grpSpPr>
          <a:xfrm>
            <a:off x="10064750" y="9596438"/>
            <a:ext cx="884238" cy="6962775"/>
            <a:chOff x="10064750" y="9596438"/>
            <a:chExt cx="884238" cy="6962775"/>
          </a:xfrm>
        </p:grpSpPr>
        <p:sp>
          <p:nvSpPr>
            <p:cNvPr id="300" name="Freeform 258">
              <a:extLst>
                <a:ext uri="{FF2B5EF4-FFF2-40B4-BE49-F238E27FC236}">
                  <a16:creationId xmlns:a16="http://schemas.microsoft.com/office/drawing/2014/main" id="{D020AEBE-B4AA-4547-AC83-C50B2EB698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55238" y="9596438"/>
              <a:ext cx="793750" cy="6783388"/>
            </a:xfrm>
            <a:custGeom>
              <a:avLst/>
              <a:gdLst>
                <a:gd name="T0" fmla="*/ 500 w 500"/>
                <a:gd name="T1" fmla="*/ 0 h 4273"/>
                <a:gd name="T2" fmla="*/ 500 w 500"/>
                <a:gd name="T3" fmla="*/ 1072 h 4273"/>
                <a:gd name="T4" fmla="*/ 0 w 500"/>
                <a:gd name="T5" fmla="*/ 1796 h 4273"/>
                <a:gd name="T6" fmla="*/ 0 w 500"/>
                <a:gd name="T7" fmla="*/ 4273 h 4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0" h="4273">
                  <a:moveTo>
                    <a:pt x="500" y="0"/>
                  </a:moveTo>
                  <a:lnTo>
                    <a:pt x="500" y="1072"/>
                  </a:lnTo>
                  <a:lnTo>
                    <a:pt x="0" y="1796"/>
                  </a:lnTo>
                  <a:lnTo>
                    <a:pt x="0" y="4273"/>
                  </a:lnTo>
                </a:path>
              </a:pathLst>
            </a:cu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9" name="Oval 274">
              <a:extLst>
                <a:ext uri="{FF2B5EF4-FFF2-40B4-BE49-F238E27FC236}">
                  <a16:creationId xmlns:a16="http://schemas.microsoft.com/office/drawing/2014/main" id="{C60E090B-DFF9-4E14-9FC6-55F911502B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64750" y="16379825"/>
              <a:ext cx="180975" cy="179388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69" name="Group 668">
            <a:extLst>
              <a:ext uri="{FF2B5EF4-FFF2-40B4-BE49-F238E27FC236}">
                <a16:creationId xmlns:a16="http://schemas.microsoft.com/office/drawing/2014/main" id="{187F4404-9303-4B5F-86B9-E55A3E579D33}"/>
              </a:ext>
            </a:extLst>
          </p:cNvPr>
          <p:cNvGrpSpPr/>
          <p:nvPr/>
        </p:nvGrpSpPr>
        <p:grpSpPr>
          <a:xfrm>
            <a:off x="10661650" y="9601200"/>
            <a:ext cx="990601" cy="6880225"/>
            <a:chOff x="10661650" y="9601200"/>
            <a:chExt cx="990601" cy="6880225"/>
          </a:xfrm>
        </p:grpSpPr>
        <p:grpSp>
          <p:nvGrpSpPr>
            <p:cNvPr id="560" name="Group 559">
              <a:extLst>
                <a:ext uri="{FF2B5EF4-FFF2-40B4-BE49-F238E27FC236}">
                  <a16:creationId xmlns:a16="http://schemas.microsoft.com/office/drawing/2014/main" id="{B4E63C85-124E-4A88-A6FE-150D654C188B}"/>
                </a:ext>
              </a:extLst>
            </p:cNvPr>
            <p:cNvGrpSpPr/>
            <p:nvPr/>
          </p:nvGrpSpPr>
          <p:grpSpPr>
            <a:xfrm>
              <a:off x="10661650" y="9601200"/>
              <a:ext cx="704851" cy="5527675"/>
              <a:chOff x="10661650" y="9601200"/>
              <a:chExt cx="704851" cy="5527675"/>
            </a:xfrm>
          </p:grpSpPr>
          <p:sp>
            <p:nvSpPr>
              <p:cNvPr id="301" name="Freeform 259">
                <a:extLst>
                  <a:ext uri="{FF2B5EF4-FFF2-40B4-BE49-F238E27FC236}">
                    <a16:creationId xmlns:a16="http://schemas.microsoft.com/office/drawing/2014/main" id="{C938962A-5BD4-474D-AD5D-2BBDD4C4CC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52138" y="9601200"/>
                <a:ext cx="614363" cy="5357813"/>
              </a:xfrm>
              <a:custGeom>
                <a:avLst/>
                <a:gdLst>
                  <a:gd name="T0" fmla="*/ 387 w 387"/>
                  <a:gd name="T1" fmla="*/ 0 h 3375"/>
                  <a:gd name="T2" fmla="*/ 387 w 387"/>
                  <a:gd name="T3" fmla="*/ 1761 h 3375"/>
                  <a:gd name="T4" fmla="*/ 0 w 387"/>
                  <a:gd name="T5" fmla="*/ 2325 h 3375"/>
                  <a:gd name="T6" fmla="*/ 0 w 387"/>
                  <a:gd name="T7" fmla="*/ 3375 h 3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7" h="3375">
                    <a:moveTo>
                      <a:pt x="387" y="0"/>
                    </a:moveTo>
                    <a:lnTo>
                      <a:pt x="387" y="1761"/>
                    </a:lnTo>
                    <a:lnTo>
                      <a:pt x="0" y="2325"/>
                    </a:lnTo>
                    <a:lnTo>
                      <a:pt x="0" y="3375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0" name="Oval 275">
                <a:extLst>
                  <a:ext uri="{FF2B5EF4-FFF2-40B4-BE49-F238E27FC236}">
                    <a16:creationId xmlns:a16="http://schemas.microsoft.com/office/drawing/2014/main" id="{6C76457C-D79C-48BD-8287-1A01E43F07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61650" y="14947900"/>
                <a:ext cx="180975" cy="180975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61" name="Group 560">
              <a:extLst>
                <a:ext uri="{FF2B5EF4-FFF2-40B4-BE49-F238E27FC236}">
                  <a16:creationId xmlns:a16="http://schemas.microsoft.com/office/drawing/2014/main" id="{AD9E5718-E3C5-4512-BA46-7473CD95C8E6}"/>
                </a:ext>
              </a:extLst>
            </p:cNvPr>
            <p:cNvGrpSpPr/>
            <p:nvPr/>
          </p:nvGrpSpPr>
          <p:grpSpPr>
            <a:xfrm>
              <a:off x="10752138" y="14285913"/>
              <a:ext cx="900113" cy="2195512"/>
              <a:chOff x="10752138" y="14285913"/>
              <a:chExt cx="900113" cy="2195512"/>
            </a:xfrm>
          </p:grpSpPr>
          <p:sp>
            <p:nvSpPr>
              <p:cNvPr id="311" name="Freeform 266">
                <a:extLst>
                  <a:ext uri="{FF2B5EF4-FFF2-40B4-BE49-F238E27FC236}">
                    <a16:creationId xmlns:a16="http://schemas.microsoft.com/office/drawing/2014/main" id="{FA06585A-9EFB-4CFC-8B14-46DE51A617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52138" y="14285913"/>
                <a:ext cx="811213" cy="2014538"/>
              </a:xfrm>
              <a:custGeom>
                <a:avLst/>
                <a:gdLst>
                  <a:gd name="T0" fmla="*/ 0 w 511"/>
                  <a:gd name="T1" fmla="*/ 0 h 1269"/>
                  <a:gd name="T2" fmla="*/ 511 w 511"/>
                  <a:gd name="T3" fmla="*/ 730 h 1269"/>
                  <a:gd name="T4" fmla="*/ 511 w 511"/>
                  <a:gd name="T5" fmla="*/ 1269 h 1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11" h="1269">
                    <a:moveTo>
                      <a:pt x="0" y="0"/>
                    </a:moveTo>
                    <a:lnTo>
                      <a:pt x="511" y="730"/>
                    </a:lnTo>
                    <a:lnTo>
                      <a:pt x="511" y="1269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1" name="Oval 276">
                <a:extLst>
                  <a:ext uri="{FF2B5EF4-FFF2-40B4-BE49-F238E27FC236}">
                    <a16:creationId xmlns:a16="http://schemas.microsoft.com/office/drawing/2014/main" id="{09DC16FB-399D-421C-AAFE-E7177E3CA6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72863" y="16300450"/>
                <a:ext cx="179388" cy="180975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64" name="Group 563">
            <a:extLst>
              <a:ext uri="{FF2B5EF4-FFF2-40B4-BE49-F238E27FC236}">
                <a16:creationId xmlns:a16="http://schemas.microsoft.com/office/drawing/2014/main" id="{B64A76C7-0C05-4D9E-8D20-6E5081074E33}"/>
              </a:ext>
            </a:extLst>
          </p:cNvPr>
          <p:cNvGrpSpPr/>
          <p:nvPr/>
        </p:nvGrpSpPr>
        <p:grpSpPr>
          <a:xfrm>
            <a:off x="12109450" y="9601200"/>
            <a:ext cx="179388" cy="1336675"/>
            <a:chOff x="12109450" y="9601200"/>
            <a:chExt cx="179388" cy="1336675"/>
          </a:xfrm>
        </p:grpSpPr>
        <p:sp>
          <p:nvSpPr>
            <p:cNvPr id="306" name="Line 261">
              <a:extLst>
                <a:ext uri="{FF2B5EF4-FFF2-40B4-BE49-F238E27FC236}">
                  <a16:creationId xmlns:a16="http://schemas.microsoft.com/office/drawing/2014/main" id="{BFE934ED-1AE5-4442-8A6A-EA32AF797A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98350" y="9601200"/>
              <a:ext cx="0" cy="1133475"/>
            </a:xfrm>
            <a:prstGeom prst="lin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" name="Oval 278">
              <a:extLst>
                <a:ext uri="{FF2B5EF4-FFF2-40B4-BE49-F238E27FC236}">
                  <a16:creationId xmlns:a16="http://schemas.microsoft.com/office/drawing/2014/main" id="{D409CC2F-F7B9-4BE4-9D90-38AB39E0F9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09450" y="10756900"/>
              <a:ext cx="179388" cy="180975"/>
            </a:xfrm>
            <a:prstGeom prst="ellipse">
              <a:avLst/>
            </a:prstGeom>
            <a:solidFill>
              <a:schemeClr val="accent1"/>
            </a:solidFill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71" name="Group 670">
            <a:extLst>
              <a:ext uri="{FF2B5EF4-FFF2-40B4-BE49-F238E27FC236}">
                <a16:creationId xmlns:a16="http://schemas.microsoft.com/office/drawing/2014/main" id="{D4CE39DD-132A-477A-8AFD-2B2BA188853F}"/>
              </a:ext>
            </a:extLst>
          </p:cNvPr>
          <p:cNvGrpSpPr/>
          <p:nvPr/>
        </p:nvGrpSpPr>
        <p:grpSpPr>
          <a:xfrm>
            <a:off x="12396788" y="9596438"/>
            <a:ext cx="681037" cy="4848225"/>
            <a:chOff x="12396788" y="9596438"/>
            <a:chExt cx="681037" cy="4848225"/>
          </a:xfrm>
        </p:grpSpPr>
        <p:grpSp>
          <p:nvGrpSpPr>
            <p:cNvPr id="566" name="Group 565">
              <a:extLst>
                <a:ext uri="{FF2B5EF4-FFF2-40B4-BE49-F238E27FC236}">
                  <a16:creationId xmlns:a16="http://schemas.microsoft.com/office/drawing/2014/main" id="{8E68FB53-C249-4638-AA6D-D0EC9561358F}"/>
                </a:ext>
              </a:extLst>
            </p:cNvPr>
            <p:cNvGrpSpPr/>
            <p:nvPr/>
          </p:nvGrpSpPr>
          <p:grpSpPr>
            <a:xfrm>
              <a:off x="12396788" y="12549188"/>
              <a:ext cx="590550" cy="1895475"/>
              <a:chOff x="12396788" y="12549188"/>
              <a:chExt cx="590550" cy="1895475"/>
            </a:xfrm>
          </p:grpSpPr>
          <p:sp>
            <p:nvSpPr>
              <p:cNvPr id="313" name="Freeform 268">
                <a:extLst>
                  <a:ext uri="{FF2B5EF4-FFF2-40B4-BE49-F238E27FC236}">
                    <a16:creationId xmlns:a16="http://schemas.microsoft.com/office/drawing/2014/main" id="{D2E476FB-6A73-4275-ABC3-11AC52C274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85688" y="12549188"/>
                <a:ext cx="501650" cy="1735138"/>
              </a:xfrm>
              <a:custGeom>
                <a:avLst/>
                <a:gdLst>
                  <a:gd name="T0" fmla="*/ 316 w 316"/>
                  <a:gd name="T1" fmla="*/ 0 h 1093"/>
                  <a:gd name="T2" fmla="*/ 0 w 316"/>
                  <a:gd name="T3" fmla="*/ 454 h 1093"/>
                  <a:gd name="T4" fmla="*/ 0 w 316"/>
                  <a:gd name="T5" fmla="*/ 1093 h 10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6" h="1093">
                    <a:moveTo>
                      <a:pt x="316" y="0"/>
                    </a:moveTo>
                    <a:lnTo>
                      <a:pt x="0" y="454"/>
                    </a:lnTo>
                    <a:lnTo>
                      <a:pt x="0" y="1093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4" name="Oval 279">
                <a:extLst>
                  <a:ext uri="{FF2B5EF4-FFF2-40B4-BE49-F238E27FC236}">
                    <a16:creationId xmlns:a16="http://schemas.microsoft.com/office/drawing/2014/main" id="{23175A5B-A664-4E9D-9BDF-D89F5F3F6C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96788" y="14263688"/>
                <a:ext cx="179388" cy="180975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65" name="Group 564">
              <a:extLst>
                <a:ext uri="{FF2B5EF4-FFF2-40B4-BE49-F238E27FC236}">
                  <a16:creationId xmlns:a16="http://schemas.microsoft.com/office/drawing/2014/main" id="{65EEFAA2-EDF3-499F-AAE1-D7B54893C766}"/>
                </a:ext>
              </a:extLst>
            </p:cNvPr>
            <p:cNvGrpSpPr/>
            <p:nvPr/>
          </p:nvGrpSpPr>
          <p:grpSpPr>
            <a:xfrm>
              <a:off x="12615863" y="9596438"/>
              <a:ext cx="461962" cy="3932237"/>
              <a:chOff x="12615863" y="9596438"/>
              <a:chExt cx="461962" cy="3932237"/>
            </a:xfrm>
          </p:grpSpPr>
          <p:sp>
            <p:nvSpPr>
              <p:cNvPr id="307" name="Freeform 262">
                <a:extLst>
                  <a:ext uri="{FF2B5EF4-FFF2-40B4-BE49-F238E27FC236}">
                    <a16:creationId xmlns:a16="http://schemas.microsoft.com/office/drawing/2014/main" id="{11B8214F-3A14-4EA6-8BCF-7C429F90E2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615863" y="9596438"/>
                <a:ext cx="371475" cy="3768725"/>
              </a:xfrm>
              <a:custGeom>
                <a:avLst/>
                <a:gdLst>
                  <a:gd name="T0" fmla="*/ 0 w 234"/>
                  <a:gd name="T1" fmla="*/ 0 h 2374"/>
                  <a:gd name="T2" fmla="*/ 0 w 234"/>
                  <a:gd name="T3" fmla="*/ 1274 h 2374"/>
                  <a:gd name="T4" fmla="*/ 234 w 234"/>
                  <a:gd name="T5" fmla="*/ 1618 h 2374"/>
                  <a:gd name="T6" fmla="*/ 234 w 234"/>
                  <a:gd name="T7" fmla="*/ 2374 h 2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4" h="2374">
                    <a:moveTo>
                      <a:pt x="0" y="0"/>
                    </a:moveTo>
                    <a:lnTo>
                      <a:pt x="0" y="1274"/>
                    </a:lnTo>
                    <a:lnTo>
                      <a:pt x="234" y="1618"/>
                    </a:lnTo>
                    <a:lnTo>
                      <a:pt x="234" y="2374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" name="Oval 280">
                <a:extLst>
                  <a:ext uri="{FF2B5EF4-FFF2-40B4-BE49-F238E27FC236}">
                    <a16:creationId xmlns:a16="http://schemas.microsoft.com/office/drawing/2014/main" id="{32C52764-41A7-4CB6-9E1B-258C6A4A32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96850" y="13347700"/>
                <a:ext cx="180975" cy="180975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67" name="Group 566">
            <a:extLst>
              <a:ext uri="{FF2B5EF4-FFF2-40B4-BE49-F238E27FC236}">
                <a16:creationId xmlns:a16="http://schemas.microsoft.com/office/drawing/2014/main" id="{E05FF95A-3B61-4CA4-9EA7-59496A1921B0}"/>
              </a:ext>
            </a:extLst>
          </p:cNvPr>
          <p:cNvGrpSpPr/>
          <p:nvPr/>
        </p:nvGrpSpPr>
        <p:grpSpPr>
          <a:xfrm>
            <a:off x="12942888" y="9601200"/>
            <a:ext cx="179388" cy="1998663"/>
            <a:chOff x="12942888" y="9601200"/>
            <a:chExt cx="179388" cy="1998663"/>
          </a:xfrm>
        </p:grpSpPr>
        <p:sp>
          <p:nvSpPr>
            <p:cNvPr id="308" name="Line 263">
              <a:extLst>
                <a:ext uri="{FF2B5EF4-FFF2-40B4-BE49-F238E27FC236}">
                  <a16:creationId xmlns:a16="http://schemas.microsoft.com/office/drawing/2014/main" id="{48D082DF-47A9-4A61-AF09-311EFBD731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031788" y="9601200"/>
              <a:ext cx="0" cy="1843088"/>
            </a:xfrm>
            <a:prstGeom prst="lin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6" name="Oval 281">
              <a:extLst>
                <a:ext uri="{FF2B5EF4-FFF2-40B4-BE49-F238E27FC236}">
                  <a16:creationId xmlns:a16="http://schemas.microsoft.com/office/drawing/2014/main" id="{8CE6FD4B-1FDA-4DE9-9E3D-3050363046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42888" y="11418888"/>
              <a:ext cx="179388" cy="180975"/>
            </a:xfrm>
            <a:prstGeom prst="ellipse">
              <a:avLst/>
            </a:prstGeom>
            <a:noFill/>
            <a:ln w="79375" cap="flat">
              <a:solidFill>
                <a:schemeClr val="tx1">
                  <a:lumMod val="10000"/>
                  <a:lumOff val="9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70" name="Group 669">
            <a:extLst>
              <a:ext uri="{FF2B5EF4-FFF2-40B4-BE49-F238E27FC236}">
                <a16:creationId xmlns:a16="http://schemas.microsoft.com/office/drawing/2014/main" id="{C534CCAC-CA1C-4723-B81F-B827C26AB77F}"/>
              </a:ext>
            </a:extLst>
          </p:cNvPr>
          <p:cNvGrpSpPr/>
          <p:nvPr/>
        </p:nvGrpSpPr>
        <p:grpSpPr>
          <a:xfrm>
            <a:off x="11691938" y="9596438"/>
            <a:ext cx="534988" cy="6831012"/>
            <a:chOff x="11691938" y="9596438"/>
            <a:chExt cx="534988" cy="6831012"/>
          </a:xfrm>
        </p:grpSpPr>
        <p:grpSp>
          <p:nvGrpSpPr>
            <p:cNvPr id="562" name="Group 561">
              <a:extLst>
                <a:ext uri="{FF2B5EF4-FFF2-40B4-BE49-F238E27FC236}">
                  <a16:creationId xmlns:a16="http://schemas.microsoft.com/office/drawing/2014/main" id="{CBC99CC4-813B-42E7-B3B5-5D3275655221}"/>
                </a:ext>
              </a:extLst>
            </p:cNvPr>
            <p:cNvGrpSpPr/>
            <p:nvPr/>
          </p:nvGrpSpPr>
          <p:grpSpPr>
            <a:xfrm>
              <a:off x="11691938" y="9596438"/>
              <a:ext cx="180975" cy="2906713"/>
              <a:chOff x="11691938" y="9596438"/>
              <a:chExt cx="180975" cy="2906713"/>
            </a:xfrm>
          </p:grpSpPr>
          <p:sp>
            <p:nvSpPr>
              <p:cNvPr id="305" name="Line 260">
                <a:extLst>
                  <a:ext uri="{FF2B5EF4-FFF2-40B4-BE49-F238E27FC236}">
                    <a16:creationId xmlns:a16="http://schemas.microsoft.com/office/drawing/2014/main" id="{1AC4D763-C62E-4182-9857-3027EDD2C0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82425" y="9596438"/>
                <a:ext cx="0" cy="2749550"/>
              </a:xfrm>
              <a:prstGeom prst="lin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" name="Oval 277">
                <a:extLst>
                  <a:ext uri="{FF2B5EF4-FFF2-40B4-BE49-F238E27FC236}">
                    <a16:creationId xmlns:a16="http://schemas.microsoft.com/office/drawing/2014/main" id="{C5D935CC-0C00-4ACB-B314-797A47AF2D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691938" y="12323763"/>
                <a:ext cx="180975" cy="179388"/>
              </a:xfrm>
              <a:prstGeom prst="ellipse">
                <a:avLst/>
              </a:prstGeom>
              <a:solidFill>
                <a:schemeClr val="accent1"/>
              </a:solidFill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63" name="Group 562">
              <a:extLst>
                <a:ext uri="{FF2B5EF4-FFF2-40B4-BE49-F238E27FC236}">
                  <a16:creationId xmlns:a16="http://schemas.microsoft.com/office/drawing/2014/main" id="{86453A01-6135-48C8-8E19-A1CBF57C58BF}"/>
                </a:ext>
              </a:extLst>
            </p:cNvPr>
            <p:cNvGrpSpPr/>
            <p:nvPr/>
          </p:nvGrpSpPr>
          <p:grpSpPr>
            <a:xfrm>
              <a:off x="11782425" y="10764838"/>
              <a:ext cx="444501" cy="5662612"/>
              <a:chOff x="11782425" y="10764838"/>
              <a:chExt cx="444501" cy="5662612"/>
            </a:xfrm>
          </p:grpSpPr>
          <p:sp>
            <p:nvSpPr>
              <p:cNvPr id="312" name="Freeform 267">
                <a:extLst>
                  <a:ext uri="{FF2B5EF4-FFF2-40B4-BE49-F238E27FC236}">
                    <a16:creationId xmlns:a16="http://schemas.microsoft.com/office/drawing/2014/main" id="{E6DBDB04-3D9C-480D-B172-F8FC2CC0B3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82425" y="10764838"/>
                <a:ext cx="354013" cy="5507038"/>
              </a:xfrm>
              <a:custGeom>
                <a:avLst/>
                <a:gdLst>
                  <a:gd name="T0" fmla="*/ 0 w 223"/>
                  <a:gd name="T1" fmla="*/ 0 h 3469"/>
                  <a:gd name="T2" fmla="*/ 223 w 223"/>
                  <a:gd name="T3" fmla="*/ 321 h 3469"/>
                  <a:gd name="T4" fmla="*/ 223 w 223"/>
                  <a:gd name="T5" fmla="*/ 3469 h 3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3" h="3469">
                    <a:moveTo>
                      <a:pt x="0" y="0"/>
                    </a:moveTo>
                    <a:lnTo>
                      <a:pt x="223" y="321"/>
                    </a:lnTo>
                    <a:lnTo>
                      <a:pt x="223" y="3469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7" name="Oval 282">
                <a:extLst>
                  <a:ext uri="{FF2B5EF4-FFF2-40B4-BE49-F238E27FC236}">
                    <a16:creationId xmlns:a16="http://schemas.microsoft.com/office/drawing/2014/main" id="{44CF0F82-525E-450A-B089-7F7B961416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47538" y="16246475"/>
                <a:ext cx="179388" cy="180975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72" name="Group 671">
            <a:extLst>
              <a:ext uri="{FF2B5EF4-FFF2-40B4-BE49-F238E27FC236}">
                <a16:creationId xmlns:a16="http://schemas.microsoft.com/office/drawing/2014/main" id="{9FBEDDE4-D134-4FD2-A216-43E5E748CDA4}"/>
              </a:ext>
            </a:extLst>
          </p:cNvPr>
          <p:cNvGrpSpPr/>
          <p:nvPr/>
        </p:nvGrpSpPr>
        <p:grpSpPr>
          <a:xfrm>
            <a:off x="12947650" y="9596438"/>
            <a:ext cx="1273175" cy="6896100"/>
            <a:chOff x="12947650" y="9596438"/>
            <a:chExt cx="1273175" cy="6896100"/>
          </a:xfrm>
        </p:grpSpPr>
        <p:grpSp>
          <p:nvGrpSpPr>
            <p:cNvPr id="569" name="Group 568">
              <a:extLst>
                <a:ext uri="{FF2B5EF4-FFF2-40B4-BE49-F238E27FC236}">
                  <a16:creationId xmlns:a16="http://schemas.microsoft.com/office/drawing/2014/main" id="{433CC86B-7878-47F0-9354-858FB0D8D273}"/>
                </a:ext>
              </a:extLst>
            </p:cNvPr>
            <p:cNvGrpSpPr/>
            <p:nvPr/>
          </p:nvGrpSpPr>
          <p:grpSpPr>
            <a:xfrm>
              <a:off x="12947650" y="12379325"/>
              <a:ext cx="506413" cy="3521076"/>
              <a:chOff x="12947650" y="12379325"/>
              <a:chExt cx="506413" cy="3521076"/>
            </a:xfrm>
          </p:grpSpPr>
          <p:sp>
            <p:nvSpPr>
              <p:cNvPr id="315" name="Freeform 270">
                <a:extLst>
                  <a:ext uri="{FF2B5EF4-FFF2-40B4-BE49-F238E27FC236}">
                    <a16:creationId xmlns:a16="http://schemas.microsoft.com/office/drawing/2014/main" id="{158081CB-4A42-47FD-A4A6-037CF8E86A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38138" y="12379325"/>
                <a:ext cx="415925" cy="3368675"/>
              </a:xfrm>
              <a:custGeom>
                <a:avLst/>
                <a:gdLst>
                  <a:gd name="T0" fmla="*/ 262 w 262"/>
                  <a:gd name="T1" fmla="*/ 0 h 2122"/>
                  <a:gd name="T2" fmla="*/ 262 w 262"/>
                  <a:gd name="T3" fmla="*/ 1278 h 2122"/>
                  <a:gd name="T4" fmla="*/ 0 w 262"/>
                  <a:gd name="T5" fmla="*/ 1661 h 2122"/>
                  <a:gd name="T6" fmla="*/ 0 w 262"/>
                  <a:gd name="T7" fmla="*/ 2122 h 2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2" h="2122">
                    <a:moveTo>
                      <a:pt x="262" y="0"/>
                    </a:moveTo>
                    <a:lnTo>
                      <a:pt x="262" y="1278"/>
                    </a:lnTo>
                    <a:lnTo>
                      <a:pt x="0" y="1661"/>
                    </a:lnTo>
                    <a:lnTo>
                      <a:pt x="0" y="2122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8" name="Oval 283">
                <a:extLst>
                  <a:ext uri="{FF2B5EF4-FFF2-40B4-BE49-F238E27FC236}">
                    <a16:creationId xmlns:a16="http://schemas.microsoft.com/office/drawing/2014/main" id="{C56987F3-0371-4706-8EB5-723C22F213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47650" y="15721013"/>
                <a:ext cx="180975" cy="179388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68" name="Group 567">
              <a:extLst>
                <a:ext uri="{FF2B5EF4-FFF2-40B4-BE49-F238E27FC236}">
                  <a16:creationId xmlns:a16="http://schemas.microsoft.com/office/drawing/2014/main" id="{03853F76-2F97-406B-AB57-07710F0313CF}"/>
                </a:ext>
              </a:extLst>
            </p:cNvPr>
            <p:cNvGrpSpPr/>
            <p:nvPr/>
          </p:nvGrpSpPr>
          <p:grpSpPr>
            <a:xfrm>
              <a:off x="13449300" y="9596438"/>
              <a:ext cx="771525" cy="6896100"/>
              <a:chOff x="13449300" y="9596438"/>
              <a:chExt cx="771525" cy="6896100"/>
            </a:xfrm>
          </p:grpSpPr>
          <p:sp>
            <p:nvSpPr>
              <p:cNvPr id="309" name="Freeform 264">
                <a:extLst>
                  <a:ext uri="{FF2B5EF4-FFF2-40B4-BE49-F238E27FC236}">
                    <a16:creationId xmlns:a16="http://schemas.microsoft.com/office/drawing/2014/main" id="{4DFC3A28-F8B5-4718-931B-B1E05FB8FD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49300" y="9596438"/>
                <a:ext cx="681038" cy="6737350"/>
              </a:xfrm>
              <a:custGeom>
                <a:avLst/>
                <a:gdLst>
                  <a:gd name="T0" fmla="*/ 0 w 429"/>
                  <a:gd name="T1" fmla="*/ 0 h 4244"/>
                  <a:gd name="T2" fmla="*/ 0 w 429"/>
                  <a:gd name="T3" fmla="*/ 1750 h 4244"/>
                  <a:gd name="T4" fmla="*/ 429 w 429"/>
                  <a:gd name="T5" fmla="*/ 2371 h 4244"/>
                  <a:gd name="T6" fmla="*/ 429 w 429"/>
                  <a:gd name="T7" fmla="*/ 4244 h 4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29" h="4244">
                    <a:moveTo>
                      <a:pt x="0" y="0"/>
                    </a:moveTo>
                    <a:lnTo>
                      <a:pt x="0" y="1750"/>
                    </a:lnTo>
                    <a:lnTo>
                      <a:pt x="429" y="2371"/>
                    </a:lnTo>
                    <a:lnTo>
                      <a:pt x="429" y="4244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9" name="Oval 284">
                <a:extLst>
                  <a:ext uri="{FF2B5EF4-FFF2-40B4-BE49-F238E27FC236}">
                    <a16:creationId xmlns:a16="http://schemas.microsoft.com/office/drawing/2014/main" id="{7CB85354-F03E-44A7-9B3C-30CCFC14D6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39850" y="16311563"/>
                <a:ext cx="180975" cy="180975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73" name="Group 672">
            <a:extLst>
              <a:ext uri="{FF2B5EF4-FFF2-40B4-BE49-F238E27FC236}">
                <a16:creationId xmlns:a16="http://schemas.microsoft.com/office/drawing/2014/main" id="{7D6A1A79-648D-4330-AC3C-D9B3BE4FADB3}"/>
              </a:ext>
            </a:extLst>
          </p:cNvPr>
          <p:cNvGrpSpPr/>
          <p:nvPr/>
        </p:nvGrpSpPr>
        <p:grpSpPr>
          <a:xfrm>
            <a:off x="13769975" y="9601200"/>
            <a:ext cx="765176" cy="4346576"/>
            <a:chOff x="13769975" y="9601200"/>
            <a:chExt cx="765176" cy="4346576"/>
          </a:xfrm>
        </p:grpSpPr>
        <p:grpSp>
          <p:nvGrpSpPr>
            <p:cNvPr id="570" name="Group 569">
              <a:extLst>
                <a:ext uri="{FF2B5EF4-FFF2-40B4-BE49-F238E27FC236}">
                  <a16:creationId xmlns:a16="http://schemas.microsoft.com/office/drawing/2014/main" id="{FF2A7DEE-2A51-414C-B71C-D681C72D8398}"/>
                </a:ext>
              </a:extLst>
            </p:cNvPr>
            <p:cNvGrpSpPr/>
            <p:nvPr/>
          </p:nvGrpSpPr>
          <p:grpSpPr>
            <a:xfrm>
              <a:off x="13769975" y="10509250"/>
              <a:ext cx="180975" cy="1768476"/>
              <a:chOff x="13769975" y="10509250"/>
              <a:chExt cx="180975" cy="1768476"/>
            </a:xfrm>
          </p:grpSpPr>
          <p:sp>
            <p:nvSpPr>
              <p:cNvPr id="316" name="Line 271">
                <a:extLst>
                  <a:ext uri="{FF2B5EF4-FFF2-40B4-BE49-F238E27FC236}">
                    <a16:creationId xmlns:a16="http://schemas.microsoft.com/office/drawing/2014/main" id="{B8B38206-0267-4846-9E1C-379740B3BB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860463" y="10509250"/>
                <a:ext cx="0" cy="1611313"/>
              </a:xfrm>
              <a:prstGeom prst="lin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0" name="Oval 285">
                <a:extLst>
                  <a:ext uri="{FF2B5EF4-FFF2-40B4-BE49-F238E27FC236}">
                    <a16:creationId xmlns:a16="http://schemas.microsoft.com/office/drawing/2014/main" id="{6EAEA196-79F3-492B-888F-DBE34F9FD9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69975" y="12098338"/>
                <a:ext cx="180975" cy="179388"/>
              </a:xfrm>
              <a:prstGeom prst="ellipse">
                <a:avLst/>
              </a:prstGeom>
              <a:solidFill>
                <a:schemeClr val="accent1"/>
              </a:solidFill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71" name="Group 570">
              <a:extLst>
                <a:ext uri="{FF2B5EF4-FFF2-40B4-BE49-F238E27FC236}">
                  <a16:creationId xmlns:a16="http://schemas.microsoft.com/office/drawing/2014/main" id="{CC2888BF-3FDB-4CFC-AB3A-9DAA59417E14}"/>
                </a:ext>
              </a:extLst>
            </p:cNvPr>
            <p:cNvGrpSpPr/>
            <p:nvPr/>
          </p:nvGrpSpPr>
          <p:grpSpPr>
            <a:xfrm>
              <a:off x="13865225" y="9601200"/>
              <a:ext cx="669926" cy="4346576"/>
              <a:chOff x="13865225" y="9601200"/>
              <a:chExt cx="669926" cy="4346576"/>
            </a:xfrm>
          </p:grpSpPr>
          <p:sp>
            <p:nvSpPr>
              <p:cNvPr id="310" name="Freeform 265">
                <a:extLst>
                  <a:ext uri="{FF2B5EF4-FFF2-40B4-BE49-F238E27FC236}">
                    <a16:creationId xmlns:a16="http://schemas.microsoft.com/office/drawing/2014/main" id="{C5EBF497-BE53-4BCA-AEB9-C3BE8BAEBB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65225" y="9601200"/>
                <a:ext cx="581025" cy="4186238"/>
              </a:xfrm>
              <a:custGeom>
                <a:avLst/>
                <a:gdLst>
                  <a:gd name="T0" fmla="*/ 0 w 366"/>
                  <a:gd name="T1" fmla="*/ 0 h 2637"/>
                  <a:gd name="T2" fmla="*/ 0 w 366"/>
                  <a:gd name="T3" fmla="*/ 572 h 2637"/>
                  <a:gd name="T4" fmla="*/ 366 w 366"/>
                  <a:gd name="T5" fmla="*/ 1104 h 2637"/>
                  <a:gd name="T6" fmla="*/ 366 w 366"/>
                  <a:gd name="T7" fmla="*/ 2637 h 26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6" h="2637">
                    <a:moveTo>
                      <a:pt x="0" y="0"/>
                    </a:moveTo>
                    <a:lnTo>
                      <a:pt x="0" y="572"/>
                    </a:lnTo>
                    <a:lnTo>
                      <a:pt x="366" y="1104"/>
                    </a:lnTo>
                    <a:lnTo>
                      <a:pt x="366" y="2637"/>
                    </a:lnTo>
                  </a:path>
                </a:pathLst>
              </a:cu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1" name="Oval 286">
                <a:extLst>
                  <a:ext uri="{FF2B5EF4-FFF2-40B4-BE49-F238E27FC236}">
                    <a16:creationId xmlns:a16="http://schemas.microsoft.com/office/drawing/2014/main" id="{E91E6AA0-DEB2-46A7-8099-6C60ABC0F3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55763" y="13768388"/>
                <a:ext cx="179388" cy="179388"/>
              </a:xfrm>
              <a:prstGeom prst="ellipse">
                <a:avLst/>
              </a:prstGeom>
              <a:noFill/>
              <a:ln w="79375" cap="flat">
                <a:solidFill>
                  <a:schemeClr val="tx1">
                    <a:lumMod val="10000"/>
                    <a:lumOff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619" name="Freeform 290">
            <a:extLst>
              <a:ext uri="{FF2B5EF4-FFF2-40B4-BE49-F238E27FC236}">
                <a16:creationId xmlns:a16="http://schemas.microsoft.com/office/drawing/2014/main" id="{E959D78B-6957-44E4-B29D-2C2B5108D3E6}"/>
              </a:ext>
            </a:extLst>
          </p:cNvPr>
          <p:cNvSpPr>
            <a:spLocks/>
          </p:cNvSpPr>
          <p:nvPr/>
        </p:nvSpPr>
        <p:spPr bwMode="auto">
          <a:xfrm>
            <a:off x="9056412" y="4223068"/>
            <a:ext cx="6343926" cy="5773939"/>
          </a:xfrm>
          <a:custGeom>
            <a:avLst/>
            <a:gdLst>
              <a:gd name="T0" fmla="*/ 1480 w 1560"/>
              <a:gd name="T1" fmla="*/ 1490 h 1490"/>
              <a:gd name="T2" fmla="*/ 80 w 1560"/>
              <a:gd name="T3" fmla="*/ 1490 h 1490"/>
              <a:gd name="T4" fmla="*/ 0 w 1560"/>
              <a:gd name="T5" fmla="*/ 1410 h 1490"/>
              <a:gd name="T6" fmla="*/ 0 w 1560"/>
              <a:gd name="T7" fmla="*/ 80 h 1490"/>
              <a:gd name="T8" fmla="*/ 80 w 1560"/>
              <a:gd name="T9" fmla="*/ 0 h 1490"/>
              <a:gd name="T10" fmla="*/ 1480 w 1560"/>
              <a:gd name="T11" fmla="*/ 0 h 1490"/>
              <a:gd name="T12" fmla="*/ 1560 w 1560"/>
              <a:gd name="T13" fmla="*/ 80 h 1490"/>
              <a:gd name="T14" fmla="*/ 1560 w 1560"/>
              <a:gd name="T15" fmla="*/ 1410 h 1490"/>
              <a:gd name="T16" fmla="*/ 1480 w 1560"/>
              <a:gd name="T17" fmla="*/ 1490 h 14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560" h="1490">
                <a:moveTo>
                  <a:pt x="1480" y="1490"/>
                </a:moveTo>
                <a:cubicBezTo>
                  <a:pt x="80" y="1490"/>
                  <a:pt x="80" y="1490"/>
                  <a:pt x="80" y="1490"/>
                </a:cubicBezTo>
                <a:cubicBezTo>
                  <a:pt x="36" y="1490"/>
                  <a:pt x="0" y="1454"/>
                  <a:pt x="0" y="1410"/>
                </a:cubicBezTo>
                <a:cubicBezTo>
                  <a:pt x="0" y="80"/>
                  <a:pt x="0" y="80"/>
                  <a:pt x="0" y="80"/>
                </a:cubicBezTo>
                <a:cubicBezTo>
                  <a:pt x="0" y="36"/>
                  <a:pt x="36" y="0"/>
                  <a:pt x="80" y="0"/>
                </a:cubicBezTo>
                <a:cubicBezTo>
                  <a:pt x="1480" y="0"/>
                  <a:pt x="1480" y="0"/>
                  <a:pt x="1480" y="0"/>
                </a:cubicBezTo>
                <a:cubicBezTo>
                  <a:pt x="1524" y="0"/>
                  <a:pt x="1560" y="36"/>
                  <a:pt x="1560" y="80"/>
                </a:cubicBezTo>
                <a:cubicBezTo>
                  <a:pt x="1560" y="1410"/>
                  <a:pt x="1560" y="1410"/>
                  <a:pt x="1560" y="1410"/>
                </a:cubicBezTo>
                <a:cubicBezTo>
                  <a:pt x="1560" y="1454"/>
                  <a:pt x="1524" y="1490"/>
                  <a:pt x="1480" y="1490"/>
                </a:cubicBez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11A305-46FF-4592-A54A-C8BD92D7DEB8}"/>
              </a:ext>
            </a:extLst>
          </p:cNvPr>
          <p:cNvSpPr txBox="1"/>
          <p:nvPr/>
        </p:nvSpPr>
        <p:spPr>
          <a:xfrm>
            <a:off x="9679935" y="4713295"/>
            <a:ext cx="50241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Лузитания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88" name="TextBox 687">
            <a:extLst>
              <a:ext uri="{FF2B5EF4-FFF2-40B4-BE49-F238E27FC236}">
                <a16:creationId xmlns:a16="http://schemas.microsoft.com/office/drawing/2014/main" id="{FD4F544B-BF39-4F13-99D9-FD42192332D0}"/>
              </a:ext>
            </a:extLst>
          </p:cNvPr>
          <p:cNvSpPr txBox="1"/>
          <p:nvPr/>
        </p:nvSpPr>
        <p:spPr>
          <a:xfrm>
            <a:off x="9326881" y="6094574"/>
            <a:ext cx="573881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dirty="0">
                <a:solidFill>
                  <a:schemeClr val="bg1"/>
                </a:solidFill>
                <a:ea typeface="Times New Roman" panose="02020603050405020304" pitchFamily="18" charset="0"/>
              </a:rPr>
              <a:t>М</a:t>
            </a:r>
            <a:r>
              <a:rPr lang="ru-RU" sz="32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осковская математическая школа, основанная русским математиком Николаем Николаевичем Лузиным в конце 1910-х — начале 1920-х годов и существовавшая до середины 1930-х гг</a:t>
            </a:r>
            <a:r>
              <a:rPr lang="ru-RU" sz="3200" dirty="0">
                <a:solidFill>
                  <a:schemeClr val="bg1"/>
                </a:solidFill>
                <a:effectLst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7013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4" dur="1500" spd="-100000" fill="hold"/>
                                        <p:tgtEl>
                                          <p:spTgt spid="6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23903E-6 -2.59259E-6 L -0.09185 0.00116 " pathEditMode="relative" rAng="0" ptsTypes="AA">
                                      <p:cBhvr>
                                        <p:cTn id="18" dur="1500" spd="-100000" fill="hold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96" y="5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90431E-6 -1.48148E-6 L -6.50957E-5 -0.16342 " pathEditMode="relative" rAng="0" ptsTypes="AA">
                                      <p:cBhvr>
                                        <p:cTn id="22" dur="1500" spd="-100000" fill="hold"/>
                                        <p:tgtEl>
                                          <p:spTgt spid="6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" y="-817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4.43041E-6 -2.59259E-6 L 0.097 -0.00127 " pathEditMode="relative" rAng="0" ptsTypes="AA">
                                      <p:cBhvr>
                                        <p:cTn id="26" dur="1500" spd="-100000" fill="hold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0" y="-6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ntr" presetSubtype="2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000"/>
                                        <p:tgtEl>
                                          <p:spTgt spid="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repeatCount="indefinite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repeatCount="indefinite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1000"/>
                                        <p:tgtEl>
                                          <p:spTgt spid="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1000"/>
                                        <p:tgtEl>
                                          <p:spTgt spid="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repeatCount="indefinite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100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repeatCount="indefinite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1000"/>
                                        <p:tgtEl>
                                          <p:spTgt spid="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2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10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2" repeatCount="indefinite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100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2" repeatCount="indefinite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1000"/>
                                        <p:tgtEl>
                                          <p:spTgt spid="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10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repeatCount="indefinite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10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repeatCount="indefinite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1000"/>
                                        <p:tgtEl>
                                          <p:spTgt spid="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13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repeatCount="indefinite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1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repeatCount="indefinite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10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repeatCount="indefinite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10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100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repeatCount="indefinite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1000"/>
                                        <p:tgtEl>
                                          <p:spTgt spid="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1000"/>
                                        <p:tgtEl>
                                          <p:spTgt spid="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repeatCount="indefinite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1000"/>
                                        <p:tgtEl>
                                          <p:spTgt spid="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repeatCount="indefinite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1000"/>
                                        <p:tgtEl>
                                          <p:spTgt spid="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15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1300"/>
                                        <p:tgtEl>
                                          <p:spTgt spid="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170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repeatCount="indefinite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1000"/>
                                        <p:tgtEl>
                                          <p:spTgt spid="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1000"/>
                                        <p:tgtEl>
                                          <p:spTgt spid="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8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100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1000"/>
                                        <p:tgtEl>
                                          <p:spTgt spid="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repeatCount="indefinite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10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1000"/>
                                        <p:tgtEl>
                                          <p:spTgt spid="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4" repeatCount="indefinite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10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4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2000"/>
                                        <p:tgtEl>
                                          <p:spTgt spid="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4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130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4" repeatCount="indefinite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1000"/>
                                        <p:tgtEl>
                                          <p:spTgt spid="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4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1500"/>
                                        <p:tgtEl>
                                          <p:spTgt spid="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4" repeatCount="indefinite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100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2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7" dur="10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1" repeatCount="indefinite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10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2" repeatCount="indefinite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3" dur="10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8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10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8" repeatCount="indefinite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10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2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2" dur="10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2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5" dur="1000"/>
                                        <p:tgtEl>
                                          <p:spTgt spid="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2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8" dur="10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2" repeatCount="indefinite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1" dur="10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2" repeatCount="indefinite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4" dur="100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22" presetClass="entr" presetSubtype="8" repeatCount="indefinite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10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22" presetClass="entr" presetSubtype="8" repeatCount="indefinite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0" dur="100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22" presetClass="entr" presetSubtype="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3" dur="15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22" presetClass="entr" presetSubtype="4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1000"/>
                                        <p:tgtEl>
                                          <p:spTgt spid="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22" presetClass="entr" presetSubtype="8" repeatCount="indefinite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9" dur="1000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2" presetClass="entr" presetSubtype="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2" dur="13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8" repeatCount="indefinite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10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2" presetClass="entr" presetSubtype="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8" dur="10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22" presetClass="entr" presetSubtype="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1" dur="14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22" presetClass="entr" presetSubtype="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4" dur="10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Rectangle 94">
            <a:extLst>
              <a:ext uri="{FF2B5EF4-FFF2-40B4-BE49-F238E27FC236}">
                <a16:creationId xmlns:a16="http://schemas.microsoft.com/office/drawing/2014/main" id="{82E79563-58D9-4229-92FA-CC010BA8435B}"/>
              </a:ext>
            </a:extLst>
          </p:cNvPr>
          <p:cNvSpPr/>
          <p:nvPr/>
        </p:nvSpPr>
        <p:spPr>
          <a:xfrm>
            <a:off x="1563688" y="1295400"/>
            <a:ext cx="21259800" cy="11049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0A057F9-AEF4-4D2E-9365-D37C170EBF4B}"/>
              </a:ext>
            </a:extLst>
          </p:cNvPr>
          <p:cNvSpPr txBox="1"/>
          <p:nvPr/>
        </p:nvSpPr>
        <p:spPr>
          <a:xfrm>
            <a:off x="2710145" y="1854279"/>
            <a:ext cx="7403633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Николай Николаевич Лузин</a:t>
            </a:r>
            <a:endParaRPr kumimoji="0" lang="en-US" sz="76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4AB90CA-6A1E-4097-A25D-38FACEA11D69}"/>
              </a:ext>
            </a:extLst>
          </p:cNvPr>
          <p:cNvSpPr txBox="1"/>
          <p:nvPr/>
        </p:nvSpPr>
        <p:spPr>
          <a:xfrm>
            <a:off x="2710145" y="5860078"/>
            <a:ext cx="607349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lang="ru-RU" sz="3200" spc="-70" dirty="0">
                <a:solidFill>
                  <a:schemeClr val="bg1"/>
                </a:solidFill>
              </a:rPr>
              <a:t>Советский </a:t>
            </a:r>
            <a:r>
              <a:rPr lang="ru-RU" sz="3200" spc="-80" dirty="0">
                <a:solidFill>
                  <a:schemeClr val="bg1"/>
                </a:solidFill>
              </a:rPr>
              <a:t>математик,</a:t>
            </a:r>
            <a:r>
              <a:rPr lang="ru-RU" sz="3200" spc="-155" dirty="0">
                <a:solidFill>
                  <a:schemeClr val="bg1"/>
                </a:solidFill>
              </a:rPr>
              <a:t> </a:t>
            </a:r>
            <a:r>
              <a:rPr lang="ru-RU" sz="3200" spc="-80" dirty="0">
                <a:solidFill>
                  <a:schemeClr val="bg1"/>
                </a:solidFill>
              </a:rPr>
              <a:t>академик.</a:t>
            </a:r>
            <a:r>
              <a:rPr lang="ru-RU" sz="3200" spc="-140" dirty="0">
                <a:solidFill>
                  <a:schemeClr val="bg1"/>
                </a:solidFill>
              </a:rPr>
              <a:t> </a:t>
            </a:r>
            <a:r>
              <a:rPr lang="ru-RU" sz="3200" spc="-45" dirty="0">
                <a:solidFill>
                  <a:schemeClr val="bg1"/>
                </a:solidFill>
              </a:rPr>
              <a:t>Окончил</a:t>
            </a:r>
            <a:r>
              <a:rPr lang="ru-RU" sz="3200" spc="-170" dirty="0">
                <a:solidFill>
                  <a:schemeClr val="bg1"/>
                </a:solidFill>
              </a:rPr>
              <a:t> </a:t>
            </a:r>
            <a:r>
              <a:rPr lang="ru-RU" sz="3200" spc="-80" dirty="0">
                <a:solidFill>
                  <a:schemeClr val="bg1"/>
                </a:solidFill>
              </a:rPr>
              <a:t>физико- </a:t>
            </a:r>
            <a:r>
              <a:rPr lang="ru-RU" sz="3200" spc="-70" dirty="0">
                <a:solidFill>
                  <a:schemeClr val="bg1"/>
                </a:solidFill>
              </a:rPr>
              <a:t>математический </a:t>
            </a:r>
            <a:r>
              <a:rPr lang="ru-RU" sz="3200" spc="-95" dirty="0">
                <a:solidFill>
                  <a:schemeClr val="bg1"/>
                </a:solidFill>
              </a:rPr>
              <a:t>факультет </a:t>
            </a:r>
            <a:r>
              <a:rPr lang="ru-RU" sz="3200" spc="-40" dirty="0">
                <a:solidFill>
                  <a:schemeClr val="bg1"/>
                </a:solidFill>
              </a:rPr>
              <a:t>Московского </a:t>
            </a:r>
            <a:r>
              <a:rPr lang="ru-RU" sz="3200" spc="-60" dirty="0">
                <a:solidFill>
                  <a:schemeClr val="bg1"/>
                </a:solidFill>
              </a:rPr>
              <a:t>университета</a:t>
            </a:r>
            <a:r>
              <a:rPr lang="ru-RU" sz="3200" spc="-210" dirty="0">
                <a:solidFill>
                  <a:schemeClr val="bg1"/>
                </a:solidFill>
              </a:rPr>
              <a:t> </a:t>
            </a:r>
            <a:r>
              <a:rPr lang="ru-RU" sz="3200" spc="-45" dirty="0">
                <a:solidFill>
                  <a:schemeClr val="bg1"/>
                </a:solidFill>
              </a:rPr>
              <a:t>в</a:t>
            </a:r>
            <a:r>
              <a:rPr lang="ru-RU" sz="3200" spc="-170" dirty="0">
                <a:solidFill>
                  <a:schemeClr val="bg1"/>
                </a:solidFill>
              </a:rPr>
              <a:t> </a:t>
            </a:r>
            <a:r>
              <a:rPr lang="ru-RU" sz="3200" spc="-45" dirty="0">
                <a:solidFill>
                  <a:schemeClr val="bg1"/>
                </a:solidFill>
              </a:rPr>
              <a:t>1906</a:t>
            </a:r>
            <a:r>
              <a:rPr lang="ru-RU" sz="3200" spc="-175" dirty="0">
                <a:solidFill>
                  <a:schemeClr val="bg1"/>
                </a:solidFill>
              </a:rPr>
              <a:t> </a:t>
            </a:r>
            <a:r>
              <a:rPr lang="ru-RU" sz="3200" spc="-45" dirty="0">
                <a:solidFill>
                  <a:schemeClr val="bg1"/>
                </a:solidFill>
              </a:rPr>
              <a:t>году</a:t>
            </a:r>
            <a:r>
              <a:rPr lang="ru-RU" sz="3200" spc="-180" dirty="0">
                <a:solidFill>
                  <a:schemeClr val="bg1"/>
                </a:solidFill>
              </a:rPr>
              <a:t> </a:t>
            </a:r>
            <a:r>
              <a:rPr lang="ru-RU" sz="3200" spc="-45" dirty="0">
                <a:solidFill>
                  <a:schemeClr val="bg1"/>
                </a:solidFill>
              </a:rPr>
              <a:t>и</a:t>
            </a:r>
            <a:r>
              <a:rPr lang="ru-RU" sz="3200" spc="-185" dirty="0">
                <a:solidFill>
                  <a:schemeClr val="bg1"/>
                </a:solidFill>
              </a:rPr>
              <a:t> </a:t>
            </a:r>
            <a:r>
              <a:rPr lang="ru-RU" sz="3200" spc="-65" dirty="0">
                <a:solidFill>
                  <a:schemeClr val="bg1"/>
                </a:solidFill>
              </a:rPr>
              <a:t>стажировался  </a:t>
            </a:r>
            <a:r>
              <a:rPr lang="ru-RU" sz="3200" spc="-50" dirty="0">
                <a:solidFill>
                  <a:schemeClr val="bg1"/>
                </a:solidFill>
              </a:rPr>
              <a:t>в</a:t>
            </a:r>
            <a:r>
              <a:rPr lang="ru-RU" sz="3200" spc="-190" dirty="0">
                <a:solidFill>
                  <a:schemeClr val="bg1"/>
                </a:solidFill>
              </a:rPr>
              <a:t> </a:t>
            </a:r>
            <a:r>
              <a:rPr lang="ru-RU" sz="3200" spc="-60" dirty="0">
                <a:solidFill>
                  <a:schemeClr val="bg1"/>
                </a:solidFill>
              </a:rPr>
              <a:t>Парижском</a:t>
            </a:r>
            <a:r>
              <a:rPr lang="ru-RU" sz="3200" spc="-180" dirty="0">
                <a:solidFill>
                  <a:schemeClr val="bg1"/>
                </a:solidFill>
              </a:rPr>
              <a:t> </a:t>
            </a:r>
            <a:r>
              <a:rPr lang="ru-RU" sz="3200" spc="-45" dirty="0">
                <a:solidFill>
                  <a:schemeClr val="bg1"/>
                </a:solidFill>
              </a:rPr>
              <a:t>и</a:t>
            </a:r>
            <a:r>
              <a:rPr lang="ru-RU" sz="3200" spc="-185" dirty="0">
                <a:solidFill>
                  <a:schemeClr val="bg1"/>
                </a:solidFill>
              </a:rPr>
              <a:t> </a:t>
            </a:r>
            <a:r>
              <a:rPr lang="ru-RU" sz="3200" spc="-80" dirty="0">
                <a:solidFill>
                  <a:schemeClr val="bg1"/>
                </a:solidFill>
              </a:rPr>
              <a:t>Геттингенском </a:t>
            </a:r>
            <a:r>
              <a:rPr lang="ru-RU" sz="3200" spc="-70" dirty="0">
                <a:solidFill>
                  <a:schemeClr val="bg1"/>
                </a:solidFill>
              </a:rPr>
              <a:t>университетах.</a:t>
            </a:r>
            <a:r>
              <a:rPr lang="ru-RU" sz="3200" spc="-195" dirty="0">
                <a:solidFill>
                  <a:schemeClr val="bg1"/>
                </a:solidFill>
              </a:rPr>
              <a:t> </a:t>
            </a: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lang="ru-RU" sz="3200" spc="45" dirty="0">
                <a:solidFill>
                  <a:schemeClr val="bg1"/>
                </a:solidFill>
              </a:rPr>
              <a:t>В</a:t>
            </a:r>
            <a:r>
              <a:rPr lang="ru-RU" sz="3200" spc="-190" dirty="0">
                <a:solidFill>
                  <a:schemeClr val="bg1"/>
                </a:solidFill>
              </a:rPr>
              <a:t> </a:t>
            </a:r>
            <a:r>
              <a:rPr lang="ru-RU" sz="3200" spc="-95" dirty="0">
                <a:solidFill>
                  <a:schemeClr val="bg1"/>
                </a:solidFill>
              </a:rPr>
              <a:t>1915</a:t>
            </a:r>
            <a:r>
              <a:rPr lang="ru-RU" sz="3200" spc="-180" dirty="0">
                <a:solidFill>
                  <a:schemeClr val="bg1"/>
                </a:solidFill>
              </a:rPr>
              <a:t> </a:t>
            </a:r>
            <a:r>
              <a:rPr lang="ru-RU" sz="3200" spc="-45" dirty="0">
                <a:solidFill>
                  <a:schemeClr val="bg1"/>
                </a:solidFill>
              </a:rPr>
              <a:t>году</a:t>
            </a:r>
            <a:r>
              <a:rPr lang="ru-RU" sz="3200" spc="-175" dirty="0">
                <a:solidFill>
                  <a:schemeClr val="bg1"/>
                </a:solidFill>
              </a:rPr>
              <a:t> </a:t>
            </a:r>
            <a:r>
              <a:rPr lang="ru-RU" sz="3200" spc="-85" dirty="0">
                <a:solidFill>
                  <a:schemeClr val="bg1"/>
                </a:solidFill>
              </a:rPr>
              <a:t>Н.</a:t>
            </a:r>
            <a:r>
              <a:rPr lang="ru-RU" sz="3200" spc="-190" dirty="0">
                <a:solidFill>
                  <a:schemeClr val="bg1"/>
                </a:solidFill>
              </a:rPr>
              <a:t> </a:t>
            </a:r>
            <a:r>
              <a:rPr lang="ru-RU" sz="3200" spc="-85" dirty="0">
                <a:solidFill>
                  <a:schemeClr val="bg1"/>
                </a:solidFill>
              </a:rPr>
              <a:t>Н.</a:t>
            </a:r>
            <a:r>
              <a:rPr lang="ru-RU" sz="3200" spc="-250" dirty="0">
                <a:solidFill>
                  <a:schemeClr val="bg1"/>
                </a:solidFill>
              </a:rPr>
              <a:t> </a:t>
            </a:r>
            <a:r>
              <a:rPr lang="ru-RU" sz="3200" spc="-50" dirty="0">
                <a:solidFill>
                  <a:schemeClr val="bg1"/>
                </a:solidFill>
              </a:rPr>
              <a:t>Лузин </a:t>
            </a:r>
            <a:r>
              <a:rPr lang="ru-RU" sz="3200" spc="-65" dirty="0">
                <a:solidFill>
                  <a:schemeClr val="bg1"/>
                </a:solidFill>
              </a:rPr>
              <a:t>защитил </a:t>
            </a:r>
            <a:r>
              <a:rPr lang="ru-RU" sz="3200" spc="-60" dirty="0">
                <a:solidFill>
                  <a:schemeClr val="bg1"/>
                </a:solidFill>
              </a:rPr>
              <a:t>магистерскую</a:t>
            </a:r>
            <a:r>
              <a:rPr lang="ru-RU" sz="3200" spc="-300" dirty="0">
                <a:solidFill>
                  <a:schemeClr val="bg1"/>
                </a:solidFill>
              </a:rPr>
              <a:t> </a:t>
            </a:r>
            <a:r>
              <a:rPr lang="ru-RU" sz="3200" spc="-50" dirty="0">
                <a:solidFill>
                  <a:schemeClr val="bg1"/>
                </a:solidFill>
              </a:rPr>
              <a:t>диссертацию </a:t>
            </a:r>
            <a:r>
              <a:rPr lang="ru-RU" sz="3200" spc="-45" dirty="0">
                <a:solidFill>
                  <a:schemeClr val="bg1"/>
                </a:solidFill>
              </a:rPr>
              <a:t>«Интеграл</a:t>
            </a:r>
            <a:r>
              <a:rPr lang="ru-RU" sz="3200" spc="-190" dirty="0">
                <a:solidFill>
                  <a:schemeClr val="bg1"/>
                </a:solidFill>
              </a:rPr>
              <a:t> </a:t>
            </a:r>
            <a:r>
              <a:rPr lang="ru-RU" sz="3200" spc="-45" dirty="0">
                <a:solidFill>
                  <a:schemeClr val="bg1"/>
                </a:solidFill>
              </a:rPr>
              <a:t>и</a:t>
            </a:r>
            <a:r>
              <a:rPr lang="ru-RU" sz="3200" spc="-185" dirty="0">
                <a:solidFill>
                  <a:schemeClr val="bg1"/>
                </a:solidFill>
              </a:rPr>
              <a:t> </a:t>
            </a:r>
            <a:r>
              <a:rPr lang="ru-RU" sz="3200" spc="-60" dirty="0">
                <a:solidFill>
                  <a:schemeClr val="bg1"/>
                </a:solidFill>
              </a:rPr>
              <a:t>тригонометрический</a:t>
            </a:r>
            <a:r>
              <a:rPr lang="ru-RU" sz="3200" spc="-200" dirty="0">
                <a:solidFill>
                  <a:schemeClr val="bg1"/>
                </a:solidFill>
              </a:rPr>
              <a:t> </a:t>
            </a:r>
            <a:r>
              <a:rPr lang="ru-RU" sz="3200" spc="-75" dirty="0">
                <a:solidFill>
                  <a:schemeClr val="bg1"/>
                </a:solidFill>
              </a:rPr>
              <a:t>ряд</a:t>
            </a:r>
            <a:r>
              <a:rPr lang="ru-RU" sz="3200" spc="-70" dirty="0">
                <a:solidFill>
                  <a:schemeClr val="bg1"/>
                </a:solidFill>
              </a:rPr>
              <a:t>». Награжден орденом Трудового Красного Знамени в 1945 году. </a:t>
            </a:r>
          </a:p>
        </p:txBody>
      </p:sp>
      <p:sp>
        <p:nvSpPr>
          <p:cNvPr id="32" name="Arrow: Chevron 31">
            <a:extLst>
              <a:ext uri="{FF2B5EF4-FFF2-40B4-BE49-F238E27FC236}">
                <a16:creationId xmlns:a16="http://schemas.microsoft.com/office/drawing/2014/main" id="{EEDF4346-DBEC-403F-B34E-E56B24A4F0B6}"/>
              </a:ext>
            </a:extLst>
          </p:cNvPr>
          <p:cNvSpPr/>
          <p:nvPr/>
        </p:nvSpPr>
        <p:spPr>
          <a:xfrm flipH="1">
            <a:off x="9171141" y="1295400"/>
            <a:ext cx="19903196" cy="11049000"/>
          </a:xfrm>
          <a:prstGeom prst="chevron">
            <a:avLst>
              <a:gd name="adj" fmla="val 20498"/>
            </a:avLst>
          </a:prstGeom>
          <a:solidFill>
            <a:schemeClr val="accent1"/>
          </a:solidFill>
          <a:ln>
            <a:noFill/>
          </a:ln>
          <a:effectLst>
            <a:outerShdw blurRad="927100" dist="2260600" dir="10800000" sx="89000" sy="89000" algn="r" rotWithShape="0">
              <a:srgbClr val="000000">
                <a:alpha val="7098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" name="Arrow: Chevron 142">
            <a:extLst>
              <a:ext uri="{FF2B5EF4-FFF2-40B4-BE49-F238E27FC236}">
                <a16:creationId xmlns:a16="http://schemas.microsoft.com/office/drawing/2014/main" id="{A8D11136-6B88-40A4-BA4C-5430E2E513AD}"/>
              </a:ext>
            </a:extLst>
          </p:cNvPr>
          <p:cNvSpPr/>
          <p:nvPr/>
        </p:nvSpPr>
        <p:spPr>
          <a:xfrm flipH="1">
            <a:off x="11250952" y="1295400"/>
            <a:ext cx="19903196" cy="11049000"/>
          </a:xfrm>
          <a:prstGeom prst="chevron">
            <a:avLst>
              <a:gd name="adj" fmla="val 2049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8" name="Arrow: Chevron 107">
            <a:extLst>
              <a:ext uri="{FF2B5EF4-FFF2-40B4-BE49-F238E27FC236}">
                <a16:creationId xmlns:a16="http://schemas.microsoft.com/office/drawing/2014/main" id="{E7E67F23-0465-496D-8DA3-55BF11DA8F2F}"/>
              </a:ext>
            </a:extLst>
          </p:cNvPr>
          <p:cNvSpPr/>
          <p:nvPr/>
        </p:nvSpPr>
        <p:spPr>
          <a:xfrm>
            <a:off x="-36227408" y="1295400"/>
            <a:ext cx="5314950" cy="11049000"/>
          </a:xfrm>
          <a:prstGeom prst="chevron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0" name="Arrow: Chevron 139">
            <a:extLst>
              <a:ext uri="{FF2B5EF4-FFF2-40B4-BE49-F238E27FC236}">
                <a16:creationId xmlns:a16="http://schemas.microsoft.com/office/drawing/2014/main" id="{06864D66-9551-4D44-A38E-0CB1412F9704}"/>
              </a:ext>
            </a:extLst>
          </p:cNvPr>
          <p:cNvSpPr/>
          <p:nvPr/>
        </p:nvSpPr>
        <p:spPr>
          <a:xfrm flipH="1">
            <a:off x="-5574280" y="1295400"/>
            <a:ext cx="2653892" cy="11049000"/>
          </a:xfrm>
          <a:prstGeom prst="chevron">
            <a:avLst>
              <a:gd name="adj" fmla="val 4604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5" name="Arrow: Chevron 134">
            <a:extLst>
              <a:ext uri="{FF2B5EF4-FFF2-40B4-BE49-F238E27FC236}">
                <a16:creationId xmlns:a16="http://schemas.microsoft.com/office/drawing/2014/main" id="{A576ADEC-F716-4127-9E00-A55005A81303}"/>
              </a:ext>
            </a:extLst>
          </p:cNvPr>
          <p:cNvSpPr/>
          <p:nvPr/>
        </p:nvSpPr>
        <p:spPr>
          <a:xfrm>
            <a:off x="-14372373" y="1295400"/>
            <a:ext cx="5314950" cy="11049000"/>
          </a:xfrm>
          <a:prstGeom prst="chevron">
            <a:avLst>
              <a:gd name="adj" fmla="val 0"/>
            </a:avLst>
          </a:prstGeom>
          <a:solidFill>
            <a:schemeClr val="accent2"/>
          </a:solidFill>
          <a:ln>
            <a:noFill/>
          </a:ln>
          <a:effectLst>
            <a:outerShdw blurRad="444500" dist="546100" dir="10800000" sx="97000" sy="97000" algn="r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1" name="Arrow: Chevron 140">
            <a:extLst>
              <a:ext uri="{FF2B5EF4-FFF2-40B4-BE49-F238E27FC236}">
                <a16:creationId xmlns:a16="http://schemas.microsoft.com/office/drawing/2014/main" id="{5D2705D0-3E2B-4D5D-B730-82726F4D9B86}"/>
              </a:ext>
            </a:extLst>
          </p:cNvPr>
          <p:cNvSpPr/>
          <p:nvPr/>
        </p:nvSpPr>
        <p:spPr>
          <a:xfrm flipH="1">
            <a:off x="-5574280" y="1295400"/>
            <a:ext cx="2653892" cy="11049000"/>
          </a:xfrm>
          <a:prstGeom prst="chevron">
            <a:avLst>
              <a:gd name="adj" fmla="val 4604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8" name="Arrow: Chevron 137">
            <a:extLst>
              <a:ext uri="{FF2B5EF4-FFF2-40B4-BE49-F238E27FC236}">
                <a16:creationId xmlns:a16="http://schemas.microsoft.com/office/drawing/2014/main" id="{F16C2260-72B6-4640-AB17-0A9BB0E97407}"/>
              </a:ext>
            </a:extLst>
          </p:cNvPr>
          <p:cNvSpPr/>
          <p:nvPr/>
        </p:nvSpPr>
        <p:spPr>
          <a:xfrm>
            <a:off x="-20647530" y="1295400"/>
            <a:ext cx="5314950" cy="11049000"/>
          </a:xfrm>
          <a:prstGeom prst="chevron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>
            <a:outerShdw blurRad="444500" dist="546100" dir="10800000" sx="97000" sy="97000" algn="r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2" name="Arrow: Chevron 141">
            <a:extLst>
              <a:ext uri="{FF2B5EF4-FFF2-40B4-BE49-F238E27FC236}">
                <a16:creationId xmlns:a16="http://schemas.microsoft.com/office/drawing/2014/main" id="{25948944-6DBF-4B56-8E19-EAA408167D7E}"/>
              </a:ext>
            </a:extLst>
          </p:cNvPr>
          <p:cNvSpPr/>
          <p:nvPr/>
        </p:nvSpPr>
        <p:spPr>
          <a:xfrm flipH="1">
            <a:off x="-5574280" y="1295400"/>
            <a:ext cx="2653892" cy="11049000"/>
          </a:xfrm>
          <a:prstGeom prst="chevron">
            <a:avLst>
              <a:gd name="adj" fmla="val 4604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9" name="Arrow: Chevron 138">
            <a:extLst>
              <a:ext uri="{FF2B5EF4-FFF2-40B4-BE49-F238E27FC236}">
                <a16:creationId xmlns:a16="http://schemas.microsoft.com/office/drawing/2014/main" id="{50EBDF47-5FAD-4E3B-A9B6-455A57A4D823}"/>
              </a:ext>
            </a:extLst>
          </p:cNvPr>
          <p:cNvSpPr/>
          <p:nvPr/>
        </p:nvSpPr>
        <p:spPr>
          <a:xfrm>
            <a:off x="-30912458" y="1295400"/>
            <a:ext cx="5314950" cy="11049000"/>
          </a:xfrm>
          <a:prstGeom prst="chevron">
            <a:avLst>
              <a:gd name="adj" fmla="val 0"/>
            </a:avLst>
          </a:prstGeom>
          <a:solidFill>
            <a:schemeClr val="accent4"/>
          </a:solidFill>
          <a:ln>
            <a:noFill/>
          </a:ln>
          <a:effectLst>
            <a:outerShdw blurRad="444500" dist="546100" dir="10800000" sx="97000" sy="97000" algn="r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5F473B1-F65C-43A2-94A7-195AD7A349BE}"/>
              </a:ext>
            </a:extLst>
          </p:cNvPr>
          <p:cNvSpPr/>
          <p:nvPr/>
        </p:nvSpPr>
        <p:spPr>
          <a:xfrm>
            <a:off x="9020340" y="14331682"/>
            <a:ext cx="43229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https://unsplash.com/photos/eFQgJT6KlmU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8FDACE1-D6D4-446E-9648-F2C7FDC59FDA}"/>
              </a:ext>
            </a:extLst>
          </p:cNvPr>
          <p:cNvSpPr txBox="1"/>
          <p:nvPr/>
        </p:nvSpPr>
        <p:spPr>
          <a:xfrm>
            <a:off x="-120840" y="13962350"/>
            <a:ext cx="91440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377D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Picture link is here -&gt;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166D096-7F28-B3B7-6DF9-71A6777B7DA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" t="1140" r="-206" b="34254"/>
          <a:stretch/>
        </p:blipFill>
        <p:spPr>
          <a:xfrm>
            <a:off x="12193589" y="1295400"/>
            <a:ext cx="12188953" cy="11044800"/>
          </a:xfrm>
        </p:spPr>
      </p:pic>
    </p:spTree>
    <p:extLst>
      <p:ext uri="{BB962C8B-B14F-4D97-AF65-F5344CB8AC3E}">
        <p14:creationId xmlns:p14="http://schemas.microsoft.com/office/powerpoint/2010/main" val="23092260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lowchart: Process 17">
            <a:extLst>
              <a:ext uri="{FF2B5EF4-FFF2-40B4-BE49-F238E27FC236}">
                <a16:creationId xmlns:a16="http://schemas.microsoft.com/office/drawing/2014/main" id="{37B7BEE6-33F0-44CB-A306-3FD7BB81F134}"/>
              </a:ext>
            </a:extLst>
          </p:cNvPr>
          <p:cNvSpPr/>
          <p:nvPr/>
        </p:nvSpPr>
        <p:spPr>
          <a:xfrm>
            <a:off x="12193587" y="0"/>
            <a:ext cx="10629901" cy="13716000"/>
          </a:xfrm>
          <a:prstGeom prst="flowChartProces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BE84306-8B61-41E0-ADD5-7795F9655BEF}"/>
              </a:ext>
            </a:extLst>
          </p:cNvPr>
          <p:cNvGrpSpPr/>
          <p:nvPr/>
        </p:nvGrpSpPr>
        <p:grpSpPr>
          <a:xfrm>
            <a:off x="2607184" y="2871947"/>
            <a:ext cx="1263068" cy="1364144"/>
            <a:chOff x="3230446" y="10347158"/>
            <a:chExt cx="1849255" cy="1997242"/>
          </a:xfrm>
          <a:solidFill>
            <a:schemeClr val="accent2"/>
          </a:solidFill>
          <a:effectLst>
            <a:outerShdw blurRad="203200" dist="114300" dir="2700000" algn="tl" rotWithShape="0">
              <a:schemeClr val="accent3">
                <a:alpha val="40000"/>
              </a:schemeClr>
            </a:outerShdw>
          </a:effectLst>
        </p:grpSpPr>
        <p:sp>
          <p:nvSpPr>
            <p:cNvPr id="13" name="Graphic 5">
              <a:extLst>
                <a:ext uri="{FF2B5EF4-FFF2-40B4-BE49-F238E27FC236}">
                  <a16:creationId xmlns:a16="http://schemas.microsoft.com/office/drawing/2014/main" id="{5F564122-F104-4A9D-BC90-E009047ECC34}"/>
                </a:ext>
              </a:extLst>
            </p:cNvPr>
            <p:cNvSpPr/>
            <p:nvPr/>
          </p:nvSpPr>
          <p:spPr>
            <a:xfrm>
              <a:off x="3230446" y="10347158"/>
              <a:ext cx="783964" cy="1997242"/>
            </a:xfrm>
            <a:custGeom>
              <a:avLst/>
              <a:gdLst>
                <a:gd name="connsiteX0" fmla="*/ 400575 w 400050"/>
                <a:gd name="connsiteY0" fmla="*/ 618649 h 1019175"/>
                <a:gd name="connsiteX1" fmla="*/ 400575 w 400050"/>
                <a:gd name="connsiteY1" fmla="*/ 1012031 h 1019175"/>
                <a:gd name="connsiteX2" fmla="*/ 7192 w 400050"/>
                <a:gd name="connsiteY2" fmla="*/ 1012031 h 1019175"/>
                <a:gd name="connsiteX3" fmla="*/ 7192 w 400050"/>
                <a:gd name="connsiteY3" fmla="*/ 618649 h 1019175"/>
                <a:gd name="connsiteX4" fmla="*/ 324375 w 400050"/>
                <a:gd name="connsiteY4" fmla="*/ 7144 h 1019175"/>
                <a:gd name="connsiteX5" fmla="*/ 392955 w 400050"/>
                <a:gd name="connsiteY5" fmla="*/ 124301 h 1019175"/>
                <a:gd name="connsiteX6" fmla="*/ 199597 w 400050"/>
                <a:gd name="connsiteY6" fmla="*/ 618649 h 1019175"/>
                <a:gd name="connsiteX7" fmla="*/ 400575 w 400050"/>
                <a:gd name="connsiteY7" fmla="*/ 618649 h 101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0050" h="1019175">
                  <a:moveTo>
                    <a:pt x="400575" y="618649"/>
                  </a:moveTo>
                  <a:lnTo>
                    <a:pt x="400575" y="1012031"/>
                  </a:lnTo>
                  <a:lnTo>
                    <a:pt x="7192" y="1012031"/>
                  </a:lnTo>
                  <a:lnTo>
                    <a:pt x="7192" y="618649"/>
                  </a:lnTo>
                  <a:cubicBezTo>
                    <a:pt x="7192" y="618649"/>
                    <a:pt x="-4238" y="176689"/>
                    <a:pt x="324375" y="7144"/>
                  </a:cubicBezTo>
                  <a:lnTo>
                    <a:pt x="392955" y="124301"/>
                  </a:lnTo>
                  <a:cubicBezTo>
                    <a:pt x="392955" y="124301"/>
                    <a:pt x="199597" y="249079"/>
                    <a:pt x="199597" y="618649"/>
                  </a:cubicBezTo>
                  <a:lnTo>
                    <a:pt x="400575" y="61864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Graphic 5">
              <a:extLst>
                <a:ext uri="{FF2B5EF4-FFF2-40B4-BE49-F238E27FC236}">
                  <a16:creationId xmlns:a16="http://schemas.microsoft.com/office/drawing/2014/main" id="{B515B92F-6C42-4A00-BF7B-52B21D481906}"/>
                </a:ext>
              </a:extLst>
            </p:cNvPr>
            <p:cNvSpPr/>
            <p:nvPr/>
          </p:nvSpPr>
          <p:spPr>
            <a:xfrm>
              <a:off x="4295737" y="10347158"/>
              <a:ext cx="783964" cy="1997242"/>
            </a:xfrm>
            <a:custGeom>
              <a:avLst/>
              <a:gdLst>
                <a:gd name="connsiteX0" fmla="*/ 400575 w 400050"/>
                <a:gd name="connsiteY0" fmla="*/ 618649 h 1019175"/>
                <a:gd name="connsiteX1" fmla="*/ 400575 w 400050"/>
                <a:gd name="connsiteY1" fmla="*/ 1012031 h 1019175"/>
                <a:gd name="connsiteX2" fmla="*/ 7192 w 400050"/>
                <a:gd name="connsiteY2" fmla="*/ 1012031 h 1019175"/>
                <a:gd name="connsiteX3" fmla="*/ 7192 w 400050"/>
                <a:gd name="connsiteY3" fmla="*/ 618649 h 1019175"/>
                <a:gd name="connsiteX4" fmla="*/ 324375 w 400050"/>
                <a:gd name="connsiteY4" fmla="*/ 7144 h 1019175"/>
                <a:gd name="connsiteX5" fmla="*/ 392955 w 400050"/>
                <a:gd name="connsiteY5" fmla="*/ 124301 h 1019175"/>
                <a:gd name="connsiteX6" fmla="*/ 199597 w 400050"/>
                <a:gd name="connsiteY6" fmla="*/ 618649 h 1019175"/>
                <a:gd name="connsiteX7" fmla="*/ 400575 w 400050"/>
                <a:gd name="connsiteY7" fmla="*/ 618649 h 101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0050" h="1019175">
                  <a:moveTo>
                    <a:pt x="400575" y="618649"/>
                  </a:moveTo>
                  <a:lnTo>
                    <a:pt x="400575" y="1012031"/>
                  </a:lnTo>
                  <a:lnTo>
                    <a:pt x="7192" y="1012031"/>
                  </a:lnTo>
                  <a:lnTo>
                    <a:pt x="7192" y="618649"/>
                  </a:lnTo>
                  <a:cubicBezTo>
                    <a:pt x="7192" y="618649"/>
                    <a:pt x="-4238" y="176689"/>
                    <a:pt x="324375" y="7144"/>
                  </a:cubicBezTo>
                  <a:lnTo>
                    <a:pt x="392955" y="124301"/>
                  </a:lnTo>
                  <a:cubicBezTo>
                    <a:pt x="392955" y="124301"/>
                    <a:pt x="199597" y="249079"/>
                    <a:pt x="199597" y="618649"/>
                  </a:cubicBezTo>
                  <a:lnTo>
                    <a:pt x="400575" y="61864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DECB44B3-D06F-47F0-AF97-D7695762AA43}"/>
              </a:ext>
            </a:extLst>
          </p:cNvPr>
          <p:cNvSpPr/>
          <p:nvPr/>
        </p:nvSpPr>
        <p:spPr>
          <a:xfrm>
            <a:off x="9575321" y="2622431"/>
            <a:ext cx="6280030" cy="9385539"/>
          </a:xfrm>
          <a:prstGeom prst="rect">
            <a:avLst/>
          </a:prstGeom>
          <a:gradFill flip="none" rotWithShape="1">
            <a:gsLst>
              <a:gs pos="74000">
                <a:schemeClr val="accent2"/>
              </a:gs>
              <a:gs pos="46000">
                <a:schemeClr val="bg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D2BE30-4EAF-4FC3-AE01-285753E0914E}"/>
              </a:ext>
            </a:extLst>
          </p:cNvPr>
          <p:cNvSpPr txBox="1"/>
          <p:nvPr/>
        </p:nvSpPr>
        <p:spPr>
          <a:xfrm>
            <a:off x="16130143" y="7590444"/>
            <a:ext cx="628003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200" b="1" dirty="0">
                <a:solidFill>
                  <a:schemeClr val="bg1"/>
                </a:solidFill>
                <a:latin typeface="+mj-lt"/>
              </a:rPr>
              <a:t>- </a:t>
            </a:r>
            <a:r>
              <a:rPr lang="ru-RU" sz="3200" b="1" dirty="0">
                <a:solidFill>
                  <a:schemeClr val="bg1"/>
                </a:solidFill>
                <a:latin typeface="+mj-lt"/>
              </a:rPr>
              <a:t>За короткий промежуток времени Н.Н. Лузин собрал вокруг себя невероятное количество молодых математиков, многие из которых  стали учеными с мировым именем и создали собственные научные школы 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-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A6A6E07-1588-4DD1-85D1-3B8B8DE5D331}"/>
              </a:ext>
            </a:extLst>
          </p:cNvPr>
          <p:cNvGrpSpPr/>
          <p:nvPr/>
        </p:nvGrpSpPr>
        <p:grpSpPr>
          <a:xfrm>
            <a:off x="9850113" y="9170530"/>
            <a:ext cx="1263068" cy="1364144"/>
            <a:chOff x="3230446" y="10347158"/>
            <a:chExt cx="1849255" cy="1997242"/>
          </a:xfrm>
          <a:solidFill>
            <a:schemeClr val="bg1"/>
          </a:solidFill>
          <a:effectLst>
            <a:outerShdw blurRad="203200" dist="114300" dir="2700000" algn="tl" rotWithShape="0">
              <a:schemeClr val="accent3">
                <a:alpha val="40000"/>
              </a:schemeClr>
            </a:outerShdw>
          </a:effectLst>
        </p:grpSpPr>
        <p:sp>
          <p:nvSpPr>
            <p:cNvPr id="24" name="Graphic 5">
              <a:extLst>
                <a:ext uri="{FF2B5EF4-FFF2-40B4-BE49-F238E27FC236}">
                  <a16:creationId xmlns:a16="http://schemas.microsoft.com/office/drawing/2014/main" id="{6B964D4E-8915-478C-AA04-9D090DF6F10D}"/>
                </a:ext>
              </a:extLst>
            </p:cNvPr>
            <p:cNvSpPr/>
            <p:nvPr/>
          </p:nvSpPr>
          <p:spPr>
            <a:xfrm>
              <a:off x="3230446" y="10347158"/>
              <a:ext cx="783964" cy="1997242"/>
            </a:xfrm>
            <a:custGeom>
              <a:avLst/>
              <a:gdLst>
                <a:gd name="connsiteX0" fmla="*/ 400575 w 400050"/>
                <a:gd name="connsiteY0" fmla="*/ 618649 h 1019175"/>
                <a:gd name="connsiteX1" fmla="*/ 400575 w 400050"/>
                <a:gd name="connsiteY1" fmla="*/ 1012031 h 1019175"/>
                <a:gd name="connsiteX2" fmla="*/ 7192 w 400050"/>
                <a:gd name="connsiteY2" fmla="*/ 1012031 h 1019175"/>
                <a:gd name="connsiteX3" fmla="*/ 7192 w 400050"/>
                <a:gd name="connsiteY3" fmla="*/ 618649 h 1019175"/>
                <a:gd name="connsiteX4" fmla="*/ 324375 w 400050"/>
                <a:gd name="connsiteY4" fmla="*/ 7144 h 1019175"/>
                <a:gd name="connsiteX5" fmla="*/ 392955 w 400050"/>
                <a:gd name="connsiteY5" fmla="*/ 124301 h 1019175"/>
                <a:gd name="connsiteX6" fmla="*/ 199597 w 400050"/>
                <a:gd name="connsiteY6" fmla="*/ 618649 h 1019175"/>
                <a:gd name="connsiteX7" fmla="*/ 400575 w 400050"/>
                <a:gd name="connsiteY7" fmla="*/ 618649 h 101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0050" h="1019175">
                  <a:moveTo>
                    <a:pt x="400575" y="618649"/>
                  </a:moveTo>
                  <a:lnTo>
                    <a:pt x="400575" y="1012031"/>
                  </a:lnTo>
                  <a:lnTo>
                    <a:pt x="7192" y="1012031"/>
                  </a:lnTo>
                  <a:lnTo>
                    <a:pt x="7192" y="618649"/>
                  </a:lnTo>
                  <a:cubicBezTo>
                    <a:pt x="7192" y="618649"/>
                    <a:pt x="-4238" y="176689"/>
                    <a:pt x="324375" y="7144"/>
                  </a:cubicBezTo>
                  <a:lnTo>
                    <a:pt x="392955" y="124301"/>
                  </a:lnTo>
                  <a:cubicBezTo>
                    <a:pt x="392955" y="124301"/>
                    <a:pt x="199597" y="249079"/>
                    <a:pt x="199597" y="618649"/>
                  </a:cubicBezTo>
                  <a:lnTo>
                    <a:pt x="400575" y="61864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Graphic 5">
              <a:extLst>
                <a:ext uri="{FF2B5EF4-FFF2-40B4-BE49-F238E27FC236}">
                  <a16:creationId xmlns:a16="http://schemas.microsoft.com/office/drawing/2014/main" id="{999BDE71-68BC-4DEB-825D-9E431E7067BD}"/>
                </a:ext>
              </a:extLst>
            </p:cNvPr>
            <p:cNvSpPr/>
            <p:nvPr/>
          </p:nvSpPr>
          <p:spPr>
            <a:xfrm>
              <a:off x="4295737" y="10347158"/>
              <a:ext cx="783964" cy="1997242"/>
            </a:xfrm>
            <a:custGeom>
              <a:avLst/>
              <a:gdLst>
                <a:gd name="connsiteX0" fmla="*/ 400575 w 400050"/>
                <a:gd name="connsiteY0" fmla="*/ 618649 h 1019175"/>
                <a:gd name="connsiteX1" fmla="*/ 400575 w 400050"/>
                <a:gd name="connsiteY1" fmla="*/ 1012031 h 1019175"/>
                <a:gd name="connsiteX2" fmla="*/ 7192 w 400050"/>
                <a:gd name="connsiteY2" fmla="*/ 1012031 h 1019175"/>
                <a:gd name="connsiteX3" fmla="*/ 7192 w 400050"/>
                <a:gd name="connsiteY3" fmla="*/ 618649 h 1019175"/>
                <a:gd name="connsiteX4" fmla="*/ 324375 w 400050"/>
                <a:gd name="connsiteY4" fmla="*/ 7144 h 1019175"/>
                <a:gd name="connsiteX5" fmla="*/ 392955 w 400050"/>
                <a:gd name="connsiteY5" fmla="*/ 124301 h 1019175"/>
                <a:gd name="connsiteX6" fmla="*/ 199597 w 400050"/>
                <a:gd name="connsiteY6" fmla="*/ 618649 h 1019175"/>
                <a:gd name="connsiteX7" fmla="*/ 400575 w 400050"/>
                <a:gd name="connsiteY7" fmla="*/ 618649 h 101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0050" h="1019175">
                  <a:moveTo>
                    <a:pt x="400575" y="618649"/>
                  </a:moveTo>
                  <a:lnTo>
                    <a:pt x="400575" y="1012031"/>
                  </a:lnTo>
                  <a:lnTo>
                    <a:pt x="7192" y="1012031"/>
                  </a:lnTo>
                  <a:lnTo>
                    <a:pt x="7192" y="618649"/>
                  </a:lnTo>
                  <a:cubicBezTo>
                    <a:pt x="7192" y="618649"/>
                    <a:pt x="-4238" y="176689"/>
                    <a:pt x="324375" y="7144"/>
                  </a:cubicBezTo>
                  <a:lnTo>
                    <a:pt x="392955" y="124301"/>
                  </a:lnTo>
                  <a:cubicBezTo>
                    <a:pt x="392955" y="124301"/>
                    <a:pt x="199597" y="249079"/>
                    <a:pt x="199597" y="618649"/>
                  </a:cubicBezTo>
                  <a:lnTo>
                    <a:pt x="400575" y="61864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273958D-CBF9-5D37-4387-DA9426FF7765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30" r="28030"/>
          <a:stretch>
            <a:fillRect/>
          </a:stretch>
        </p:blipFill>
        <p:spPr>
          <a:xfrm>
            <a:off x="9053572" y="2165231"/>
            <a:ext cx="6277394" cy="9381600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6471D92-ACBC-42BA-B716-76B4FB5D3F23}"/>
              </a:ext>
            </a:extLst>
          </p:cNvPr>
          <p:cNvSpPr txBox="1"/>
          <p:nvPr/>
        </p:nvSpPr>
        <p:spPr>
          <a:xfrm>
            <a:off x="2570542" y="4441955"/>
            <a:ext cx="681263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i="1" dirty="0" err="1">
                <a:latin typeface="+mj-lt"/>
              </a:rPr>
              <a:t>Лузитания</a:t>
            </a:r>
            <a:r>
              <a:rPr lang="ru-RU" sz="3600" i="1" dirty="0">
                <a:latin typeface="+mj-lt"/>
              </a:rPr>
              <a:t> образовалась в Москве и сразу же привлекла внимание  математического мира своими выдающимися учеными и уникальной методологией  обучения. Школа стала колыбелью современной математики, внесла огромный вклад в развитие науки. </a:t>
            </a:r>
          </a:p>
        </p:txBody>
      </p:sp>
    </p:spTree>
    <p:extLst>
      <p:ext uri="{BB962C8B-B14F-4D97-AF65-F5344CB8AC3E}">
        <p14:creationId xmlns:p14="http://schemas.microsoft.com/office/powerpoint/2010/main" val="3707384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path" presetSubtype="0" repeatCount="indefinite" accel="50000" decel="50000" autoRev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5.55112E-17 0 L -0.02246 -0.0509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6" y="-254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/>
      <p:bldP spid="11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Nova">
      <a:dk1>
        <a:srgbClr val="172144"/>
      </a:dk1>
      <a:lt1>
        <a:srgbClr val="FFFFFF"/>
      </a:lt1>
      <a:dk2>
        <a:srgbClr val="08C6F9"/>
      </a:dk2>
      <a:lt2>
        <a:srgbClr val="0FBCFA"/>
      </a:lt2>
      <a:accent1>
        <a:srgbClr val="377DFF"/>
      </a:accent1>
      <a:accent2>
        <a:srgbClr val="3087FE"/>
      </a:accent2>
      <a:accent3>
        <a:srgbClr val="2A92FD"/>
      </a:accent3>
      <a:accent4>
        <a:srgbClr val="239CFC"/>
      </a:accent4>
      <a:accent5>
        <a:srgbClr val="1CA7FC"/>
      </a:accent5>
      <a:accent6>
        <a:srgbClr val="15B1FB"/>
      </a:accent6>
      <a:hlink>
        <a:srgbClr val="2F8299"/>
      </a:hlink>
      <a:folHlink>
        <a:srgbClr val="8C8C8C"/>
      </a:folHlink>
    </a:clrScheme>
    <a:fontScheme name="Lymo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Massive X V.2.6 - Blue">
      <a:dk1>
        <a:srgbClr val="172144"/>
      </a:dk1>
      <a:lt1>
        <a:srgbClr val="FFFFFF"/>
      </a:lt1>
      <a:dk2>
        <a:srgbClr val="08C6F9"/>
      </a:dk2>
      <a:lt2>
        <a:srgbClr val="0FBCFA"/>
      </a:lt2>
      <a:accent1>
        <a:srgbClr val="377DFF"/>
      </a:accent1>
      <a:accent2>
        <a:srgbClr val="3087FE"/>
      </a:accent2>
      <a:accent3>
        <a:srgbClr val="2A92FD"/>
      </a:accent3>
      <a:accent4>
        <a:srgbClr val="239CFC"/>
      </a:accent4>
      <a:accent5>
        <a:srgbClr val="1CA7FC"/>
      </a:accent5>
      <a:accent6>
        <a:srgbClr val="15B1FB"/>
      </a:accent6>
      <a:hlink>
        <a:srgbClr val="2F8299"/>
      </a:hlink>
      <a:folHlink>
        <a:srgbClr val="8C8C8C"/>
      </a:folHlink>
    </a:clrScheme>
    <a:fontScheme name="Lymo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Massive X V.2.6 - Blue">
      <a:dk1>
        <a:srgbClr val="172144"/>
      </a:dk1>
      <a:lt1>
        <a:srgbClr val="FFFFFF"/>
      </a:lt1>
      <a:dk2>
        <a:srgbClr val="08C6F9"/>
      </a:dk2>
      <a:lt2>
        <a:srgbClr val="0FBCFA"/>
      </a:lt2>
      <a:accent1>
        <a:srgbClr val="377DFF"/>
      </a:accent1>
      <a:accent2>
        <a:srgbClr val="3087FE"/>
      </a:accent2>
      <a:accent3>
        <a:srgbClr val="2A92FD"/>
      </a:accent3>
      <a:accent4>
        <a:srgbClr val="239CFC"/>
      </a:accent4>
      <a:accent5>
        <a:srgbClr val="1CA7FC"/>
      </a:accent5>
      <a:accent6>
        <a:srgbClr val="15B1FB"/>
      </a:accent6>
      <a:hlink>
        <a:srgbClr val="2F8299"/>
      </a:hlink>
      <a:folHlink>
        <a:srgbClr val="8C8C8C"/>
      </a:folHlink>
    </a:clrScheme>
    <a:fontScheme name="Lymo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Massive X V.2.6 - Blue">
      <a:dk1>
        <a:srgbClr val="172144"/>
      </a:dk1>
      <a:lt1>
        <a:srgbClr val="FFFFFF"/>
      </a:lt1>
      <a:dk2>
        <a:srgbClr val="08C6F9"/>
      </a:dk2>
      <a:lt2>
        <a:srgbClr val="0FBCFA"/>
      </a:lt2>
      <a:accent1>
        <a:srgbClr val="377DFF"/>
      </a:accent1>
      <a:accent2>
        <a:srgbClr val="3087FE"/>
      </a:accent2>
      <a:accent3>
        <a:srgbClr val="2A92FD"/>
      </a:accent3>
      <a:accent4>
        <a:srgbClr val="239CFC"/>
      </a:accent4>
      <a:accent5>
        <a:srgbClr val="1CA7FC"/>
      </a:accent5>
      <a:accent6>
        <a:srgbClr val="15B1FB"/>
      </a:accent6>
      <a:hlink>
        <a:srgbClr val="2F8299"/>
      </a:hlink>
      <a:folHlink>
        <a:srgbClr val="8C8C8C"/>
      </a:folHlink>
    </a:clrScheme>
    <a:fontScheme name="Lymo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Nova">
    <a:dk1>
      <a:srgbClr val="172144"/>
    </a:dk1>
    <a:lt1>
      <a:srgbClr val="FFFFFF"/>
    </a:lt1>
    <a:dk2>
      <a:srgbClr val="4A86FF"/>
    </a:dk2>
    <a:lt2>
      <a:srgbClr val="4A86FF"/>
    </a:lt2>
    <a:accent1>
      <a:srgbClr val="4A86FF"/>
    </a:accent1>
    <a:accent2>
      <a:srgbClr val="4A86FF"/>
    </a:accent2>
    <a:accent3>
      <a:srgbClr val="4A86FF"/>
    </a:accent3>
    <a:accent4>
      <a:srgbClr val="4A86FF"/>
    </a:accent4>
    <a:accent5>
      <a:srgbClr val="4A86FF"/>
    </a:accent5>
    <a:accent6>
      <a:srgbClr val="4A86FF"/>
    </a:accent6>
    <a:hlink>
      <a:srgbClr val="2F8299"/>
    </a:hlink>
    <a:folHlink>
      <a:srgbClr val="8C8C8C"/>
    </a:folHlink>
  </a:clrScheme>
</a:themeOverride>
</file>

<file path=ppt/theme/themeOverride2.xml><?xml version="1.0" encoding="utf-8"?>
<a:themeOverride xmlns:a="http://schemas.openxmlformats.org/drawingml/2006/main">
  <a:clrScheme name="Massive X V.2.6 - Blue">
    <a:dk1>
      <a:srgbClr val="172144"/>
    </a:dk1>
    <a:lt1>
      <a:srgbClr val="FFFFFF"/>
    </a:lt1>
    <a:dk2>
      <a:srgbClr val="08C6F9"/>
    </a:dk2>
    <a:lt2>
      <a:srgbClr val="0FBCFA"/>
    </a:lt2>
    <a:accent1>
      <a:srgbClr val="377DFF"/>
    </a:accent1>
    <a:accent2>
      <a:srgbClr val="3087FE"/>
    </a:accent2>
    <a:accent3>
      <a:srgbClr val="2A92FD"/>
    </a:accent3>
    <a:accent4>
      <a:srgbClr val="239CFC"/>
    </a:accent4>
    <a:accent5>
      <a:srgbClr val="1CA7FC"/>
    </a:accent5>
    <a:accent6>
      <a:srgbClr val="15B1FB"/>
    </a:accent6>
    <a:hlink>
      <a:srgbClr val="2F8299"/>
    </a:hlink>
    <a:folHlink>
      <a:srgbClr val="8C8C8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12486</TotalTime>
  <Words>800</Words>
  <Application>Microsoft Macintosh PowerPoint</Application>
  <PresentationFormat>Произвольный</PresentationFormat>
  <Paragraphs>98</Paragraphs>
  <Slides>23</Slides>
  <Notes>3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23</vt:i4>
      </vt:variant>
    </vt:vector>
  </HeadingPairs>
  <TitlesOfParts>
    <vt:vector size="31" baseType="lpstr">
      <vt:lpstr>Arial</vt:lpstr>
      <vt:lpstr>Calibri</vt:lpstr>
      <vt:lpstr>Century Gothic</vt:lpstr>
      <vt:lpstr>Designball-Social-01</vt:lpstr>
      <vt:lpstr>Office Theme</vt:lpstr>
      <vt:lpstr>1_Office Theme</vt:lpstr>
      <vt:lpstr>2_Office Theme</vt:lpstr>
      <vt:lpstr>3_Office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DesignBall</dc:creator>
  <cp:lastModifiedBy>Наталия Бучнева</cp:lastModifiedBy>
  <cp:revision>730</cp:revision>
  <dcterms:created xsi:type="dcterms:W3CDTF">2017-10-27T02:31:07Z</dcterms:created>
  <dcterms:modified xsi:type="dcterms:W3CDTF">2024-03-24T10:12:19Z</dcterms:modified>
</cp:coreProperties>
</file>