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0" r:id="rId3"/>
    <p:sldId id="258" r:id="rId4"/>
    <p:sldId id="259" r:id="rId5"/>
    <p:sldId id="260" r:id="rId6"/>
    <p:sldId id="271" r:id="rId7"/>
    <p:sldId id="268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DD"/>
    <a:srgbClr val="F7ACB6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78" y="91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FCB679C-3673-43C3-A43F-558169CF1DD9}" type="datetime1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C92CE1-9750-46D9-9617-E4D7B9635058}" type="datetime1">
              <a:rPr lang="ru-RU" noProof="0" smtClean="0"/>
              <a:t>24.05.2022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7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290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01868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49095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6712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2362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6576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подзаголовок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 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sz="1200" b="1" noProof="0">
              <a:solidFill>
                <a:schemeClr val="accent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ru-RU" noProof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ru-RU" noProof="0"/>
              <a:t>Щелкните, чтобы изменить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ru-RU" noProof="0"/>
              <a:t>Образец текста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ru-RU" noProof="0"/>
              <a:t>Образец текста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равый столбец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ru-RU" noProof="0"/>
              <a:t>Вставка рисунка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 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sz="1200" b="1" noProof="0" dirty="0">
              <a:solidFill>
                <a:schemeClr val="accent1"/>
              </a:solidFill>
            </a:endParaRP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ru-RU" noProof="0"/>
              <a:t>Щелкните, чтобы изменить заголовок</a:t>
            </a:r>
            <a:endParaRPr lang="ru-RU" noProof="0" dirty="0"/>
          </a:p>
        </p:txBody>
      </p:sp>
      <p:sp>
        <p:nvSpPr>
          <p:cNvPr id="8" name="Подзаголовок 4">
            <a:extLst>
              <a:ext uri="{FF2B5EF4-FFF2-40B4-BE49-F238E27FC236}">
                <a16:creationId xmlns:a16="http://schemas.microsoft.com/office/drawing/2014/main" id="{A0E7B487-9930-4951-BC4D-BBC8DF9B0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ru-RU" noProof="1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noFill/>
          <a:ln>
            <a:noFill/>
          </a:ln>
          <a:scene3d>
            <a:camera prst="isometricOffAxis1Right"/>
            <a:lightRig rig="flat" dir="t"/>
          </a:scene3d>
          <a:sp3d extrusionH="247650"/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Подзаголовок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Подзаголовок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ый столбец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Левый заголовок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ru-RU" noProof="0"/>
              <a:t>Сравнение А</a:t>
            </a:r>
          </a:p>
        </p:txBody>
      </p:sp>
      <p:sp>
        <p:nvSpPr>
          <p:cNvPr id="4" name="Правый столбец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Правый заголовок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ru-RU" noProof="0"/>
              <a:t>Сравнение Б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Подзаголовок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10" name="Подпись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ru-RU" noProof="0" dirty="0"/>
              <a:t>Поместите здесь подпись изображения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ультимедиа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видео</a:t>
            </a:r>
          </a:p>
        </p:txBody>
      </p:sp>
      <p:sp>
        <p:nvSpPr>
          <p:cNvPr id="5" name="Подпись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ru-RU" noProof="0" dirty="0"/>
              <a:t>Поместите здесь подпись изображения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/>
              <a:t>Вставьте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ru-RU" noProof="0"/>
              <a:t>Вставьте или перетащите свое изображение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ru-RU" noProof="0"/>
              <a:t>Имя</a:t>
            </a:r>
          </a:p>
        </p:txBody>
      </p:sp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ru-RU" noProof="0"/>
              <a:t>Контактный номер или электронная почта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ru-RU" noProof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подзаголовок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4" name="Полилиния: Фигура 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Звезда: 4 точки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Звезда: 4 точки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Звезда: 4 точки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 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ru-RU" sz="1200" b="1" dirty="0">
              <a:solidFill>
                <a:srgbClr val="093C7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ru-RU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Полилиния: фигура 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Звезда: 4 точки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Звезда: 4 точки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Звезда: 4 точки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Надпись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ru-RU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Иван Воронков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ru-RU"/>
              <a:t>Вставьте нижний колонтитул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топка книг" title="Стопка книг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5708" y="174167"/>
            <a:ext cx="7432898" cy="6415904"/>
          </a:xfr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1932" y="4784586"/>
            <a:ext cx="4555005" cy="1025395"/>
          </a:xfrm>
        </p:spPr>
        <p:txBody>
          <a:bodyPr rtlCol="0"/>
          <a:lstStyle/>
          <a:p>
            <a:pPr algn="ctr" rtl="0"/>
            <a:r>
              <a:rPr lang="ru-RU" sz="4000" b="1" dirty="0"/>
              <a:t>ЛАЙФ-КОУЧИНГ</a:t>
            </a:r>
            <a:endParaRPr lang="ru-RU" sz="4000" b="1" noProof="1"/>
          </a:p>
        </p:txBody>
      </p:sp>
      <p:sp>
        <p:nvSpPr>
          <p:cNvPr id="113" name="Заголовок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71" y="2196096"/>
            <a:ext cx="6249625" cy="2459522"/>
          </a:xfrm>
        </p:spPr>
        <p:txBody>
          <a:bodyPr rtlCol="0"/>
          <a:lstStyle/>
          <a:p>
            <a:pPr rtl="0">
              <a:lnSpc>
                <a:spcPct val="65000"/>
              </a:lnSpc>
            </a:pPr>
            <a:r>
              <a:rPr lang="ru-RU" sz="8000" dirty="0"/>
              <a:t>У меня это хорошо получается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4944053" y="5128727"/>
            <a:ext cx="1012825" cy="1012825"/>
            <a:chOff x="7950627" y="2930800"/>
            <a:chExt cx="1012825" cy="1012825"/>
          </a:xfrm>
        </p:grpSpPr>
        <p:sp>
          <p:nvSpPr>
            <p:cNvPr id="73" name="Полилиния: фигура 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4" name="Полилиния: Фигура 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6" name="Полилиния: Фигура 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Полилиния: фигура 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97" name="Полилиния: фигура 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174" name="Группа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6092370" y="1795344"/>
            <a:ext cx="2165100" cy="1775382"/>
            <a:chOff x="5439830" y="681154"/>
            <a:chExt cx="1789339" cy="1467258"/>
          </a:xfrm>
        </p:grpSpPr>
        <p:sp>
          <p:nvSpPr>
            <p:cNvPr id="175" name="Полилиния: Фигура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dirty="0"/>
            </a:p>
          </p:txBody>
        </p:sp>
        <p:sp>
          <p:nvSpPr>
            <p:cNvPr id="176" name="Полилиния: Фигура 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dirty="0"/>
            </a:p>
          </p:txBody>
        </p:sp>
        <p:sp>
          <p:nvSpPr>
            <p:cNvPr id="177" name="Полилиния: Фигура 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dirty="0"/>
            </a:p>
          </p:txBody>
        </p:sp>
        <p:sp>
          <p:nvSpPr>
            <p:cNvPr id="178" name="Полилиния: Фигура 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dirty="0"/>
            </a:p>
          </p:txBody>
        </p:sp>
        <p:sp>
          <p:nvSpPr>
            <p:cNvPr id="179" name="Полилиния: Фигура 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dirty="0"/>
            </a:p>
          </p:txBody>
        </p:sp>
        <p:sp>
          <p:nvSpPr>
            <p:cNvPr id="180" name="Полилиния: Фигура 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dirty="0"/>
            </a:p>
          </p:txBody>
        </p:sp>
        <p:sp>
          <p:nvSpPr>
            <p:cNvPr id="181" name="Полилиния: Фигура 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dirty="0"/>
            </a:p>
          </p:txBody>
        </p:sp>
        <p:sp>
          <p:nvSpPr>
            <p:cNvPr id="182" name="Полилиния: Фигура 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dirty="0"/>
            </a:p>
          </p:txBody>
        </p:sp>
        <p:sp>
          <p:nvSpPr>
            <p:cNvPr id="183" name="Полилиния: Фигура 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dirty="0"/>
            </a:p>
          </p:txBody>
        </p:sp>
        <p:sp>
          <p:nvSpPr>
            <p:cNvPr id="184" name="Полилиния: Фигура 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dirty="0"/>
            </a:p>
          </p:txBody>
        </p:sp>
        <p:sp>
          <p:nvSpPr>
            <p:cNvPr id="185" name="Полилиния: Фигура 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dirty="0"/>
            </a:p>
          </p:txBody>
        </p:sp>
        <p:sp>
          <p:nvSpPr>
            <p:cNvPr id="186" name="Полилиния: Фигура 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dirty="0"/>
            </a:p>
          </p:txBody>
        </p:sp>
        <p:sp>
          <p:nvSpPr>
            <p:cNvPr id="187" name="Полилиния: Фигура 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dirty="0"/>
            </a:p>
          </p:txBody>
        </p:sp>
        <p:sp>
          <p:nvSpPr>
            <p:cNvPr id="188" name="Полилиния: Фигура 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dirty="0"/>
            </a:p>
          </p:txBody>
        </p:sp>
        <p:sp>
          <p:nvSpPr>
            <p:cNvPr id="189" name="Полилиния: Фигура 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dirty="0"/>
            </a:p>
          </p:txBody>
        </p:sp>
        <p:sp>
          <p:nvSpPr>
            <p:cNvPr id="190" name="Полилиния: Фигура 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400" dirty="0"/>
            </a:p>
          </p:txBody>
        </p:sp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32677"/>
              <a:chOff x="5688118" y="650074"/>
              <a:chExt cx="1392651" cy="432677"/>
            </a:xfrm>
          </p:grpSpPr>
          <p:sp>
            <p:nvSpPr>
              <p:cNvPr id="192" name="Надпись 191">
                <a:extLst>
                  <a:ext uri="{FF2B5EF4-FFF2-40B4-BE49-F238E27FC236}">
                    <a16:creationId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ru-RU" sz="2800" b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Запуск</a:t>
                </a:r>
                <a:endParaRPr lang="ru-RU" sz="2800" b="1" dirty="0">
                  <a:ln w="285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3" name="Надпись 192">
                <a:extLst>
                  <a:ext uri="{FF2B5EF4-FFF2-40B4-BE49-F238E27FC236}">
                    <a16:creationId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ru-RU" sz="2800" b="1" dirty="0">
                    <a:solidFill>
                      <a:schemeClr val="accent5"/>
                    </a:solidFill>
                    <a:latin typeface="+mj-lt"/>
                  </a:rPr>
                  <a:t>Запуск</a:t>
                </a:r>
              </a:p>
            </p:txBody>
          </p:sp>
        </p:grpSp>
      </p:grp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9D2D70E-DCA0-4DE6-9DE0-8F0522547689}"/>
              </a:ext>
            </a:extLst>
          </p:cNvPr>
          <p:cNvSpPr/>
          <p:nvPr/>
        </p:nvSpPr>
        <p:spPr>
          <a:xfrm>
            <a:off x="5987887" y="5428067"/>
            <a:ext cx="5986345" cy="115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800" b="1" dirty="0"/>
              <a:t>РЕМЕШЕВА ЕЛЕНА МИХАЙЛОВНА</a:t>
            </a:r>
          </a:p>
          <a:p>
            <a:pPr algn="ctr" rtl="0"/>
            <a:r>
              <a:rPr lang="ru-RU" b="1" dirty="0"/>
              <a:t>УЧИТЕЛЬ РУССКОГО ЯЗЫКА И ЛИТЕРАТУРЫ</a:t>
            </a:r>
            <a:r>
              <a:rPr lang="ru-RU" sz="1800" b="1" dirty="0"/>
              <a:t> </a:t>
            </a:r>
            <a:endParaRPr lang="ru-RU" sz="1800" b="1" noProof="1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E46502-58FE-4516-A544-7CDE33B60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215" y="129109"/>
            <a:ext cx="2049463" cy="20494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E9523C-644A-40ED-A559-A48AB5A32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0811" y="3263719"/>
            <a:ext cx="2405949" cy="24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F580EA77-E312-43EC-82C1-1FF7667E4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09" y="-167569"/>
            <a:ext cx="2049463" cy="2049463"/>
          </a:xfrm>
          <a:prstGeom prst="rect">
            <a:avLst/>
          </a:prstGeom>
        </p:spPr>
      </p:pic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Полилиния: фигура 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97" name="Полилиния: фигура 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41" name="Рисунок 40" descr="Края книг со страницами на полке" title="Края книг со страницами на полке">
            <a:extLst>
              <a:ext uri="{FF2B5EF4-FFF2-40B4-BE49-F238E27FC236}">
                <a16:creationId xmlns:a16="http://schemas.microsoft.com/office/drawing/2014/main" id="{9F9CAFBD-D9AA-4197-B6F1-B1A3639C0C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56069">
            <a:off x="6139060" y="410129"/>
            <a:ext cx="5770653" cy="6037742"/>
          </a:xfrm>
          <a:prstGeom prst="roundRect">
            <a:avLst>
              <a:gd name="adj" fmla="val 1319"/>
            </a:avLst>
          </a:prstGeom>
        </p:spPr>
      </p:pic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5835720" y="4843811"/>
            <a:ext cx="1012825" cy="1012825"/>
            <a:chOff x="7950627" y="2930800"/>
            <a:chExt cx="1012825" cy="1012825"/>
          </a:xfrm>
        </p:grpSpPr>
        <p:sp>
          <p:nvSpPr>
            <p:cNvPr id="73" name="Полилиния: фигура 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4" name="Полилиния: Фигура 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6" name="Полилиния: Фигура 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8E51272-C825-4A3F-8F1C-C9A0D0CA9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60045">
            <a:off x="3069889" y="5316092"/>
            <a:ext cx="1513987" cy="1451769"/>
            <a:chOff x="7976201" y="850024"/>
            <a:chExt cx="1137481" cy="1090735"/>
          </a:xfrm>
        </p:grpSpPr>
        <p:sp>
          <p:nvSpPr>
            <p:cNvPr id="55" name="Полилиния: Фигура 35">
              <a:extLst>
                <a:ext uri="{FF2B5EF4-FFF2-40B4-BE49-F238E27FC236}">
                  <a16:creationId xmlns:a16="http://schemas.microsoft.com/office/drawing/2014/main" id="{F7D6487B-2305-4416-A43B-95F8279682AA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56" name="Полилиния: Фигура 36">
              <a:extLst>
                <a:ext uri="{FF2B5EF4-FFF2-40B4-BE49-F238E27FC236}">
                  <a16:creationId xmlns:a16="http://schemas.microsoft.com/office/drawing/2014/main" id="{2B920837-43F7-4E34-B359-4CD7222A746D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57" name="Полилиния: Фигура 37">
              <a:extLst>
                <a:ext uri="{FF2B5EF4-FFF2-40B4-BE49-F238E27FC236}">
                  <a16:creationId xmlns:a16="http://schemas.microsoft.com/office/drawing/2014/main" id="{4B83C45F-EA47-4B40-8427-8EB3410ABDB7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58" name="Полилиния: Фигура 38">
              <a:extLst>
                <a:ext uri="{FF2B5EF4-FFF2-40B4-BE49-F238E27FC236}">
                  <a16:creationId xmlns:a16="http://schemas.microsoft.com/office/drawing/2014/main" id="{A058136A-488C-422B-A5C3-BAA7CFB7CFD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59" name="Полилиния: Фигура 39">
              <a:extLst>
                <a:ext uri="{FF2B5EF4-FFF2-40B4-BE49-F238E27FC236}">
                  <a16:creationId xmlns:a16="http://schemas.microsoft.com/office/drawing/2014/main" id="{1210451D-5352-482B-A4C8-7BA484E99FFF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60" name="Полилиния: Фигура 40">
              <a:extLst>
                <a:ext uri="{FF2B5EF4-FFF2-40B4-BE49-F238E27FC236}">
                  <a16:creationId xmlns:a16="http://schemas.microsoft.com/office/drawing/2014/main" id="{2187B27B-5342-4D5A-AAB8-B7361B3CE9EE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61" name="Полилиния: Фигура 41">
              <a:extLst>
                <a:ext uri="{FF2B5EF4-FFF2-40B4-BE49-F238E27FC236}">
                  <a16:creationId xmlns:a16="http://schemas.microsoft.com/office/drawing/2014/main" id="{3497527B-F967-4DE2-B268-B7C400A2BDE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62" name="Полилиния: Фигура 42">
              <a:extLst>
                <a:ext uri="{FF2B5EF4-FFF2-40B4-BE49-F238E27FC236}">
                  <a16:creationId xmlns:a16="http://schemas.microsoft.com/office/drawing/2014/main" id="{50BD6FB8-5E8D-4C37-9B85-779C58467039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63" name="Полилиния: Фигура 43">
              <a:extLst>
                <a:ext uri="{FF2B5EF4-FFF2-40B4-BE49-F238E27FC236}">
                  <a16:creationId xmlns:a16="http://schemas.microsoft.com/office/drawing/2014/main" id="{9B20252F-2FB5-406D-A871-AC12A0EBA893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64" name="Полилиния: Фигура 44">
              <a:extLst>
                <a:ext uri="{FF2B5EF4-FFF2-40B4-BE49-F238E27FC236}">
                  <a16:creationId xmlns:a16="http://schemas.microsoft.com/office/drawing/2014/main" id="{06422A0D-EDF7-440C-B3DE-D51261D91ACA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65" name="Полилиния: Фигура 45">
              <a:extLst>
                <a:ext uri="{FF2B5EF4-FFF2-40B4-BE49-F238E27FC236}">
                  <a16:creationId xmlns:a16="http://schemas.microsoft.com/office/drawing/2014/main" id="{B2B235C0-5904-4FFD-8BA7-44E9953AB2D8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66" name="Полилиния: Фигура 46">
              <a:extLst>
                <a:ext uri="{FF2B5EF4-FFF2-40B4-BE49-F238E27FC236}">
                  <a16:creationId xmlns:a16="http://schemas.microsoft.com/office/drawing/2014/main" id="{D164F76E-6423-46C3-80BC-1F122AE48CC6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67" name="Полилиния: Фигура 47">
              <a:extLst>
                <a:ext uri="{FF2B5EF4-FFF2-40B4-BE49-F238E27FC236}">
                  <a16:creationId xmlns:a16="http://schemas.microsoft.com/office/drawing/2014/main" id="{24F83C06-2394-45DE-BD97-C2D586F1BA8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B2245D90-44AC-4AE6-9F32-00B42CF6F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10380720" y="5151221"/>
            <a:ext cx="1511898" cy="1012825"/>
            <a:chOff x="7911409" y="975790"/>
            <a:chExt cx="1511898" cy="1012825"/>
          </a:xfrm>
        </p:grpSpPr>
        <p:sp>
          <p:nvSpPr>
            <p:cNvPr id="69" name="Полилиния: Фигура 164">
              <a:extLst>
                <a:ext uri="{FF2B5EF4-FFF2-40B4-BE49-F238E27FC236}">
                  <a16:creationId xmlns:a16="http://schemas.microsoft.com/office/drawing/2014/main" id="{564563A4-91AD-4053-BCCF-7C21AC60C733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0" name="Полилиния: Фигура 165">
              <a:extLst>
                <a:ext uri="{FF2B5EF4-FFF2-40B4-BE49-F238E27FC236}">
                  <a16:creationId xmlns:a16="http://schemas.microsoft.com/office/drawing/2014/main" id="{9145C0A2-843A-47EB-84CB-4DB1EB19274D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1" name="Полилиния: Фигура 166">
              <a:extLst>
                <a:ext uri="{FF2B5EF4-FFF2-40B4-BE49-F238E27FC236}">
                  <a16:creationId xmlns:a16="http://schemas.microsoft.com/office/drawing/2014/main" id="{2FBE1071-E3B9-4DB4-A25B-AA582D9AB8A0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7" name="Полилиния: Фигура 167">
              <a:extLst>
                <a:ext uri="{FF2B5EF4-FFF2-40B4-BE49-F238E27FC236}">
                  <a16:creationId xmlns:a16="http://schemas.microsoft.com/office/drawing/2014/main" id="{3C43FE3E-FDD7-4CFC-B163-6E76098A270A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6" name="Надпись 168">
              <a:extLst>
                <a:ext uri="{FF2B5EF4-FFF2-40B4-BE49-F238E27FC236}">
                  <a16:creationId xmlns:a16="http://schemas.microsoft.com/office/drawing/2014/main" id="{037AD259-546D-4AAE-9646-018C11D267FC}"/>
                </a:ext>
              </a:extLst>
            </p:cNvPr>
            <p:cNvSpPr txBox="1"/>
            <p:nvPr/>
          </p:nvSpPr>
          <p:spPr>
            <a:xfrm>
              <a:off x="8034549" y="1046686"/>
              <a:ext cx="12646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sz="1000">
                  <a:solidFill>
                    <a:schemeClr val="accent1"/>
                  </a:solidFill>
                  <a:latin typeface="+mj-lt"/>
                </a:rPr>
                <a:t>МОДНЫЕ МЕЛОДИИ</a:t>
              </a:r>
              <a:endParaRPr lang="ru-RU" sz="10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36AEB381-D32C-4343-AD4E-2F760FFA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805023" y="5493133"/>
            <a:ext cx="1424651" cy="1097682"/>
            <a:chOff x="967966" y="847100"/>
            <a:chExt cx="1424651" cy="1097682"/>
          </a:xfrm>
        </p:grpSpPr>
        <p:sp>
          <p:nvSpPr>
            <p:cNvPr id="88" name="Полилиния: Фигура 14">
              <a:extLst>
                <a:ext uri="{FF2B5EF4-FFF2-40B4-BE49-F238E27FC236}">
                  <a16:creationId xmlns:a16="http://schemas.microsoft.com/office/drawing/2014/main" id="{8AD07B5E-1D6A-4259-AF16-530E5E131DEC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9" name="Полилиния: фигура 15">
              <a:extLst>
                <a:ext uri="{FF2B5EF4-FFF2-40B4-BE49-F238E27FC236}">
                  <a16:creationId xmlns:a16="http://schemas.microsoft.com/office/drawing/2014/main" id="{40C08128-3869-4C08-920C-09475DDDB80C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0" name="Полилиния: Фигура 16">
              <a:extLst>
                <a:ext uri="{FF2B5EF4-FFF2-40B4-BE49-F238E27FC236}">
                  <a16:creationId xmlns:a16="http://schemas.microsoft.com/office/drawing/2014/main" id="{02076CC9-B775-4155-8178-97231E251C37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1" name="Полилиния: Фигура 17">
              <a:extLst>
                <a:ext uri="{FF2B5EF4-FFF2-40B4-BE49-F238E27FC236}">
                  <a16:creationId xmlns:a16="http://schemas.microsoft.com/office/drawing/2014/main" id="{96A12D3F-455D-447C-91C1-BC9EBF6175BA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grpSp>
          <p:nvGrpSpPr>
            <p:cNvPr id="92" name="Группа 91">
              <a:extLst>
                <a:ext uri="{FF2B5EF4-FFF2-40B4-BE49-F238E27FC236}">
                  <a16:creationId xmlns:a16="http://schemas.microsoft.com/office/drawing/2014/main" id="{B342CB02-7B57-42F2-B021-8B1ED45ECF6B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104" name="Полилиния: Фигура 29">
                <a:extLst>
                  <a:ext uri="{FF2B5EF4-FFF2-40B4-BE49-F238E27FC236}">
                    <a16:creationId xmlns:a16="http://schemas.microsoft.com/office/drawing/2014/main" id="{056A6B82-7C33-43F0-8334-C092E0CDDE38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dirty="0"/>
              </a:p>
            </p:txBody>
          </p:sp>
          <p:sp>
            <p:nvSpPr>
              <p:cNvPr id="105" name="Полилиния: Фигура 30">
                <a:extLst>
                  <a:ext uri="{FF2B5EF4-FFF2-40B4-BE49-F238E27FC236}">
                    <a16:creationId xmlns:a16="http://schemas.microsoft.com/office/drawing/2014/main" id="{27723F6A-3B1A-4192-AACC-EEC8C8BC39B3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dirty="0"/>
              </a:p>
            </p:txBody>
          </p:sp>
          <p:sp>
            <p:nvSpPr>
              <p:cNvPr id="106" name="Полилиния: Фигура 31">
                <a:extLst>
                  <a:ext uri="{FF2B5EF4-FFF2-40B4-BE49-F238E27FC236}">
                    <a16:creationId xmlns:a16="http://schemas.microsoft.com/office/drawing/2014/main" id="{7578A29F-0AEA-464A-9B2E-32151A09D89A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dirty="0"/>
              </a:p>
            </p:txBody>
          </p:sp>
          <p:sp>
            <p:nvSpPr>
              <p:cNvPr id="107" name="Полилиния: фигура 32">
                <a:extLst>
                  <a:ext uri="{FF2B5EF4-FFF2-40B4-BE49-F238E27FC236}">
                    <a16:creationId xmlns:a16="http://schemas.microsoft.com/office/drawing/2014/main" id="{E425DF60-E866-46FE-AFE1-D011F92E8A3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dirty="0"/>
              </a:p>
            </p:txBody>
          </p:sp>
          <p:sp>
            <p:nvSpPr>
              <p:cNvPr id="108" name="Полилиния: Фигура 33">
                <a:extLst>
                  <a:ext uri="{FF2B5EF4-FFF2-40B4-BE49-F238E27FC236}">
                    <a16:creationId xmlns:a16="http://schemas.microsoft.com/office/drawing/2014/main" id="{6DE7EA05-4560-4F9F-88C4-879C77825B87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93" name="Полилиния: Фигура 19">
              <a:extLst>
                <a:ext uri="{FF2B5EF4-FFF2-40B4-BE49-F238E27FC236}">
                  <a16:creationId xmlns:a16="http://schemas.microsoft.com/office/drawing/2014/main" id="{1483A15E-3B1A-43AE-B898-D2C9D660EB3A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4" name="Полилиния: Фигура 20">
              <a:extLst>
                <a:ext uri="{FF2B5EF4-FFF2-40B4-BE49-F238E27FC236}">
                  <a16:creationId xmlns:a16="http://schemas.microsoft.com/office/drawing/2014/main" id="{C8670B36-9585-4804-B968-1EC7B769F776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5" name="Полилиния: Фигура 21">
              <a:extLst>
                <a:ext uri="{FF2B5EF4-FFF2-40B4-BE49-F238E27FC236}">
                  <a16:creationId xmlns:a16="http://schemas.microsoft.com/office/drawing/2014/main" id="{19D82A14-195E-4086-8E10-48078B0DFE4B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6" name="Полилиния: Фигура 22">
              <a:extLst>
                <a:ext uri="{FF2B5EF4-FFF2-40B4-BE49-F238E27FC236}">
                  <a16:creationId xmlns:a16="http://schemas.microsoft.com/office/drawing/2014/main" id="{AAEAC0F4-3CCE-44F7-B493-672DC2E54B94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8" name="Полилиния: Фигура 23">
              <a:extLst>
                <a:ext uri="{FF2B5EF4-FFF2-40B4-BE49-F238E27FC236}">
                  <a16:creationId xmlns:a16="http://schemas.microsoft.com/office/drawing/2014/main" id="{1C5D5271-534B-4EC9-93B6-780F86B6C440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9" name="Полилиния: Фигура 24">
              <a:extLst>
                <a:ext uri="{FF2B5EF4-FFF2-40B4-BE49-F238E27FC236}">
                  <a16:creationId xmlns:a16="http://schemas.microsoft.com/office/drawing/2014/main" id="{B9F2CCB2-72FE-4E99-A2FE-E2DC43DD0918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00" name="Полилиния: Фигура 25">
              <a:extLst>
                <a:ext uri="{FF2B5EF4-FFF2-40B4-BE49-F238E27FC236}">
                  <a16:creationId xmlns:a16="http://schemas.microsoft.com/office/drawing/2014/main" id="{74E67A01-BBDF-4095-80EE-584499E925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01" name="Полилиния: Фигура 26">
              <a:extLst>
                <a:ext uri="{FF2B5EF4-FFF2-40B4-BE49-F238E27FC236}">
                  <a16:creationId xmlns:a16="http://schemas.microsoft.com/office/drawing/2014/main" id="{8A4C4D1B-2030-4B19-B1FF-57ADCEA17DC8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02" name="Полилиния: Фигура 27">
              <a:extLst>
                <a:ext uri="{FF2B5EF4-FFF2-40B4-BE49-F238E27FC236}">
                  <a16:creationId xmlns:a16="http://schemas.microsoft.com/office/drawing/2014/main" id="{37E07132-429D-4A1D-AC12-CF83E9219F3D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03" name="Полилиния: Фигура 28">
              <a:extLst>
                <a:ext uri="{FF2B5EF4-FFF2-40B4-BE49-F238E27FC236}">
                  <a16:creationId xmlns:a16="http://schemas.microsoft.com/office/drawing/2014/main" id="{75753067-6B6D-446F-B61B-53A7243B4397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BAAFC7C-6153-40AE-8E62-615513D1DA9B}"/>
              </a:ext>
            </a:extLst>
          </p:cNvPr>
          <p:cNvSpPr/>
          <p:nvPr/>
        </p:nvSpPr>
        <p:spPr>
          <a:xfrm>
            <a:off x="455011" y="950466"/>
            <a:ext cx="9791319" cy="4172827"/>
          </a:xfrm>
          <a:prstGeom prst="round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Заголовок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15" y="1284028"/>
            <a:ext cx="9470114" cy="1735989"/>
          </a:xfrm>
        </p:spPr>
        <p:txBody>
          <a:bodyPr rtlCol="0"/>
          <a:lstStyle/>
          <a:p>
            <a:pPr rtl="0">
              <a:lnSpc>
                <a:spcPct val="65000"/>
              </a:lnSpc>
            </a:pPr>
            <a:r>
              <a:rPr lang="ru-RU" sz="8800" dirty="0"/>
              <a:t>Мотивация через сознательное целеполагание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8D15CF58-1EC6-42B4-8A0D-A90221CC8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7584345" y="793289"/>
            <a:ext cx="1600379" cy="1524851"/>
            <a:chOff x="-68843" y="1795825"/>
            <a:chExt cx="1600379" cy="1524851"/>
          </a:xfrm>
        </p:grpSpPr>
        <p:sp>
          <p:nvSpPr>
            <p:cNvPr id="45" name="Полилиния: фигура 83">
              <a:extLst>
                <a:ext uri="{FF2B5EF4-FFF2-40B4-BE49-F238E27FC236}">
                  <a16:creationId xmlns:a16="http://schemas.microsoft.com/office/drawing/2014/main" id="{DC09F4E8-EE9E-46D0-A880-99BFE99D78A4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dirty="0"/>
            </a:p>
          </p:txBody>
        </p:sp>
        <p:sp>
          <p:nvSpPr>
            <p:cNvPr id="46" name="Полилиния: Фигура 84">
              <a:extLst>
                <a:ext uri="{FF2B5EF4-FFF2-40B4-BE49-F238E27FC236}">
                  <a16:creationId xmlns:a16="http://schemas.microsoft.com/office/drawing/2014/main" id="{FB68BFCB-1455-4EA4-A773-1CBA31209DDC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dirty="0"/>
            </a:p>
          </p:txBody>
        </p:sp>
        <p:sp>
          <p:nvSpPr>
            <p:cNvPr id="47" name="Полилиния: Фигура 85">
              <a:extLst>
                <a:ext uri="{FF2B5EF4-FFF2-40B4-BE49-F238E27FC236}">
                  <a16:creationId xmlns:a16="http://schemas.microsoft.com/office/drawing/2014/main" id="{CFE0736E-171D-448C-BFD8-490CD4363D4C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dirty="0"/>
            </a:p>
          </p:txBody>
        </p:sp>
        <p:sp>
          <p:nvSpPr>
            <p:cNvPr id="48" name="Полилиния: Фигура 86">
              <a:extLst>
                <a:ext uri="{FF2B5EF4-FFF2-40B4-BE49-F238E27FC236}">
                  <a16:creationId xmlns:a16="http://schemas.microsoft.com/office/drawing/2014/main" id="{295B2261-7E59-45E0-9D02-9E5BB9C280C0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dirty="0"/>
            </a:p>
          </p:txBody>
        </p:sp>
        <p:sp>
          <p:nvSpPr>
            <p:cNvPr id="49" name="Полилиния: Фигура 88">
              <a:extLst>
                <a:ext uri="{FF2B5EF4-FFF2-40B4-BE49-F238E27FC236}">
                  <a16:creationId xmlns:a16="http://schemas.microsoft.com/office/drawing/2014/main" id="{80950276-A2C9-4DF3-B6B7-B0C661EDFD8A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dirty="0"/>
            </a:p>
          </p:txBody>
        </p:sp>
        <p:sp>
          <p:nvSpPr>
            <p:cNvPr id="50" name="Полилиния: Фигура 89">
              <a:extLst>
                <a:ext uri="{FF2B5EF4-FFF2-40B4-BE49-F238E27FC236}">
                  <a16:creationId xmlns:a16="http://schemas.microsoft.com/office/drawing/2014/main" id="{B28AFA11-8EEE-4578-8513-52E46AA552DC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dirty="0"/>
            </a:p>
          </p:txBody>
        </p:sp>
        <p:sp>
          <p:nvSpPr>
            <p:cNvPr id="51" name="Полилиния: Фигура 90">
              <a:extLst>
                <a:ext uri="{FF2B5EF4-FFF2-40B4-BE49-F238E27FC236}">
                  <a16:creationId xmlns:a16="http://schemas.microsoft.com/office/drawing/2014/main" id="{3664434A-5375-4C3E-851D-57C9BEB57381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dirty="0"/>
            </a:p>
          </p:txBody>
        </p:sp>
        <p:sp>
          <p:nvSpPr>
            <p:cNvPr id="52" name="Полилиния: фигура 91">
              <a:extLst>
                <a:ext uri="{FF2B5EF4-FFF2-40B4-BE49-F238E27FC236}">
                  <a16:creationId xmlns:a16="http://schemas.microsoft.com/office/drawing/2014/main" id="{A28FC31B-8AF9-4A9B-B7E0-2DE8B5B917EA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dirty="0"/>
            </a:p>
          </p:txBody>
        </p:sp>
        <p:sp>
          <p:nvSpPr>
            <p:cNvPr id="53" name="Надпись 92">
              <a:extLst>
                <a:ext uri="{FF2B5EF4-FFF2-40B4-BE49-F238E27FC236}">
                  <a16:creationId xmlns:a16="http://schemas.microsoft.com/office/drawing/2014/main" id="{71613FFD-72F2-48CC-912D-C5D28EADE621}"/>
                </a:ext>
              </a:extLst>
            </p:cNvPr>
            <p:cNvSpPr txBox="1"/>
            <p:nvPr/>
          </p:nvSpPr>
          <p:spPr>
            <a:xfrm>
              <a:off x="134201" y="1929866"/>
              <a:ext cx="1194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sz="1600" b="1" dirty="0">
                  <a:solidFill>
                    <a:schemeClr val="bg1"/>
                  </a:solidFill>
                </a:rPr>
                <a:t>ЭКСПЕРТ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173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Линия времени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175" y="1301353"/>
            <a:ext cx="5056306" cy="4037028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ru-RU" noProof="0" dirty="0"/>
              <a:t>Тема урока: Образ «маленького человека» в повести Н.В. Гоголя «Шинель».</a:t>
            </a:r>
          </a:p>
          <a:p>
            <a:pPr>
              <a:lnSpc>
                <a:spcPct val="100000"/>
              </a:lnSpc>
            </a:pPr>
            <a:endParaRPr lang="ru-RU" noProof="0" dirty="0"/>
          </a:p>
          <a:p>
            <a:pPr>
              <a:lnSpc>
                <a:spcPct val="100000"/>
              </a:lnSpc>
            </a:pPr>
            <a:r>
              <a:rPr lang="ru-RU" dirty="0"/>
              <a:t>Цель урока: проследить традицию изображения «маленького человека» в повести Н. В. Гоголя «Шинель» и в русской литературе на примере образа Башмачкина.</a:t>
            </a:r>
            <a:endParaRPr lang="ru-RU" noProof="1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817768" y="6366107"/>
            <a:ext cx="2236703" cy="407672"/>
          </a:xfrm>
        </p:spPr>
        <p:txBody>
          <a:bodyPr rtlCol="0"/>
          <a:lstStyle/>
          <a:p>
            <a:pPr rtl="0"/>
            <a:fld id="{058DB212-BFA2-403F-85EF-DFD3FF6D973A}" type="slidenum">
              <a:rPr lang="ru-RU" smtClean="0"/>
              <a:pPr rtl="0"/>
              <a:t>3</a:t>
            </a:fld>
            <a:endParaRPr lang="ru-RU" dirty="0"/>
          </a:p>
        </p:txBody>
      </p:sp>
      <p:pic>
        <p:nvPicPr>
          <p:cNvPr id="7" name="Рисунок 6" descr="Изображение, содержащее текст, знак&#10;&#10;Описание создано автоматически">
            <a:extLst>
              <a:ext uri="{FF2B5EF4-FFF2-40B4-BE49-F238E27FC236}">
                <a16:creationId xmlns:a16="http://schemas.microsoft.com/office/drawing/2014/main" id="{03215AB3-41BA-4598-B7AF-641C49AB8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027" y="4610727"/>
            <a:ext cx="1383678" cy="13897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A588CE-4BD5-4DF4-A5C2-A9C57686CC6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2447" b="2447"/>
          <a:stretch>
            <a:fillRect/>
          </a:stretch>
        </p:blipFill>
        <p:spPr>
          <a:xfrm rot="225446">
            <a:off x="6163658" y="568520"/>
            <a:ext cx="5526418" cy="5256549"/>
          </a:xfr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276691" y="5586258"/>
            <a:ext cx="1012825" cy="1012825"/>
            <a:chOff x="7950627" y="2930800"/>
            <a:chExt cx="1012825" cy="1012825"/>
          </a:xfrm>
        </p:grpSpPr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5190271" y="454624"/>
            <a:ext cx="1422447" cy="962244"/>
            <a:chOff x="228294" y="3266533"/>
            <a:chExt cx="971550" cy="657225"/>
          </a:xfrm>
        </p:grpSpPr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69" name="Полилиния: фигура 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0" name="Полилиния: фигура 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1" name="Полилиния: фигура 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2" name="Полилиния: Фигура 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3" name="Полилиния: фигура 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4" name="Полилиния: Фигура 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7" name="Полилиния: Фигура 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8" name="Полилиния: Фигура 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2" name="Полилиния: фигура 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8" name="Полилиния: Фигура 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1" name="Полилиния: Фигура 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83D4E07-6543-40B5-A123-95858C2D8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8" y="4875431"/>
            <a:ext cx="2049463" cy="204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CB549F46-286E-4D11-9B05-3772D7CFF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382784" y="5171328"/>
            <a:ext cx="1219200" cy="914400"/>
            <a:chOff x="3403719" y="943599"/>
            <a:chExt cx="1219200" cy="914400"/>
          </a:xfrm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4" name="Полилиния: Фигура 33">
              <a:extLst>
                <a:ext uri="{FF2B5EF4-FFF2-40B4-BE49-F238E27FC236}">
                  <a16:creationId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Использование образа</a:t>
            </a: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79654" y="126985"/>
            <a:ext cx="1652462" cy="899905"/>
            <a:chOff x="69329" y="3410351"/>
            <a:chExt cx="1128654" cy="614647"/>
          </a:xfrm>
        </p:grpSpPr>
        <p:sp>
          <p:nvSpPr>
            <p:cNvPr id="69" name="Полилиния: фигура 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0" name="Полилиния: фигура 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1" name="Полилиния: фигура 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2" name="Полилиния: Фигура 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817768" y="6366107"/>
            <a:ext cx="2236703" cy="341392"/>
          </a:xfrm>
        </p:spPr>
        <p:txBody>
          <a:bodyPr rtlCol="0"/>
          <a:lstStyle/>
          <a:p>
            <a:pPr rtl="0"/>
            <a:fld id="{058DB212-BFA2-403F-85EF-DFD3FF6D973A}" type="slidenum">
              <a:rPr lang="ru-RU" smtClean="0"/>
              <a:pPr rtl="0"/>
              <a:t>4</a:t>
            </a:fld>
            <a:endParaRPr lang="ru-RU" dirty="0"/>
          </a:p>
        </p:txBody>
      </p:sp>
      <p:pic>
        <p:nvPicPr>
          <p:cNvPr id="7" name="Рисунок 6" descr="Эмблема&#10;&#10;Описание создано автоматически">
            <a:extLst>
              <a:ext uri="{FF2B5EF4-FFF2-40B4-BE49-F238E27FC236}">
                <a16:creationId xmlns:a16="http://schemas.microsoft.com/office/drawing/2014/main" id="{730CE429-C380-497D-B278-32AF48FF4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34" y="5427445"/>
            <a:ext cx="1273959" cy="1280054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D8F34F35-5537-441C-97D0-53D84A8EBD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0" y="1852623"/>
            <a:ext cx="6024270" cy="3537257"/>
          </a:xfrm>
        </p:spPr>
        <p:txBody>
          <a:bodyPr/>
          <a:lstStyle/>
          <a:p>
            <a:pPr marL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Mangal" panose="02040503050203030202" pitchFamily="18" charset="0"/>
              </a:rPr>
              <a:t>Тема урока: Приём антитезы в повести Н.В. Гоголя «Тарас Бульба».</a:t>
            </a:r>
            <a:endParaRPr lang="ru-RU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Mangal" panose="02040503050203030202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Mangal" panose="02040503050203030202" pitchFamily="18" charset="0"/>
              </a:rPr>
              <a:t>Цель урока: проследить, с какой целью Н.В. Гоголь использует приём антитезы в повести «Тарас Бульба» при создании образов Остапа 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Mangal" panose="02040503050203030202" pitchFamily="18" charset="0"/>
              </a:rPr>
              <a:t>Андрия</a:t>
            </a:r>
            <a:r>
              <a:rPr lang="ru-RU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Mangal" panose="02040503050203030202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Mangal" panose="02040503050203030202" pitchFamily="18" charset="0"/>
            </a:endParaRPr>
          </a:p>
          <a:p>
            <a:endParaRPr lang="ru-RU" sz="2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C9E401C-374F-4304-99B4-5FEFBB901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5338">
            <a:off x="285508" y="1418685"/>
            <a:ext cx="5327915" cy="377952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DA4FF28-067D-453F-AD07-00CE29745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085" y="4689657"/>
            <a:ext cx="1798476" cy="137781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AE788D7-14E0-4B1E-8199-7C5AEA78C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0215" y="129109"/>
            <a:ext cx="2049463" cy="204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Прием подводящего диалога</a:t>
            </a:r>
            <a:br>
              <a:rPr lang="ru-RU" dirty="0"/>
            </a:br>
            <a:r>
              <a:rPr lang="ru-RU" dirty="0"/>
              <a:t>или «Компас"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355" y="1443790"/>
            <a:ext cx="6164968" cy="3789947"/>
          </a:xfrm>
        </p:spPr>
        <p:txBody>
          <a:bodyPr rtlCol="0"/>
          <a:lstStyle/>
          <a:p>
            <a:pPr marL="9017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Mangal" panose="02040503050203030202" pitchFamily="18" charset="0"/>
              </a:rPr>
              <a:t>Тема урока: Черты сходства и различия народной и литературной сказки </a:t>
            </a:r>
            <a:r>
              <a:rPr lang="ru-RU" sz="2800" dirty="0">
                <a:latin typeface="Times New Roman" panose="02020603050405020304" pitchFamily="18" charset="0"/>
                <a:ea typeface="DengXian" panose="02010600030101010101" pitchFamily="2" charset="-122"/>
                <a:cs typeface="Mangal" panose="02040503050203030202" pitchFamily="18" charset="0"/>
              </a:rPr>
              <a:t>в поэме А</a:t>
            </a:r>
            <a:r>
              <a:rPr lang="ru-RU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Mangal" panose="02040503050203030202" pitchFamily="18" charset="0"/>
              </a:rPr>
              <a:t>. С. Пушкина «Руслан и Людмила».</a:t>
            </a:r>
            <a:endParaRPr lang="ru-RU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Mangal" panose="02040503050203030202" pitchFamily="18" charset="0"/>
            </a:endParaRPr>
          </a:p>
          <a:p>
            <a:pPr marL="9017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Mangal" panose="02040503050203030202" pitchFamily="18" charset="0"/>
              </a:rPr>
              <a:t>Цель урока: выявить традиции русской народной сказки в поэме А.С. Пушкина «Руслан и Людмила».</a:t>
            </a:r>
            <a:endParaRPr lang="ru-RU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69642" y="6366107"/>
            <a:ext cx="2284829" cy="371577"/>
          </a:xfrm>
        </p:spPr>
        <p:txBody>
          <a:bodyPr rtlCol="0"/>
          <a:lstStyle/>
          <a:p>
            <a:pPr rtl="0"/>
            <a:fld id="{058DB212-BFA2-403F-85EF-DFD3FF6D973A}" type="slidenum">
              <a:rPr lang="ru-RU" smtClean="0"/>
              <a:pPr rtl="0"/>
              <a:t>5</a:t>
            </a:fld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03B8AB9-7FB4-48A7-8B4C-DB33E446C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5690">
            <a:off x="7060366" y="1048047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Изображение, содержащее текст, знак&#10;&#10;Описание создано автоматически">
            <a:extLst>
              <a:ext uri="{FF2B5EF4-FFF2-40B4-BE49-F238E27FC236}">
                <a16:creationId xmlns:a16="http://schemas.microsoft.com/office/drawing/2014/main" id="{610DEBFB-4CEF-42B5-96D2-6253892A1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664" y="5481940"/>
            <a:ext cx="1383678" cy="138977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Прием-символ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76345" y="1534026"/>
            <a:ext cx="6164968" cy="3789947"/>
          </a:xfrm>
        </p:spPr>
        <p:txBody>
          <a:bodyPr rtlCol="0"/>
          <a:lstStyle/>
          <a:p>
            <a:pPr marL="9017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Mangal" panose="02040503050203030202" pitchFamily="18" charset="0"/>
              </a:rPr>
              <a:t>Тема: Подвиг безумия в рассказе В. Гаршина «Красный цветок».</a:t>
            </a:r>
          </a:p>
          <a:p>
            <a:pPr marL="90170" algn="just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latin typeface="Times New Roman" panose="02020603050405020304" pitchFamily="18" charset="0"/>
              <a:ea typeface="DengXian" panose="02010600030101010101" pitchFamily="2" charset="-122"/>
              <a:cs typeface="Mangal" panose="02040503050203030202" pitchFamily="18" charset="0"/>
            </a:endParaRPr>
          </a:p>
          <a:p>
            <a:pPr marL="9017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Mangal" panose="02040503050203030202" pitchFamily="18" charset="0"/>
              </a:rPr>
              <a:t>Цель урока: проследить роль образа-символа в раскрытии идеи рассказа.</a:t>
            </a:r>
            <a:endParaRPr lang="ru-RU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93705" y="6366107"/>
            <a:ext cx="2260766" cy="446280"/>
          </a:xfrm>
        </p:spPr>
        <p:txBody>
          <a:bodyPr rtlCol="0"/>
          <a:lstStyle/>
          <a:p>
            <a:pPr rtl="0"/>
            <a:fld id="{058DB212-BFA2-403F-85EF-DFD3FF6D973A}" type="slidenum">
              <a:rPr lang="ru-RU" smtClean="0"/>
              <a:pPr rtl="0"/>
              <a:t>6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A04192-0EB0-4A0D-8B4C-38BC94567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53509">
            <a:off x="753829" y="1409099"/>
            <a:ext cx="4761905" cy="476190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22E223D-A9D8-449C-A9AB-2F38D432E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60045">
            <a:off x="5829460" y="5244667"/>
            <a:ext cx="1513987" cy="1451769"/>
            <a:chOff x="7976201" y="850024"/>
            <a:chExt cx="1137481" cy="1090735"/>
          </a:xfrm>
        </p:grpSpPr>
        <p:sp>
          <p:nvSpPr>
            <p:cNvPr id="10" name="Полилиния: Фигура 35">
              <a:extLst>
                <a:ext uri="{FF2B5EF4-FFF2-40B4-BE49-F238E27FC236}">
                  <a16:creationId xmlns:a16="http://schemas.microsoft.com/office/drawing/2014/main" id="{78EDA068-6E48-44F8-B7E6-F9FAFD0C064F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1" name="Полилиния: Фигура 36">
              <a:extLst>
                <a:ext uri="{FF2B5EF4-FFF2-40B4-BE49-F238E27FC236}">
                  <a16:creationId xmlns:a16="http://schemas.microsoft.com/office/drawing/2014/main" id="{BBAA78D0-6B62-4DFA-976B-DC85ECFF820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2" name="Полилиния: Фигура 37">
              <a:extLst>
                <a:ext uri="{FF2B5EF4-FFF2-40B4-BE49-F238E27FC236}">
                  <a16:creationId xmlns:a16="http://schemas.microsoft.com/office/drawing/2014/main" id="{88CFAF25-C12D-4C28-8DB0-7C97574772A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3" name="Полилиния: Фигура 38">
              <a:extLst>
                <a:ext uri="{FF2B5EF4-FFF2-40B4-BE49-F238E27FC236}">
                  <a16:creationId xmlns:a16="http://schemas.microsoft.com/office/drawing/2014/main" id="{F7F1D1DA-A141-45ED-B99C-31839F88CABC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4" name="Полилиния: Фигура 39">
              <a:extLst>
                <a:ext uri="{FF2B5EF4-FFF2-40B4-BE49-F238E27FC236}">
                  <a16:creationId xmlns:a16="http://schemas.microsoft.com/office/drawing/2014/main" id="{B2C9778F-8542-4DB6-914F-C4E4C632AAC5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5" name="Полилиния: Фигура 40">
              <a:extLst>
                <a:ext uri="{FF2B5EF4-FFF2-40B4-BE49-F238E27FC236}">
                  <a16:creationId xmlns:a16="http://schemas.microsoft.com/office/drawing/2014/main" id="{87765EE7-DE88-4310-AC87-076730186725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6" name="Полилиния: Фигура 41">
              <a:extLst>
                <a:ext uri="{FF2B5EF4-FFF2-40B4-BE49-F238E27FC236}">
                  <a16:creationId xmlns:a16="http://schemas.microsoft.com/office/drawing/2014/main" id="{E3084FCA-BEE7-4E5E-928E-8FB59F49DC34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7" name="Полилиния: Фигура 42">
              <a:extLst>
                <a:ext uri="{FF2B5EF4-FFF2-40B4-BE49-F238E27FC236}">
                  <a16:creationId xmlns:a16="http://schemas.microsoft.com/office/drawing/2014/main" id="{5EBBE292-1830-4F3D-9E62-74E74AAF2846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9" name="Полилиния: Фигура 43">
              <a:extLst>
                <a:ext uri="{FF2B5EF4-FFF2-40B4-BE49-F238E27FC236}">
                  <a16:creationId xmlns:a16="http://schemas.microsoft.com/office/drawing/2014/main" id="{9C849FE1-BDDB-4987-BF05-942372C5E9E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0" name="Полилиния: Фигура 44">
              <a:extLst>
                <a:ext uri="{FF2B5EF4-FFF2-40B4-BE49-F238E27FC236}">
                  <a16:creationId xmlns:a16="http://schemas.microsoft.com/office/drawing/2014/main" id="{78F51658-4A70-46FF-9B79-1742B0DF0B88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1" name="Полилиния: Фигура 45">
              <a:extLst>
                <a:ext uri="{FF2B5EF4-FFF2-40B4-BE49-F238E27FC236}">
                  <a16:creationId xmlns:a16="http://schemas.microsoft.com/office/drawing/2014/main" id="{E82867A1-20B5-43AA-9EDA-9FB13F1BA6FC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2" name="Полилиния: Фигура 46">
              <a:extLst>
                <a:ext uri="{FF2B5EF4-FFF2-40B4-BE49-F238E27FC236}">
                  <a16:creationId xmlns:a16="http://schemas.microsoft.com/office/drawing/2014/main" id="{F9A116A8-0890-4364-9E69-D8D0DBF9C384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3" name="Полилиния: Фигура 47">
              <a:extLst>
                <a:ext uri="{FF2B5EF4-FFF2-40B4-BE49-F238E27FC236}">
                  <a16:creationId xmlns:a16="http://schemas.microsoft.com/office/drawing/2014/main" id="{A81C6DFB-403C-4236-8204-8FB8DB8AE608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pic>
        <p:nvPicPr>
          <p:cNvPr id="24" name="Рисунок 23" descr="Сине-белая эмблема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6F50F298-93FC-4E4A-8E60-22982AFEF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5726" y="2175678"/>
            <a:ext cx="1158144" cy="1158144"/>
          </a:xfrm>
          <a:prstGeom prst="rect">
            <a:avLst/>
          </a:prstGeom>
        </p:spPr>
      </p:pic>
      <p:pic>
        <p:nvPicPr>
          <p:cNvPr id="26" name="Рисунок 25" descr="Эмблема&#10;&#10;Описание создано автоматически">
            <a:extLst>
              <a:ext uri="{FF2B5EF4-FFF2-40B4-BE49-F238E27FC236}">
                <a16:creationId xmlns:a16="http://schemas.microsoft.com/office/drawing/2014/main" id="{39822B6A-868D-412F-9B17-44EB44D130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515">
            <a:off x="6582207" y="79922"/>
            <a:ext cx="1273959" cy="12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3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Края книг со страницами на полке" title="Края книг со страницами на полке">
            <a:extLst>
              <a:ext uri="{FF2B5EF4-FFF2-40B4-BE49-F238E27FC236}">
                <a16:creationId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586" y="201843"/>
            <a:ext cx="11703600" cy="6415904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796349">
            <a:off x="439822" y="2871371"/>
            <a:ext cx="7626690" cy="2195559"/>
          </a:xfrm>
        </p:spPr>
        <p:txBody>
          <a:bodyPr rtlCol="0"/>
          <a:lstStyle/>
          <a:p>
            <a:pPr rtl="0">
              <a:lnSpc>
                <a:spcPts val="5500"/>
              </a:lnSpc>
            </a:pPr>
            <a:r>
              <a:rPr lang="ru-RU" sz="8000" dirty="0"/>
              <a:t>Спасибо</a:t>
            </a:r>
            <a:r>
              <a:rPr lang="ru-RU" dirty="0"/>
              <a:t> </a:t>
            </a:r>
            <a:r>
              <a:rPr lang="ru-RU" sz="8000" dirty="0"/>
              <a:t>за внимание!</a:t>
            </a: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D70B51DB-358C-4856-9A42-84377D97B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007636" y="3646056"/>
            <a:ext cx="1219200" cy="914400"/>
            <a:chOff x="3403719" y="943599"/>
            <a:chExt cx="1219200" cy="914400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6F1BF026-6B89-4B30-B3A4-1B5C4F5FBA2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69" name="Полилиния: фигура 68">
              <a:extLst>
                <a:ext uri="{FF2B5EF4-FFF2-40B4-BE49-F238E27FC236}">
                  <a16:creationId xmlns:a16="http://schemas.microsoft.com/office/drawing/2014/main" id="{8F7D7F06-904A-4E30-ABFF-2C127AF44C2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0" name="Полилиния: фигура 69">
              <a:extLst>
                <a:ext uri="{FF2B5EF4-FFF2-40B4-BE49-F238E27FC236}">
                  <a16:creationId xmlns:a16="http://schemas.microsoft.com/office/drawing/2014/main" id="{A27AC243-A317-46BE-BDF7-B87369B97456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1" name="Полилиния: фигура 70">
              <a:extLst>
                <a:ext uri="{FF2B5EF4-FFF2-40B4-BE49-F238E27FC236}">
                  <a16:creationId xmlns:a16="http://schemas.microsoft.com/office/drawing/2014/main" id="{0C1B9058-59D5-4CC1-BB76-17336F8A08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2" name="Полилиния: Фигура 71">
              <a:extLst>
                <a:ext uri="{FF2B5EF4-FFF2-40B4-BE49-F238E27FC236}">
                  <a16:creationId xmlns:a16="http://schemas.microsoft.com/office/drawing/2014/main" id="{985CB02E-9F0D-407E-BEF9-519AFCFA0E77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3" name="Полилиния: фигура 72">
              <a:extLst>
                <a:ext uri="{FF2B5EF4-FFF2-40B4-BE49-F238E27FC236}">
                  <a16:creationId xmlns:a16="http://schemas.microsoft.com/office/drawing/2014/main" id="{B09E2250-B080-4831-850A-A636F0FF3DB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4" name="Полилиния: Фигура 73">
              <a:extLst>
                <a:ext uri="{FF2B5EF4-FFF2-40B4-BE49-F238E27FC236}">
                  <a16:creationId xmlns:a16="http://schemas.microsoft.com/office/drawing/2014/main" id="{4C3CC58D-5174-4984-9CB6-348239DE146B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CCAEB83B-FF38-4979-8441-84E2EE86A33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26819125-5A8E-4680-AD2E-6B9504EA1D1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7" name="Полилиния: Фигура 76">
              <a:extLst>
                <a:ext uri="{FF2B5EF4-FFF2-40B4-BE49-F238E27FC236}">
                  <a16:creationId xmlns:a16="http://schemas.microsoft.com/office/drawing/2014/main" id="{E9A52987-EF09-4187-A247-A30CF56BDDC8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8" name="Полилиния: Фигура 77">
              <a:extLst>
                <a:ext uri="{FF2B5EF4-FFF2-40B4-BE49-F238E27FC236}">
                  <a16:creationId xmlns:a16="http://schemas.microsoft.com/office/drawing/2014/main" id="{B9F7700E-0256-43AC-946C-48A9C81B38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A917E5E1-FDA4-44CC-B788-22A1D84EFF3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382A76BF-1225-4B29-9F4B-52DBE46CA926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4CAAF37E-097E-4510-B5C6-C9D1BC9749C6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2" name="Полилиния: фигура 81">
              <a:extLst>
                <a:ext uri="{FF2B5EF4-FFF2-40B4-BE49-F238E27FC236}">
                  <a16:creationId xmlns:a16="http://schemas.microsoft.com/office/drawing/2014/main" id="{D1E98895-800E-4630-8EE8-19FB97591C0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5CE4821B-1EE4-45C2-9BEC-8FC4B2BCD288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4" name="Полилиния: фигура 83">
              <a:extLst>
                <a:ext uri="{FF2B5EF4-FFF2-40B4-BE49-F238E27FC236}">
                  <a16:creationId xmlns:a16="http://schemas.microsoft.com/office/drawing/2014/main" id="{FEE3E998-DE32-40BE-9256-FB1F06C94E35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1C5EA777-BCBE-42FA-9C17-CB8B71EEE1C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C8E1400A-9B64-493B-AAE6-ABD16DDF6D4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5E531B6E-BA6C-433C-BF47-ABC26ABDEA5B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id="{8CAE7C42-E847-40C9-9916-2C694C64584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D54F73F-DF48-4CD2-A825-C5783FE4B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290876" y="379554"/>
            <a:ext cx="1424651" cy="1097682"/>
            <a:chOff x="967966" y="847100"/>
            <a:chExt cx="1424651" cy="1097682"/>
          </a:xfrm>
        </p:grpSpPr>
        <p:sp>
          <p:nvSpPr>
            <p:cNvPr id="90" name="Полилиния: Фигура 89">
              <a:extLst>
                <a:ext uri="{FF2B5EF4-FFF2-40B4-BE49-F238E27FC236}">
                  <a16:creationId xmlns:a16="http://schemas.microsoft.com/office/drawing/2014/main" id="{55A48841-6B5F-4FBC-AADA-69E6134B487C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1" name="Полилиния: Фигура 90">
              <a:extLst>
                <a:ext uri="{FF2B5EF4-FFF2-40B4-BE49-F238E27FC236}">
                  <a16:creationId xmlns:a16="http://schemas.microsoft.com/office/drawing/2014/main" id="{58CF147B-90F3-4C43-8203-323FBE31B5AC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2" name="Полилиния: фигура 91">
              <a:extLst>
                <a:ext uri="{FF2B5EF4-FFF2-40B4-BE49-F238E27FC236}">
                  <a16:creationId xmlns:a16="http://schemas.microsoft.com/office/drawing/2014/main" id="{89BBBD49-1D8C-4F18-9104-2D2C1837983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3" name="Полилиния: Фигура 92">
              <a:extLst>
                <a:ext uri="{FF2B5EF4-FFF2-40B4-BE49-F238E27FC236}">
                  <a16:creationId xmlns:a16="http://schemas.microsoft.com/office/drawing/2014/main" id="{7712BB90-2A49-4B89-8ED4-84987AA476DD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id="{9A33FBC2-D9E8-4019-B2F5-42B5765FF38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105" name="Полилиния: фигура 104">
                <a:extLst>
                  <a:ext uri="{FF2B5EF4-FFF2-40B4-BE49-F238E27FC236}">
                    <a16:creationId xmlns:a16="http://schemas.microsoft.com/office/drawing/2014/main" id="{3C11EC5B-EE6D-475D-B8EE-66032F70DDD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dirty="0"/>
              </a:p>
            </p:txBody>
          </p:sp>
          <p:sp>
            <p:nvSpPr>
              <p:cNvPr id="106" name="Полилиния: Фигура 105">
                <a:extLst>
                  <a:ext uri="{FF2B5EF4-FFF2-40B4-BE49-F238E27FC236}">
                    <a16:creationId xmlns:a16="http://schemas.microsoft.com/office/drawing/2014/main" id="{93621B9C-B5DB-461D-A4FC-6340AECE9B5F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dirty="0"/>
              </a:p>
            </p:txBody>
          </p:sp>
          <p:sp>
            <p:nvSpPr>
              <p:cNvPr id="107" name="Полилиния: Фигура 106">
                <a:extLst>
                  <a:ext uri="{FF2B5EF4-FFF2-40B4-BE49-F238E27FC236}">
                    <a16:creationId xmlns:a16="http://schemas.microsoft.com/office/drawing/2014/main" id="{4CBA0125-F2D1-4665-855B-9CFE56AE9E39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dirty="0"/>
              </a:p>
            </p:txBody>
          </p:sp>
          <p:sp>
            <p:nvSpPr>
              <p:cNvPr id="108" name="Полилиния: Фигура 107">
                <a:extLst>
                  <a:ext uri="{FF2B5EF4-FFF2-40B4-BE49-F238E27FC236}">
                    <a16:creationId xmlns:a16="http://schemas.microsoft.com/office/drawing/2014/main" id="{8272FB8E-D1DB-436C-9D81-531526410DE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dirty="0"/>
              </a:p>
            </p:txBody>
          </p:sp>
          <p:sp>
            <p:nvSpPr>
              <p:cNvPr id="109" name="Полилиния: Фигура 108">
                <a:extLst>
                  <a:ext uri="{FF2B5EF4-FFF2-40B4-BE49-F238E27FC236}">
                    <a16:creationId xmlns:a16="http://schemas.microsoft.com/office/drawing/2014/main" id="{DC4D2545-F6C6-452E-8AEB-5FE79C3F12E7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95" name="Полилиния: фигура 94">
              <a:extLst>
                <a:ext uri="{FF2B5EF4-FFF2-40B4-BE49-F238E27FC236}">
                  <a16:creationId xmlns:a16="http://schemas.microsoft.com/office/drawing/2014/main" id="{6CEE48C6-0E16-4A97-88A0-5C4BE8E7A0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6" name="Полилиния: фигура 95">
              <a:extLst>
                <a:ext uri="{FF2B5EF4-FFF2-40B4-BE49-F238E27FC236}">
                  <a16:creationId xmlns:a16="http://schemas.microsoft.com/office/drawing/2014/main" id="{B8FEFC74-78B2-4A08-A791-CA1B9E78BC9D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7" name="Полилиния: фигура 96">
              <a:extLst>
                <a:ext uri="{FF2B5EF4-FFF2-40B4-BE49-F238E27FC236}">
                  <a16:creationId xmlns:a16="http://schemas.microsoft.com/office/drawing/2014/main" id="{FD79B303-7123-442C-9C30-114081F0FA3F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8" name="Полилиния: фигура 97">
              <a:extLst>
                <a:ext uri="{FF2B5EF4-FFF2-40B4-BE49-F238E27FC236}">
                  <a16:creationId xmlns:a16="http://schemas.microsoft.com/office/drawing/2014/main" id="{9C93990F-CEFD-4DC8-B1B3-9026D76EF62E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9" name="Полилиния: фигура 98">
              <a:extLst>
                <a:ext uri="{FF2B5EF4-FFF2-40B4-BE49-F238E27FC236}">
                  <a16:creationId xmlns:a16="http://schemas.microsoft.com/office/drawing/2014/main" id="{98B679A9-99C9-4E80-80D2-B13E5386BF62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00" name="Полилиния: Фигура 99">
              <a:extLst>
                <a:ext uri="{FF2B5EF4-FFF2-40B4-BE49-F238E27FC236}">
                  <a16:creationId xmlns:a16="http://schemas.microsoft.com/office/drawing/2014/main" id="{C33CADF4-22C6-45E8-94A0-D868A498C86C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01" name="Полилиния: Фигура 100">
              <a:extLst>
                <a:ext uri="{FF2B5EF4-FFF2-40B4-BE49-F238E27FC236}">
                  <a16:creationId xmlns:a16="http://schemas.microsoft.com/office/drawing/2014/main" id="{0045D1B2-49AB-463A-B6D5-4F9D1EF0AB26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02" name="Полилиния: фигура 101">
              <a:extLst>
                <a:ext uri="{FF2B5EF4-FFF2-40B4-BE49-F238E27FC236}">
                  <a16:creationId xmlns:a16="http://schemas.microsoft.com/office/drawing/2014/main" id="{6E27D2C8-C0ED-49C5-AF2E-13880C80B1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03" name="Полилиния: фигура 102">
              <a:extLst>
                <a:ext uri="{FF2B5EF4-FFF2-40B4-BE49-F238E27FC236}">
                  <a16:creationId xmlns:a16="http://schemas.microsoft.com/office/drawing/2014/main" id="{13AF2D72-229B-4202-88F1-4CE0C7D99A8F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04" name="Полилиния: Фигура 103">
              <a:extLst>
                <a:ext uri="{FF2B5EF4-FFF2-40B4-BE49-F238E27FC236}">
                  <a16:creationId xmlns:a16="http://schemas.microsoft.com/office/drawing/2014/main" id="{EADAF69D-B97C-47BF-86AF-A84B6E37495F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2BB62878-4165-425B-8050-03CCF7C9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0349460" y="2302119"/>
            <a:ext cx="1137481" cy="1090735"/>
            <a:chOff x="7976201" y="850024"/>
            <a:chExt cx="1137481" cy="1090735"/>
          </a:xfrm>
        </p:grpSpPr>
        <p:sp>
          <p:nvSpPr>
            <p:cNvPr id="132" name="Полилиния: Фигура 131">
              <a:extLst>
                <a:ext uri="{FF2B5EF4-FFF2-40B4-BE49-F238E27FC236}">
                  <a16:creationId xmlns:a16="http://schemas.microsoft.com/office/drawing/2014/main" id="{C2C5C432-0735-4D54-A8D5-B3E55F1C894F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33" name="Полилиния: Фигура 132">
              <a:extLst>
                <a:ext uri="{FF2B5EF4-FFF2-40B4-BE49-F238E27FC236}">
                  <a16:creationId xmlns:a16="http://schemas.microsoft.com/office/drawing/2014/main" id="{E5B64C68-25A8-4C8E-8FDF-1B46FD3DFBB3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34" name="Полилиния: Фигура 133">
              <a:extLst>
                <a:ext uri="{FF2B5EF4-FFF2-40B4-BE49-F238E27FC236}">
                  <a16:creationId xmlns:a16="http://schemas.microsoft.com/office/drawing/2014/main" id="{749B2A62-FF33-4434-9398-7D07ACD9FC5C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35" name="Полилиния: Фигура 134">
              <a:extLst>
                <a:ext uri="{FF2B5EF4-FFF2-40B4-BE49-F238E27FC236}">
                  <a16:creationId xmlns:a16="http://schemas.microsoft.com/office/drawing/2014/main" id="{43C1B344-0955-4A1E-A28B-016BA0203129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36" name="Полилиния: Фигура 135">
              <a:extLst>
                <a:ext uri="{FF2B5EF4-FFF2-40B4-BE49-F238E27FC236}">
                  <a16:creationId xmlns:a16="http://schemas.microsoft.com/office/drawing/2014/main" id="{B3496379-D636-4EDC-9018-0B629A029DE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37" name="Полилиния: Фигура 136">
              <a:extLst>
                <a:ext uri="{FF2B5EF4-FFF2-40B4-BE49-F238E27FC236}">
                  <a16:creationId xmlns:a16="http://schemas.microsoft.com/office/drawing/2014/main" id="{FC972E6C-8CAB-4A09-BA45-D793EF93D05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38" name="Полилиния: Фигура 137">
              <a:extLst>
                <a:ext uri="{FF2B5EF4-FFF2-40B4-BE49-F238E27FC236}">
                  <a16:creationId xmlns:a16="http://schemas.microsoft.com/office/drawing/2014/main" id="{54E4CDD1-46D1-48C0-A6C7-C7F2CF999EB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39" name="Полилиния: Фигура 138">
              <a:extLst>
                <a:ext uri="{FF2B5EF4-FFF2-40B4-BE49-F238E27FC236}">
                  <a16:creationId xmlns:a16="http://schemas.microsoft.com/office/drawing/2014/main" id="{001F231F-40CD-4ACD-9BA5-47C36CCE90A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40" name="Полилиния: Фигура 139">
              <a:extLst>
                <a:ext uri="{FF2B5EF4-FFF2-40B4-BE49-F238E27FC236}">
                  <a16:creationId xmlns:a16="http://schemas.microsoft.com/office/drawing/2014/main" id="{E51D9128-2B44-4D6F-A754-007D3FDA427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41" name="Полилиния: Фигура 140">
              <a:extLst>
                <a:ext uri="{FF2B5EF4-FFF2-40B4-BE49-F238E27FC236}">
                  <a16:creationId xmlns:a16="http://schemas.microsoft.com/office/drawing/2014/main" id="{EE422CC6-BBD1-4E7C-80D6-9A861D56A7C3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42" name="Полилиния: Фигура 141">
              <a:extLst>
                <a:ext uri="{FF2B5EF4-FFF2-40B4-BE49-F238E27FC236}">
                  <a16:creationId xmlns:a16="http://schemas.microsoft.com/office/drawing/2014/main" id="{95A6123B-B4C2-4A2E-862C-7D597B8CE581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43" name="Полилиния: Фигура 142">
              <a:extLst>
                <a:ext uri="{FF2B5EF4-FFF2-40B4-BE49-F238E27FC236}">
                  <a16:creationId xmlns:a16="http://schemas.microsoft.com/office/drawing/2014/main" id="{1448B477-CB33-4321-8191-7E5DDC030A59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44" name="Полилиния: Фигура 143">
              <a:extLst>
                <a:ext uri="{FF2B5EF4-FFF2-40B4-BE49-F238E27FC236}">
                  <a16:creationId xmlns:a16="http://schemas.microsoft.com/office/drawing/2014/main" id="{AD42F381-E8C5-44BB-8AB1-11E4050AD0BF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grpSp>
        <p:nvGrpSpPr>
          <p:cNvPr id="242" name="Группа 241">
            <a:extLst>
              <a:ext uri="{FF2B5EF4-FFF2-40B4-BE49-F238E27FC236}">
                <a16:creationId xmlns:a16="http://schemas.microsoft.com/office/drawing/2014/main" id="{06ED3F4A-E5F5-4F47-B838-B7016B554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2628739" y="5244152"/>
            <a:ext cx="1012825" cy="1012825"/>
            <a:chOff x="7950627" y="2930800"/>
            <a:chExt cx="1012825" cy="1012825"/>
          </a:xfrm>
        </p:grpSpPr>
        <p:sp>
          <p:nvSpPr>
            <p:cNvPr id="243" name="Полилиния: Форма 242">
              <a:extLst>
                <a:ext uri="{FF2B5EF4-FFF2-40B4-BE49-F238E27FC236}">
                  <a16:creationId xmlns:a16="http://schemas.microsoft.com/office/drawing/2014/main" id="{D175E848-6B07-40B0-B4AA-5C42E49006B2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44" name="Полилиния: Форма 243">
              <a:extLst>
                <a:ext uri="{FF2B5EF4-FFF2-40B4-BE49-F238E27FC236}">
                  <a16:creationId xmlns:a16="http://schemas.microsoft.com/office/drawing/2014/main" id="{9FA72A13-2B7A-46B0-BC4A-C74D45CB4D7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45" name="Полилиния: Форма 244">
              <a:extLst>
                <a:ext uri="{FF2B5EF4-FFF2-40B4-BE49-F238E27FC236}">
                  <a16:creationId xmlns:a16="http://schemas.microsoft.com/office/drawing/2014/main" id="{6729E0F8-14D8-4A92-B21E-5D60A762103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46" name="Полилиния: Фигура 245">
              <a:extLst>
                <a:ext uri="{FF2B5EF4-FFF2-40B4-BE49-F238E27FC236}">
                  <a16:creationId xmlns:a16="http://schemas.microsoft.com/office/drawing/2014/main" id="{F1E35C3A-7BBF-429B-949F-4F1F6C79D86F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79777434-AA67-404A-998B-60F515A23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2408139" y="1760818"/>
            <a:ext cx="1456798" cy="1386228"/>
            <a:chOff x="-68843" y="1795825"/>
            <a:chExt cx="1602477" cy="1524851"/>
          </a:xfrm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5F3472A-4F4D-492E-B37D-106425C2383C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dirty="0"/>
            </a:p>
          </p:txBody>
        </p:sp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110F97A4-6F61-4396-8B2E-8B8353630E6E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10331DD1-4195-4048-A873-1DA3E5DFA3D1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dirty="0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6463E395-4DCA-42EE-ADAE-7E7EA168A2A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E92FF6E6-6B00-47F7-A788-0A11D00C180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dirty="0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696448AF-349F-444F-8AAC-733E616EA3CA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dirty="0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A89ADBAB-85BE-4C3B-8152-94FA4404DED0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dirty="0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8EF8B5C0-6389-41B8-B019-3C55B9D9EB7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600" dirty="0"/>
            </a:p>
          </p:txBody>
        </p:sp>
        <p:sp>
          <p:nvSpPr>
            <p:cNvPr id="28" name="Надпись 27">
              <a:extLst>
                <a:ext uri="{FF2B5EF4-FFF2-40B4-BE49-F238E27FC236}">
                  <a16:creationId xmlns:a16="http://schemas.microsoft.com/office/drawing/2014/main" id="{CE8E7D9B-D287-4DD6-A614-54C322A3DC96}"/>
                </a:ext>
              </a:extLst>
            </p:cNvPr>
            <p:cNvSpPr txBox="1"/>
            <p:nvPr/>
          </p:nvSpPr>
          <p:spPr>
            <a:xfrm>
              <a:off x="-55967" y="1897576"/>
              <a:ext cx="1589601" cy="64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sz="1600" b="1" dirty="0">
                  <a:solidFill>
                    <a:schemeClr val="bg1"/>
                  </a:solidFill>
                </a:rPr>
                <a:t>ЭКСПЕРТ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3DD0372C-3372-4F65-8360-225E93E29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92920" y="606410"/>
            <a:ext cx="1789339" cy="1467258"/>
            <a:chOff x="5439830" y="681154"/>
            <a:chExt cx="1789339" cy="1467258"/>
          </a:xfrm>
        </p:grpSpPr>
        <p:sp>
          <p:nvSpPr>
            <p:cNvPr id="214" name="Полилиния: Фигура 213">
              <a:extLst>
                <a:ext uri="{FF2B5EF4-FFF2-40B4-BE49-F238E27FC236}">
                  <a16:creationId xmlns:a16="http://schemas.microsoft.com/office/drawing/2014/main" id="{136015E8-ADCE-415A-8B39-856A14CA3E69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15" name="Полилиния: Форма 214">
              <a:extLst>
                <a:ext uri="{FF2B5EF4-FFF2-40B4-BE49-F238E27FC236}">
                  <a16:creationId xmlns:a16="http://schemas.microsoft.com/office/drawing/2014/main" id="{C8A16DA1-AD53-4C94-AA1C-7E47AA0B1CF2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16" name="Полилиния: Фигура 215">
              <a:extLst>
                <a:ext uri="{FF2B5EF4-FFF2-40B4-BE49-F238E27FC236}">
                  <a16:creationId xmlns:a16="http://schemas.microsoft.com/office/drawing/2014/main" id="{2C75BCA8-8F7C-4E91-A9EA-66638B0D2F9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17" name="Полилиния: Фигура 216">
              <a:extLst>
                <a:ext uri="{FF2B5EF4-FFF2-40B4-BE49-F238E27FC236}">
                  <a16:creationId xmlns:a16="http://schemas.microsoft.com/office/drawing/2014/main" id="{7FE8824B-A707-4BB5-900F-DDE09573F6FC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18" name="Полилиния: Фигура 217">
              <a:extLst>
                <a:ext uri="{FF2B5EF4-FFF2-40B4-BE49-F238E27FC236}">
                  <a16:creationId xmlns:a16="http://schemas.microsoft.com/office/drawing/2014/main" id="{92DC5950-0DFF-4EDC-A01C-B60AC6195760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19" name="Полилиния: Фигура 218">
              <a:extLst>
                <a:ext uri="{FF2B5EF4-FFF2-40B4-BE49-F238E27FC236}">
                  <a16:creationId xmlns:a16="http://schemas.microsoft.com/office/drawing/2014/main" id="{103A022C-3691-4E98-946D-9657CB4E1801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20" name="Полилиния: Фигура 219">
              <a:extLst>
                <a:ext uri="{FF2B5EF4-FFF2-40B4-BE49-F238E27FC236}">
                  <a16:creationId xmlns:a16="http://schemas.microsoft.com/office/drawing/2014/main" id="{5A74AB95-626C-4DDA-AADE-BD631E3CDE83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21" name="Полилиния: Форма 220">
              <a:extLst>
                <a:ext uri="{FF2B5EF4-FFF2-40B4-BE49-F238E27FC236}">
                  <a16:creationId xmlns:a16="http://schemas.microsoft.com/office/drawing/2014/main" id="{F490D972-6D27-4131-9244-7DCFE28D38D3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22" name="Полилиния: Форма 221">
              <a:extLst>
                <a:ext uri="{FF2B5EF4-FFF2-40B4-BE49-F238E27FC236}">
                  <a16:creationId xmlns:a16="http://schemas.microsoft.com/office/drawing/2014/main" id="{02D8801C-B2C0-48C5-B872-1EC756AC2B83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23" name="Полилиния: Фигура 222">
              <a:extLst>
                <a:ext uri="{FF2B5EF4-FFF2-40B4-BE49-F238E27FC236}">
                  <a16:creationId xmlns:a16="http://schemas.microsoft.com/office/drawing/2014/main" id="{4E87EEF5-ED3A-470D-AAF0-7F1EE7295805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36" name="Полилиния: Фигура 235">
              <a:extLst>
                <a:ext uri="{FF2B5EF4-FFF2-40B4-BE49-F238E27FC236}">
                  <a16:creationId xmlns:a16="http://schemas.microsoft.com/office/drawing/2014/main" id="{307F62EA-E6F9-4814-A516-571E45321203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37" name="Полилиния: Фигура 236">
              <a:extLst>
                <a:ext uri="{FF2B5EF4-FFF2-40B4-BE49-F238E27FC236}">
                  <a16:creationId xmlns:a16="http://schemas.microsoft.com/office/drawing/2014/main" id="{791BCEB0-996E-4ECB-9D80-9EA0BD5B9A6C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38" name="Полилиния: Фигура 237">
              <a:extLst>
                <a:ext uri="{FF2B5EF4-FFF2-40B4-BE49-F238E27FC236}">
                  <a16:creationId xmlns:a16="http://schemas.microsoft.com/office/drawing/2014/main" id="{4BB2E3AB-5E40-4763-88E6-54707436F31D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39" name="Полилиния: Фигура 238">
              <a:extLst>
                <a:ext uri="{FF2B5EF4-FFF2-40B4-BE49-F238E27FC236}">
                  <a16:creationId xmlns:a16="http://schemas.microsoft.com/office/drawing/2014/main" id="{CCB4D7F8-8E58-4BB5-8B1A-1432BB32A1A9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40" name="Полилиния: Фигура 239">
              <a:extLst>
                <a:ext uri="{FF2B5EF4-FFF2-40B4-BE49-F238E27FC236}">
                  <a16:creationId xmlns:a16="http://schemas.microsoft.com/office/drawing/2014/main" id="{0B708218-30ED-49A6-B06B-0B3D282F914F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41" name="Полилиния: Фигура 240">
              <a:extLst>
                <a:ext uri="{FF2B5EF4-FFF2-40B4-BE49-F238E27FC236}">
                  <a16:creationId xmlns:a16="http://schemas.microsoft.com/office/drawing/2014/main" id="{6EB039C0-C13A-4782-9DCE-EDD6ACF6315B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F53DD90A-F2F0-4A89-9B71-33B2CD6BC5D1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320" name="Надпись 319">
                <a:extLst>
                  <a:ext uri="{FF2B5EF4-FFF2-40B4-BE49-F238E27FC236}">
                    <a16:creationId xmlns:a16="http://schemas.microsoft.com/office/drawing/2014/main" id="{0BD37903-90D7-46F0-910B-B15A9348125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ru-RU" sz="2000" b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Запуск</a:t>
                </a:r>
                <a:endParaRPr lang="ru-RU" sz="2000" b="1" dirty="0">
                  <a:ln w="285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0" name="Надпись 29">
                <a:extLst>
                  <a:ext uri="{FF2B5EF4-FFF2-40B4-BE49-F238E27FC236}">
                    <a16:creationId xmlns:a16="http://schemas.microsoft.com/office/drawing/2014/main" id="{0CB760F0-8054-4F12-8507-4B6238856450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ru-RU" sz="2000" b="1" dirty="0">
                    <a:solidFill>
                      <a:schemeClr val="accent5"/>
                    </a:solidFill>
                    <a:latin typeface="+mj-lt"/>
                  </a:rPr>
                  <a:t>Запуск</a:t>
                </a:r>
              </a:p>
            </p:txBody>
          </p:sp>
        </p:grpSp>
      </p:grpSp>
      <p:grpSp>
        <p:nvGrpSpPr>
          <p:cNvPr id="325" name="Группа 324">
            <a:extLst>
              <a:ext uri="{FF2B5EF4-FFF2-40B4-BE49-F238E27FC236}">
                <a16:creationId xmlns:a16="http://schemas.microsoft.com/office/drawing/2014/main" id="{55217794-C852-444C-9E5C-3ED38097F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321" name="Полилиния: Форма 320">
              <a:extLst>
                <a:ext uri="{FF2B5EF4-FFF2-40B4-BE49-F238E27FC236}">
                  <a16:creationId xmlns:a16="http://schemas.microsoft.com/office/drawing/2014/main" id="{8AD96379-635B-462E-B4A0-079115815F5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22" name="Полилиния: Форма 321">
              <a:extLst>
                <a:ext uri="{FF2B5EF4-FFF2-40B4-BE49-F238E27FC236}">
                  <a16:creationId xmlns:a16="http://schemas.microsoft.com/office/drawing/2014/main" id="{3351AEEB-7AC0-45C3-B1B8-24B212D06455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23" name="Полилиния: Форма 322">
              <a:extLst>
                <a:ext uri="{FF2B5EF4-FFF2-40B4-BE49-F238E27FC236}">
                  <a16:creationId xmlns:a16="http://schemas.microsoft.com/office/drawing/2014/main" id="{598C2E22-65D1-4C77-B06E-DD9015EB2F2F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24" name="Полилиния: Форма 323">
              <a:extLst>
                <a:ext uri="{FF2B5EF4-FFF2-40B4-BE49-F238E27FC236}">
                  <a16:creationId xmlns:a16="http://schemas.microsoft.com/office/drawing/2014/main" id="{4B1C2F60-C745-432C-BF7C-ED9725BDAB7C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grpSp>
        <p:nvGrpSpPr>
          <p:cNvPr id="356" name="Группа 355">
            <a:extLst>
              <a:ext uri="{FF2B5EF4-FFF2-40B4-BE49-F238E27FC236}">
                <a16:creationId xmlns:a16="http://schemas.microsoft.com/office/drawing/2014/main" id="{9D61E6F7-3F7A-4B19-9784-5B0C65316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6819496" y="5086193"/>
            <a:ext cx="1422447" cy="962244"/>
            <a:chOff x="228294" y="3266533"/>
            <a:chExt cx="971550" cy="657225"/>
          </a:xfrm>
        </p:grpSpPr>
        <p:sp>
          <p:nvSpPr>
            <p:cNvPr id="328" name="Полилиния: Форма 327">
              <a:extLst>
                <a:ext uri="{FF2B5EF4-FFF2-40B4-BE49-F238E27FC236}">
                  <a16:creationId xmlns:a16="http://schemas.microsoft.com/office/drawing/2014/main" id="{048070A6-ED30-4041-8AA1-A05CFBA61B2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29" name="Полилиния: Форма 328">
              <a:extLst>
                <a:ext uri="{FF2B5EF4-FFF2-40B4-BE49-F238E27FC236}">
                  <a16:creationId xmlns:a16="http://schemas.microsoft.com/office/drawing/2014/main" id="{284B303E-145A-47CC-A16C-90D5CB917782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30" name="Полилиния: Форма 329">
              <a:extLst>
                <a:ext uri="{FF2B5EF4-FFF2-40B4-BE49-F238E27FC236}">
                  <a16:creationId xmlns:a16="http://schemas.microsoft.com/office/drawing/2014/main" id="{A0241851-645B-4A69-A194-140A56E70E7B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31" name="Полилиния: Форма 330">
              <a:extLst>
                <a:ext uri="{FF2B5EF4-FFF2-40B4-BE49-F238E27FC236}">
                  <a16:creationId xmlns:a16="http://schemas.microsoft.com/office/drawing/2014/main" id="{EBBDC670-673A-426F-920F-F2F06CF3A206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32" name="Полилиния: Фигура 331">
              <a:extLst>
                <a:ext uri="{FF2B5EF4-FFF2-40B4-BE49-F238E27FC236}">
                  <a16:creationId xmlns:a16="http://schemas.microsoft.com/office/drawing/2014/main" id="{6F276E90-1380-4597-AAE0-DB96C86955B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33" name="Полилиния: Фигура 332">
              <a:extLst>
                <a:ext uri="{FF2B5EF4-FFF2-40B4-BE49-F238E27FC236}">
                  <a16:creationId xmlns:a16="http://schemas.microsoft.com/office/drawing/2014/main" id="{E83790AD-B990-4FC3-80B7-C36D5D643D9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34" name="Полилиния: Фигура 333">
              <a:extLst>
                <a:ext uri="{FF2B5EF4-FFF2-40B4-BE49-F238E27FC236}">
                  <a16:creationId xmlns:a16="http://schemas.microsoft.com/office/drawing/2014/main" id="{F7943788-21F3-4412-AFA7-23E6CC480CE1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35" name="Полилиния: Фигура 334">
              <a:extLst>
                <a:ext uri="{FF2B5EF4-FFF2-40B4-BE49-F238E27FC236}">
                  <a16:creationId xmlns:a16="http://schemas.microsoft.com/office/drawing/2014/main" id="{63EF1F36-EE32-4B20-936A-24255D5B214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36" name="Полилиния: Фигура 335">
              <a:extLst>
                <a:ext uri="{FF2B5EF4-FFF2-40B4-BE49-F238E27FC236}">
                  <a16:creationId xmlns:a16="http://schemas.microsoft.com/office/drawing/2014/main" id="{FFCFEB75-8F64-4181-B419-A97E3AB51A2F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37" name="Полилиния: Фигура 336">
              <a:extLst>
                <a:ext uri="{FF2B5EF4-FFF2-40B4-BE49-F238E27FC236}">
                  <a16:creationId xmlns:a16="http://schemas.microsoft.com/office/drawing/2014/main" id="{B02F26EC-3A29-4DA2-AA2C-B13D6669A846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38" name="Полилиния: Фигура 337">
              <a:extLst>
                <a:ext uri="{FF2B5EF4-FFF2-40B4-BE49-F238E27FC236}">
                  <a16:creationId xmlns:a16="http://schemas.microsoft.com/office/drawing/2014/main" id="{37168BC0-E674-4C34-ACB5-8E0C7C56E301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39" name="Полилиния: Форма 338">
              <a:extLst>
                <a:ext uri="{FF2B5EF4-FFF2-40B4-BE49-F238E27FC236}">
                  <a16:creationId xmlns:a16="http://schemas.microsoft.com/office/drawing/2014/main" id="{F69A99F7-9E97-48A3-9376-D48E9B8225E0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41" name="Полилиния: Фигура 340">
              <a:extLst>
                <a:ext uri="{FF2B5EF4-FFF2-40B4-BE49-F238E27FC236}">
                  <a16:creationId xmlns:a16="http://schemas.microsoft.com/office/drawing/2014/main" id="{68218293-E364-44BF-8E62-FECB44B9ED1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42" name="Полилиния: Фигура 341">
              <a:extLst>
                <a:ext uri="{FF2B5EF4-FFF2-40B4-BE49-F238E27FC236}">
                  <a16:creationId xmlns:a16="http://schemas.microsoft.com/office/drawing/2014/main" id="{08ECCCF4-DAB8-45BE-92FD-36CFBE6571B2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43" name="Полилиния: Фигура 342">
              <a:extLst>
                <a:ext uri="{FF2B5EF4-FFF2-40B4-BE49-F238E27FC236}">
                  <a16:creationId xmlns:a16="http://schemas.microsoft.com/office/drawing/2014/main" id="{98C6D848-FAAE-4450-9D58-A4AEAE88BCEB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44" name="Полилиния: Фигура 343">
              <a:extLst>
                <a:ext uri="{FF2B5EF4-FFF2-40B4-BE49-F238E27FC236}">
                  <a16:creationId xmlns:a16="http://schemas.microsoft.com/office/drawing/2014/main" id="{9E04A56D-017E-4D94-87A9-16650FF6ED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45" name="Полилиния: Форма 344">
              <a:extLst>
                <a:ext uri="{FF2B5EF4-FFF2-40B4-BE49-F238E27FC236}">
                  <a16:creationId xmlns:a16="http://schemas.microsoft.com/office/drawing/2014/main" id="{8BF6CF84-F6FC-4D5B-8A21-6472977F30AD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46" name="Полилиния: Форма 345">
              <a:extLst>
                <a:ext uri="{FF2B5EF4-FFF2-40B4-BE49-F238E27FC236}">
                  <a16:creationId xmlns:a16="http://schemas.microsoft.com/office/drawing/2014/main" id="{5F2ED9AB-BF70-4FA4-9914-73EAF09107DE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47" name="Полилиния: Форма 346">
              <a:extLst>
                <a:ext uri="{FF2B5EF4-FFF2-40B4-BE49-F238E27FC236}">
                  <a16:creationId xmlns:a16="http://schemas.microsoft.com/office/drawing/2014/main" id="{85A7839F-3E42-4D31-994F-181D1D760EB2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48" name="Полилиния: Форма 347">
              <a:extLst>
                <a:ext uri="{FF2B5EF4-FFF2-40B4-BE49-F238E27FC236}">
                  <a16:creationId xmlns:a16="http://schemas.microsoft.com/office/drawing/2014/main" id="{B311D8B4-0814-4111-B359-04E4806D404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49" name="Полилиния: Форма 348">
              <a:extLst>
                <a:ext uri="{FF2B5EF4-FFF2-40B4-BE49-F238E27FC236}">
                  <a16:creationId xmlns:a16="http://schemas.microsoft.com/office/drawing/2014/main" id="{85B04CBC-AFF6-45B5-B6EB-FA42B7AE423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50" name="Полилиния: Форма 349">
              <a:extLst>
                <a:ext uri="{FF2B5EF4-FFF2-40B4-BE49-F238E27FC236}">
                  <a16:creationId xmlns:a16="http://schemas.microsoft.com/office/drawing/2014/main" id="{BCFDD082-5182-44FF-8301-F41316211B27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51" name="Полилиния: Форма 350">
              <a:extLst>
                <a:ext uri="{FF2B5EF4-FFF2-40B4-BE49-F238E27FC236}">
                  <a16:creationId xmlns:a16="http://schemas.microsoft.com/office/drawing/2014/main" id="{F7DEECF1-F87D-4270-8D8E-A516C2AEC0A6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52" name="Полилиния: Фигура 351">
              <a:extLst>
                <a:ext uri="{FF2B5EF4-FFF2-40B4-BE49-F238E27FC236}">
                  <a16:creationId xmlns:a16="http://schemas.microsoft.com/office/drawing/2014/main" id="{C188C6BF-8A07-4791-88C8-945292D1F3E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53" name="Полилиния: Фигура 352">
              <a:extLst>
                <a:ext uri="{FF2B5EF4-FFF2-40B4-BE49-F238E27FC236}">
                  <a16:creationId xmlns:a16="http://schemas.microsoft.com/office/drawing/2014/main" id="{48B144F0-3FFD-4C37-A126-1608FABE0E6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54" name="Полилиния: Фигура 353">
              <a:extLst>
                <a:ext uri="{FF2B5EF4-FFF2-40B4-BE49-F238E27FC236}">
                  <a16:creationId xmlns:a16="http://schemas.microsoft.com/office/drawing/2014/main" id="{4C0CF5FE-22A7-4C84-BB7E-CEA0703F7899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55" name="Полилиния: Фигура 354">
              <a:extLst>
                <a:ext uri="{FF2B5EF4-FFF2-40B4-BE49-F238E27FC236}">
                  <a16:creationId xmlns:a16="http://schemas.microsoft.com/office/drawing/2014/main" id="{E7F8D0C5-B434-44AE-93B0-2C58DCBB9859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grpSp>
        <p:nvGrpSpPr>
          <p:cNvPr id="374" name="Группа 373">
            <a:extLst>
              <a:ext uri="{FF2B5EF4-FFF2-40B4-BE49-F238E27FC236}">
                <a16:creationId xmlns:a16="http://schemas.microsoft.com/office/drawing/2014/main" id="{D27A9D4F-62B2-46C7-B83E-09D294ABC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6997287" y="1156165"/>
            <a:ext cx="1511898" cy="1012825"/>
            <a:chOff x="7911409" y="975790"/>
            <a:chExt cx="1511898" cy="1012825"/>
          </a:xfrm>
        </p:grpSpPr>
        <p:sp>
          <p:nvSpPr>
            <p:cNvPr id="259" name="Полилиния: Форма 258">
              <a:extLst>
                <a:ext uri="{FF2B5EF4-FFF2-40B4-BE49-F238E27FC236}">
                  <a16:creationId xmlns:a16="http://schemas.microsoft.com/office/drawing/2014/main" id="{3C73C588-9C23-4717-8714-390CC8BB9C34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60" name="Полилиния: Форма 259">
              <a:extLst>
                <a:ext uri="{FF2B5EF4-FFF2-40B4-BE49-F238E27FC236}">
                  <a16:creationId xmlns:a16="http://schemas.microsoft.com/office/drawing/2014/main" id="{6775968C-7E7D-425A-861A-90236BB2A849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61" name="Полилиния: Форма 260">
              <a:extLst>
                <a:ext uri="{FF2B5EF4-FFF2-40B4-BE49-F238E27FC236}">
                  <a16:creationId xmlns:a16="http://schemas.microsoft.com/office/drawing/2014/main" id="{5869C734-F9B8-4B3C-80DB-8C2212896C40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62" name="Полилиния: Форма 261">
              <a:extLst>
                <a:ext uri="{FF2B5EF4-FFF2-40B4-BE49-F238E27FC236}">
                  <a16:creationId xmlns:a16="http://schemas.microsoft.com/office/drawing/2014/main" id="{5CE60320-0C98-4FC2-90C4-698BBDFC86C1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73" name="Надпись 372">
              <a:extLst>
                <a:ext uri="{FF2B5EF4-FFF2-40B4-BE49-F238E27FC236}">
                  <a16:creationId xmlns:a16="http://schemas.microsoft.com/office/drawing/2014/main" id="{D77C3400-6B5F-4A19-81D5-09814C1977F9}"/>
                </a:ext>
              </a:extLst>
            </p:cNvPr>
            <p:cNvSpPr txBox="1"/>
            <p:nvPr/>
          </p:nvSpPr>
          <p:spPr>
            <a:xfrm>
              <a:off x="8034549" y="1046686"/>
              <a:ext cx="12646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sz="1000">
                  <a:solidFill>
                    <a:schemeClr val="accent1"/>
                  </a:solidFill>
                  <a:latin typeface="+mj-lt"/>
                </a:rPr>
                <a:t>МОДНЫЕ МЕЛОДИИ</a:t>
              </a:r>
              <a:endParaRPr lang="ru-RU" sz="10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pic>
        <p:nvPicPr>
          <p:cNvPr id="4" name="Рисунок 3" descr="Изображение, содержащее текст, электронику, компьютер, рамку для рисунка&#10;&#10;Описание создано автоматически">
            <a:extLst>
              <a:ext uri="{FF2B5EF4-FFF2-40B4-BE49-F238E27FC236}">
                <a16:creationId xmlns:a16="http://schemas.microsoft.com/office/drawing/2014/main" id="{5AB1CE91-DE85-475B-9DD1-BA4708676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2550">
            <a:off x="4396781" y="4518312"/>
            <a:ext cx="1066712" cy="1792076"/>
          </a:xfrm>
          <a:prstGeom prst="rect">
            <a:avLst/>
          </a:prstGeom>
        </p:spPr>
      </p:pic>
      <p:pic>
        <p:nvPicPr>
          <p:cNvPr id="7" name="Рисунок 6" descr="Изображение, содержащее текст, знак&#10;&#10;Описание создано автоматически">
            <a:extLst>
              <a:ext uri="{FF2B5EF4-FFF2-40B4-BE49-F238E27FC236}">
                <a16:creationId xmlns:a16="http://schemas.microsoft.com/office/drawing/2014/main" id="{DE3BA87F-6A5D-4449-859B-3248034DB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448" y="3509545"/>
            <a:ext cx="1383678" cy="1389773"/>
          </a:xfrm>
          <a:prstGeom prst="rect">
            <a:avLst/>
          </a:prstGeom>
        </p:spPr>
      </p:pic>
      <p:pic>
        <p:nvPicPr>
          <p:cNvPr id="10" name="Рисунок 9" descr="Эмблема&#10;&#10;Описание создано автоматически">
            <a:extLst>
              <a:ext uri="{FF2B5EF4-FFF2-40B4-BE49-F238E27FC236}">
                <a16:creationId xmlns:a16="http://schemas.microsoft.com/office/drawing/2014/main" id="{587B282B-AECE-493F-824C-506F48A3E8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88335">
            <a:off x="8494409" y="2119004"/>
            <a:ext cx="1045406" cy="1050408"/>
          </a:xfrm>
          <a:prstGeom prst="rect">
            <a:avLst/>
          </a:prstGeom>
        </p:spPr>
      </p:pic>
      <p:pic>
        <p:nvPicPr>
          <p:cNvPr id="13" name="Рисунок 12" descr="Сине-белая эмблема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B0976A80-E716-49D0-BAD3-D9F186FF0A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70802">
            <a:off x="10199934" y="4811464"/>
            <a:ext cx="1158144" cy="1158144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520F2600-7388-49FD-A9D0-F2A7D19B27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9521" y="2311823"/>
            <a:ext cx="2049463" cy="2049463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FB58FCEB-DB86-41F4-B5D3-9B568AA46A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933" y="2016038"/>
            <a:ext cx="1519192" cy="15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83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330821_TF78725693_Win32" id="{A1FC458E-C7A0-418E-987B-DF62246044C6}" vid="{B0464699-9B49-4353-9700-B538E4872CD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высшего учебного заведения</Template>
  <TotalTime>656</TotalTime>
  <Words>215</Words>
  <Application>Microsoft Office PowerPoint</Application>
  <PresentationFormat>Широкоэкранный</PresentationFormat>
  <Paragraphs>39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Тема Office</vt:lpstr>
      <vt:lpstr>У меня это хорошо получается</vt:lpstr>
      <vt:lpstr>Мотивация через сознательное целеполагание</vt:lpstr>
      <vt:lpstr>Линия времени</vt:lpstr>
      <vt:lpstr>Использование образа</vt:lpstr>
      <vt:lpstr>Прием подводящего диалога или «Компас"</vt:lpstr>
      <vt:lpstr>Прием-символ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меня это хорошо получается</dc:title>
  <dc:creator>Елена Ремешева</dc:creator>
  <cp:lastModifiedBy>Елена Ремешева</cp:lastModifiedBy>
  <cp:revision>7</cp:revision>
  <dcterms:created xsi:type="dcterms:W3CDTF">2022-04-14T18:25:55Z</dcterms:created>
  <dcterms:modified xsi:type="dcterms:W3CDTF">2022-05-24T06:26:50Z</dcterms:modified>
</cp:coreProperties>
</file>