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10/13/2019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10/13/2019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i="1" dirty="0" smtClean="0"/>
              <a:t>насекомые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Новикова И. А.</a:t>
            </a:r>
          </a:p>
          <a:p>
            <a:r>
              <a:rPr lang="ru-RU" dirty="0" smtClean="0"/>
              <a:t>Подготовительная гр.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569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0"/>
            <a:ext cx="10058400" cy="697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9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19"/>
            <a:ext cx="12016154" cy="659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9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448" y="642594"/>
            <a:ext cx="6267504" cy="551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2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23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1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4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9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8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42281"/>
          </a:xfrm>
          <a:prstGeom prst="rect">
            <a:avLst/>
          </a:prstGeom>
        </p:spPr>
      </p:pic>
      <p:pic>
        <p:nvPicPr>
          <p:cNvPr id="7" name="zhuzhzhanie-zhu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8527" y="6309359"/>
            <a:ext cx="532921" cy="53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1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05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1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35</TotalTime>
  <Words>9</Words>
  <Application>Microsoft Office PowerPoint</Application>
  <PresentationFormat>Широкоэкранный</PresentationFormat>
  <Paragraphs>3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Century Gothic</vt:lpstr>
      <vt:lpstr>Garamond</vt:lpstr>
      <vt:lpstr>Савон</vt:lpstr>
      <vt:lpstr>насекомые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4</cp:revision>
  <dcterms:created xsi:type="dcterms:W3CDTF">2019-10-13T19:38:43Z</dcterms:created>
  <dcterms:modified xsi:type="dcterms:W3CDTF">2019-10-13T20:14:06Z</dcterms:modified>
</cp:coreProperties>
</file>