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dirty="0" smtClean="0"/>
              <a:t>Экономика</a:t>
            </a:r>
          </a:p>
          <a:p>
            <a:pPr algn="ctr">
              <a:buNone/>
            </a:pPr>
            <a:r>
              <a:rPr lang="ru-RU" sz="5400" dirty="0" smtClean="0"/>
              <a:t>Наука</a:t>
            </a:r>
          </a:p>
          <a:p>
            <a:pPr algn="ctr">
              <a:buNone/>
            </a:pPr>
            <a:r>
              <a:rPr lang="ru-RU" sz="5400" dirty="0" smtClean="0"/>
              <a:t>Мораль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1. Написать эссе на тему «Добро, которое ты делаешь от сердца, ты делаешь всегда себе». Л.Н.Толстой</a:t>
            </a:r>
          </a:p>
          <a:p>
            <a:pPr>
              <a:buNone/>
            </a:pPr>
            <a:r>
              <a:rPr lang="ru-RU" dirty="0" smtClean="0"/>
              <a:t>Для написания эссе использовать </a:t>
            </a:r>
            <a:r>
              <a:rPr lang="ru-RU" dirty="0" smtClean="0"/>
              <a:t>алгоритм, который содержится у вас в памятке.</a:t>
            </a:r>
            <a:endParaRPr lang="ru-RU" dirty="0" smtClean="0"/>
          </a:p>
          <a:p>
            <a:r>
              <a:rPr lang="ru-RU" dirty="0" smtClean="0"/>
              <a:t>2. Подобрать пословицы о морали и ее категориях</a:t>
            </a:r>
            <a:r>
              <a:rPr lang="ru-RU" dirty="0" smtClean="0"/>
              <a:t>. Выписать их в тетрадь.</a:t>
            </a:r>
            <a:endParaRPr lang="ru-RU" dirty="0" smtClean="0"/>
          </a:p>
          <a:p>
            <a:r>
              <a:rPr lang="ru-RU" dirty="0" smtClean="0"/>
              <a:t>3. Написать небольшое сочинение о том, как ваша семья участвует в </a:t>
            </a:r>
            <a:r>
              <a:rPr lang="ru-RU" dirty="0" smtClean="0"/>
              <a:t>благотворительности.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dirty="0" smtClean="0"/>
              <a:t>Экономика</a:t>
            </a:r>
          </a:p>
          <a:p>
            <a:pPr algn="ctr">
              <a:buNone/>
            </a:pPr>
            <a:r>
              <a:rPr lang="ru-RU" sz="5400" dirty="0" smtClean="0"/>
              <a:t>Наука</a:t>
            </a:r>
          </a:p>
          <a:p>
            <a:pPr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Мораль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Мораль в жизни человека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сформировать </a:t>
            </a:r>
            <a:r>
              <a:rPr lang="ru-RU" dirty="0" smtClean="0"/>
              <a:t>представление </a:t>
            </a:r>
            <a:r>
              <a:rPr lang="ru-RU" dirty="0" smtClean="0"/>
              <a:t>о </a:t>
            </a:r>
            <a:r>
              <a:rPr lang="ru-RU" dirty="0" smtClean="0"/>
              <a:t>морали как общепринятых  нормах поведения,  о  роли моральных норм в жизни человека и общества как решающих регуляторов общественной жизни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Узнать, что такое мораль.</a:t>
            </a:r>
          </a:p>
          <a:p>
            <a:pPr lvl="0"/>
            <a:r>
              <a:rPr lang="ru-RU" dirty="0" smtClean="0"/>
              <a:t>Найти ответы на вопросы: как и когда появилась мораль?</a:t>
            </a:r>
          </a:p>
          <a:p>
            <a:pPr lvl="0"/>
            <a:r>
              <a:rPr lang="ru-RU" dirty="0" smtClean="0"/>
              <a:t>Нарисовать словесный портрет человека, который соответствует моральным нормам </a:t>
            </a:r>
          </a:p>
          <a:p>
            <a:r>
              <a:rPr lang="ru-RU" dirty="0" smtClean="0"/>
              <a:t>Выяснить, для чего нужна мораль в обществе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Категории морали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Добро и зло</a:t>
            </a:r>
          </a:p>
          <a:p>
            <a:r>
              <a:rPr lang="ru-RU" dirty="0" smtClean="0"/>
              <a:t>Честь и совесть</a:t>
            </a:r>
          </a:p>
          <a:p>
            <a:r>
              <a:rPr lang="ru-RU" dirty="0" smtClean="0"/>
              <a:t>Долг и справедливость</a:t>
            </a:r>
          </a:p>
          <a:p>
            <a:r>
              <a:rPr lang="ru-RU" dirty="0" smtClean="0"/>
              <a:t>Добродетель</a:t>
            </a:r>
          </a:p>
          <a:p>
            <a:r>
              <a:rPr lang="ru-RU" dirty="0" smtClean="0"/>
              <a:t>Достоинство</a:t>
            </a:r>
          </a:p>
          <a:p>
            <a:r>
              <a:rPr lang="ru-RU" dirty="0" smtClean="0"/>
              <a:t>Стыд</a:t>
            </a:r>
          </a:p>
          <a:p>
            <a:r>
              <a:rPr lang="ru-RU" dirty="0" smtClean="0"/>
              <a:t>Правда</a:t>
            </a:r>
          </a:p>
          <a:p>
            <a:r>
              <a:rPr lang="ru-RU" dirty="0" smtClean="0"/>
              <a:t>Ответственность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C:\Users\glebt\Downloads\огнгн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543922"/>
            <a:ext cx="3897370" cy="3099392"/>
          </a:xfrm>
          <a:prstGeom prst="rect">
            <a:avLst/>
          </a:prstGeom>
          <a:noFill/>
        </p:spPr>
      </p:pic>
      <p:pic>
        <p:nvPicPr>
          <p:cNvPr id="1031" name="Picture 7" descr="C:\Users\glebt\Downloads\s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00042"/>
            <a:ext cx="4392850" cy="2928958"/>
          </a:xfrm>
          <a:prstGeom prst="rect">
            <a:avLst/>
          </a:prstGeom>
          <a:noFill/>
        </p:spPr>
      </p:pic>
      <p:pic>
        <p:nvPicPr>
          <p:cNvPr id="1032" name="Picture 8" descr="C:\Users\glebt\Downloads\maxresdefault.jpg"/>
          <p:cNvPicPr>
            <a:picLocks noChangeAspect="1" noChangeArrowheads="1"/>
          </p:cNvPicPr>
          <p:nvPr/>
        </p:nvPicPr>
        <p:blipFill>
          <a:blip r:embed="rId4"/>
          <a:srcRect l="20374"/>
          <a:stretch>
            <a:fillRect/>
          </a:stretch>
        </p:blipFill>
        <p:spPr bwMode="auto">
          <a:xfrm>
            <a:off x="4857752" y="3798634"/>
            <a:ext cx="4027243" cy="2845052"/>
          </a:xfrm>
          <a:prstGeom prst="rect">
            <a:avLst/>
          </a:prstGeom>
          <a:noFill/>
        </p:spPr>
      </p:pic>
      <p:pic>
        <p:nvPicPr>
          <p:cNvPr id="1033" name="Picture 9" descr="C:\Users\glebt\Downloads\ge9P61OHVE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19" y="3786190"/>
            <a:ext cx="4322041" cy="2880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r>
              <a:rPr lang="ru-RU" sz="4800" dirty="0" smtClean="0"/>
              <a:t>Продолжите </a:t>
            </a:r>
            <a:r>
              <a:rPr lang="ru-RU" sz="4800" dirty="0" smtClean="0"/>
              <a:t>предложения: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Мораль </a:t>
            </a:r>
            <a:r>
              <a:rPr lang="ru-RU" sz="3600" dirty="0" smtClean="0"/>
              <a:t>– это …</a:t>
            </a:r>
          </a:p>
          <a:p>
            <a:pPr lvl="0"/>
            <a:r>
              <a:rPr lang="ru-RU" sz="3600" dirty="0" smtClean="0"/>
              <a:t> Основные категории морали - это  …</a:t>
            </a:r>
          </a:p>
          <a:p>
            <a:pPr lvl="0"/>
            <a:r>
              <a:rPr lang="ru-RU" sz="3600" dirty="0" smtClean="0"/>
              <a:t> Мораль нужна нам для того, чтобы  …</a:t>
            </a:r>
          </a:p>
          <a:p>
            <a:pPr lvl="0"/>
            <a:r>
              <a:rPr lang="ru-RU" sz="3600" dirty="0" smtClean="0"/>
              <a:t> Высокоморальный (нравственный) человек – это человек, который 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Продолжите </a:t>
            </a:r>
            <a:r>
              <a:rPr lang="ru-RU" dirty="0" smtClean="0"/>
              <a:t>предложения: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600" dirty="0" smtClean="0"/>
              <a:t>На сегодняшнем уроке я узнал …</a:t>
            </a:r>
          </a:p>
          <a:p>
            <a:pPr lvl="0"/>
            <a:r>
              <a:rPr lang="ru-RU" sz="3600" dirty="0" smtClean="0"/>
              <a:t>На сегодняшнем уроке для меня стало настоящим открытием то, что …</a:t>
            </a:r>
          </a:p>
          <a:p>
            <a:pPr lvl="0"/>
            <a:r>
              <a:rPr lang="ru-RU" sz="3600" dirty="0" smtClean="0"/>
              <a:t>Я никогда и не думал, что …</a:t>
            </a:r>
          </a:p>
          <a:p>
            <a:pPr lvl="0"/>
            <a:r>
              <a:rPr lang="ru-RU" sz="3600" dirty="0" smtClean="0"/>
              <a:t>Я считаю, что …</a:t>
            </a:r>
          </a:p>
          <a:p>
            <a:r>
              <a:rPr lang="ru-RU" sz="3600" dirty="0" smtClean="0"/>
              <a:t>Мне было трудно …</a:t>
            </a:r>
            <a:endParaRPr lang="ru-RU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212</Words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Мораль в жизни человека</vt:lpstr>
      <vt:lpstr>Цель</vt:lpstr>
      <vt:lpstr>Задачи</vt:lpstr>
      <vt:lpstr>Категории морали</vt:lpstr>
      <vt:lpstr>Слайд 7</vt:lpstr>
      <vt:lpstr>Продолжите предложения: </vt:lpstr>
      <vt:lpstr>Продолжите предложения: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tiunov Gleb</dc:creator>
  <cp:lastModifiedBy>tiunov Gleb</cp:lastModifiedBy>
  <cp:revision>4</cp:revision>
  <dcterms:created xsi:type="dcterms:W3CDTF">2022-04-24T09:49:24Z</dcterms:created>
  <dcterms:modified xsi:type="dcterms:W3CDTF">2022-04-24T10:19:16Z</dcterms:modified>
</cp:coreProperties>
</file>