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8" r:id="rId3"/>
    <p:sldId id="259" r:id="rId4"/>
    <p:sldId id="256" r:id="rId5"/>
    <p:sldId id="264" r:id="rId6"/>
    <p:sldId id="263" r:id="rId7"/>
    <p:sldId id="266" r:id="rId8"/>
    <p:sldId id="267" r:id="rId9"/>
    <p:sldId id="268" r:id="rId10"/>
    <p:sldId id="269" r:id="rId11"/>
    <p:sldId id="271" r:id="rId12"/>
    <p:sldId id="257" r:id="rId13"/>
    <p:sldId id="272" r:id="rId14"/>
    <p:sldId id="281" r:id="rId15"/>
    <p:sldId id="282" r:id="rId16"/>
    <p:sldId id="283" r:id="rId17"/>
    <p:sldId id="270" r:id="rId18"/>
    <p:sldId id="273" r:id="rId19"/>
    <p:sldId id="274" r:id="rId20"/>
    <p:sldId id="275" r:id="rId21"/>
    <p:sldId id="278" r:id="rId22"/>
    <p:sldId id="285" r:id="rId23"/>
    <p:sldId id="28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54" autoAdjust="0"/>
    <p:restoredTop sz="94660"/>
  </p:normalViewPr>
  <p:slideViewPr>
    <p:cSldViewPr>
      <p:cViewPr varScale="1">
        <p:scale>
          <a:sx n="68" d="100"/>
          <a:sy n="68" d="100"/>
        </p:scale>
        <p:origin x="-12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3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3.xml"/><Relationship Id="rId1" Type="http://schemas.openxmlformats.org/officeDocument/2006/relationships/video" Target="file:///C:\Users\2018\Desktop\&#1056;&#1072;&#1073;&#1086;&#1090;&#1072;%20&#1064;&#1082;&#1086;&#1083;&#1072;\&#1060;&#1091;&#1085;&#1082;&#1094;&#1080;&#1086;&#1085;&#1072;&#1083;&#1100;&#1085;&#1072;&#1103;%20&#1075;&#1088;&#1072;&#1084;&#1084;&#1086;&#1090;&#1085;\&#1059;&#1095;&#1072;&#1090;%20&#1074;%20&#1096;&#1082;&#1086;&#1083;&#1077;.mp4" TargetMode="Externa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1285860"/>
            <a:ext cx="7772400" cy="231459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Презентация к внеклассному мероприятию</a:t>
            </a:r>
            <a:br>
              <a:rPr lang="ru-RU" dirty="0" smtClean="0"/>
            </a:br>
            <a:r>
              <a:rPr lang="ru-RU" dirty="0" smtClean="0"/>
              <a:t> «Путешествие  в сказку»</a:t>
            </a:r>
            <a:br>
              <a:rPr lang="ru-RU" dirty="0" smtClean="0"/>
            </a:br>
            <a:r>
              <a:rPr lang="ru-RU" dirty="0" smtClean="0"/>
              <a:t>Первый класс.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571868" y="4000504"/>
            <a:ext cx="6400800" cy="1752600"/>
          </a:xfrm>
        </p:spPr>
        <p:txBody>
          <a:bodyPr/>
          <a:lstStyle/>
          <a:p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Рейх Татьяна Фёдоровна,</a:t>
            </a:r>
          </a:p>
          <a:p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учитель начальных классов</a:t>
            </a:r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8744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2018\Downloads\1616983048_13-p-fon-dlya-prezentatsii-skazki-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61834" y="0"/>
            <a:ext cx="9305833" cy="6959561"/>
          </a:xfrm>
          <a:prstGeom prst="round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714356"/>
            <a:ext cx="2736303" cy="273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32" y="3643314"/>
            <a:ext cx="3057525" cy="2847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8" y="2000240"/>
            <a:ext cx="2886075" cy="2988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14744" y="2928934"/>
            <a:ext cx="1649344" cy="135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81670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056 0.22775 C 0.43056 0.27538 0.27639 -0.30775 0.04011 -0.32208 C -0.18611 -0.33757 -0.39722 -0.18775 -0.41111 0.02983 C -0.42864 0.23098 -0.28073 0.41919 -0.06875 0.43214 C 0.12431 0.44254 0.30851 0.31676 0.32257 0.13087 C 0.33663 -0.04046 0.2125 -0.20139 0.03351 -0.21433 C -0.13264 -0.22428 -0.28819 -0.12023 -0.29861 0.03699 C -0.30868 0.17711 -0.21041 0.31353 -0.06215 0.31977 C 0.07205 0.3311 0.19879 0.25156 0.2099 0.1237 C 0.2165 0.00971 0.14219 -0.10012 0.02604 -0.10728 C -0.07639 -0.11399 -0.17864 -0.05364 -0.18611 0.0437 C -0.19288 0.12717 -0.13975 0.20717 -0.05486 0.21341 C 0.01563 0.21988 0.08993 0.18428 0.09341 0.11723 C 0.10035 0.06335 0.07205 0.00671 0.01945 -5.78035E-7 C -0.02361 -5.78035E-7 -0.06597 0.01364 -0.07257 0.05017 C -0.07639 0.0733 -0.06875 0.09734 -0.04809 0.10752 C -0.03767 0.11052 -0.03021 0.11052 -0.01979 0.10752 " pathEditMode="relative" rAng="0" ptsTypes="fffffffffffffffff">
                                      <p:cBhvr>
                                        <p:cTn id="6" dur="6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969" y="-17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2018\Downloads\1616983048_13-p-fon-dlya-prezentatsii-skazki-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36496" cy="6858000"/>
          </a:xfrm>
          <a:prstGeom prst="roundRect">
            <a:avLst/>
          </a:prstGeom>
          <a:noFill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912" y="3140968"/>
            <a:ext cx="1649344" cy="135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4" descr="http://img-fotki.yandex.ru/get/4713/130761172.8/0_62f52_ca25d752_XL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650744">
            <a:off x="643483" y="404825"/>
            <a:ext cx="3474315" cy="36313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056 0.22775 C 0.43056 0.27538 0.27639 -0.30775 0.04011 -0.32208 C -0.18611 -0.33757 -0.39722 -0.18775 -0.41111 0.02983 C -0.42864 0.23098 -0.28073 0.41919 -0.06875 0.43214 C 0.12431 0.44254 0.30851 0.31676 0.32257 0.13087 C 0.33663 -0.04046 0.2125 -0.20139 0.03351 -0.21433 C -0.13264 -0.22428 -0.28819 -0.12023 -0.29861 0.03699 C -0.30868 0.17711 -0.21041 0.31353 -0.06215 0.31977 C 0.07205 0.3311 0.19879 0.25156 0.2099 0.1237 C 0.2165 0.00971 0.14219 -0.10012 0.02604 -0.10728 C -0.07639 -0.11399 -0.17864 -0.05364 -0.18611 0.0437 C -0.19288 0.12717 -0.13975 0.20717 -0.05486 0.21341 C 0.01563 0.21988 0.08993 0.18428 0.09341 0.11723 C 0.10035 0.06335 0.07205 0.00671 0.01945 -5.78035E-7 C -0.02361 -5.78035E-7 -0.06597 0.01364 -0.07257 0.05017 C -0.07639 0.0733 -0.06875 0.09734 -0.04809 0.10752 C -0.03767 0.11052 -0.03021 0.11052 -0.01979 0.10752 " pathEditMode="relative" rAng="0" ptsTypes="fffffffffffffffff">
                                      <p:cBhvr>
                                        <p:cTn id="6" dur="6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969" y="-17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2018\Downloads\1616983048_13-p-fon-dlya-prezentatsii-skazki-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4650" y="1340768"/>
            <a:ext cx="9036496" cy="2940358"/>
          </a:xfrm>
        </p:spPr>
        <p:txBody>
          <a:bodyPr>
            <a:noAutofit/>
          </a:bodyPr>
          <a:lstStyle/>
          <a:p>
            <a:r>
              <a:rPr lang="ru-RU" sz="5400" dirty="0"/>
              <a:t>«Эй вы, звери, выходите,</a:t>
            </a:r>
            <a:br>
              <a:rPr lang="ru-RU" sz="5400" dirty="0"/>
            </a:br>
            <a:r>
              <a:rPr lang="ru-RU" sz="5400" dirty="0"/>
              <a:t>Крокодила победите,</a:t>
            </a:r>
            <a:br>
              <a:rPr lang="ru-RU" sz="5400" dirty="0"/>
            </a:br>
            <a:r>
              <a:rPr lang="ru-RU" sz="5400" dirty="0"/>
              <a:t>Чтобы жадный Крокодил</a:t>
            </a:r>
            <a:br>
              <a:rPr lang="ru-RU" sz="5400" dirty="0"/>
            </a:br>
            <a:r>
              <a:rPr lang="ru-RU" sz="5400" dirty="0"/>
              <a:t>Солнце в небо воротил!»</a:t>
            </a:r>
            <a:br>
              <a:rPr lang="ru-RU" sz="5400" dirty="0"/>
            </a:br>
            <a:endParaRPr lang="ru-RU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4929198"/>
            <a:ext cx="1649344" cy="135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36422"/>
            <a:ext cx="8424936" cy="40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3" y="2639523"/>
            <a:ext cx="8002781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55" y="3429001"/>
            <a:ext cx="8730133" cy="397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57" y="4293096"/>
            <a:ext cx="8548615" cy="401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71736" y="4714884"/>
            <a:ext cx="242889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25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25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25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25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2018\Downloads\1616983048_13-p-fon-dlya-prezentatsii-skazki-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36496" cy="6858000"/>
          </a:xfrm>
          <a:prstGeom prst="round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500042"/>
            <a:ext cx="6715172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Игровая Физкультминутка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2018\Downloads\1. ПОСОБИЯ ДИДАК МАТЕРИАЛ\МИР ПРИРОДЫ\1591341923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1500174"/>
            <a:ext cx="4876800" cy="4867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2018\Downloads\1616983048_13-p-fon-dlya-prezentatsii-skazki-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oundRect">
            <a:avLst/>
          </a:prstGeom>
          <a:noFill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912" y="3140968"/>
            <a:ext cx="1649344" cy="135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2285992"/>
            <a:ext cx="71913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056 0.22775 C 0.43056 0.27538 0.27639 -0.30775 0.04011 -0.32208 C -0.18611 -0.33757 -0.39722 -0.18775 -0.41111 0.02983 C -0.42864 0.23098 -0.28073 0.41919 -0.06875 0.43214 C 0.12431 0.44254 0.30851 0.31676 0.32257 0.13087 C 0.33663 -0.04046 0.2125 -0.20139 0.03351 -0.21433 C -0.13264 -0.22428 -0.28819 -0.12023 -0.29861 0.03699 C -0.30868 0.17711 -0.21041 0.31353 -0.06215 0.31977 C 0.07205 0.3311 0.19879 0.25156 0.2099 0.1237 C 0.2165 0.00971 0.14219 -0.10012 0.02604 -0.10728 C -0.07639 -0.11399 -0.17864 -0.05364 -0.18611 0.0437 C -0.19288 0.12717 -0.13975 0.20717 -0.05486 0.21341 C 0.01563 0.21988 0.08993 0.18428 0.09341 0.11723 C 0.10035 0.06335 0.07205 0.00671 0.01945 -5.78035E-7 C -0.02361 -5.78035E-7 -0.06597 0.01364 -0.07257 0.05017 C -0.07639 0.0733 -0.06875 0.09734 -0.04809 0.10752 C -0.03767 0.11052 -0.03021 0.11052 -0.01979 0.10752 " pathEditMode="relative" rAng="0" ptsTypes="fffffffffffffffff">
                                      <p:cBhvr>
                                        <p:cTn id="6" dur="6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969" y="-17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2018\Downloads\1616983048_13-p-fon-dlya-prezentatsii-skazki-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36496" cy="6858000"/>
          </a:xfrm>
          <a:prstGeom prst="roundRect">
            <a:avLst/>
          </a:prstGeom>
          <a:noFill/>
        </p:spPr>
      </p:pic>
      <p:pic>
        <p:nvPicPr>
          <p:cNvPr id="4098" name="Picture 2" descr="C:\Users\2018\Desktop\Функциональная граммотн\волш предмет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714356"/>
            <a:ext cx="7358114" cy="5786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2018\Downloads\1616983048_13-p-fon-dlya-prezentatsii-skazki-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oundRect">
            <a:avLst/>
          </a:prstGeom>
          <a:noFill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500042"/>
            <a:ext cx="7786742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2018\Downloads\1616983048_13-p-fon-dlya-prezentatsii-skazki-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036496" cy="6858000"/>
          </a:xfrm>
          <a:prstGeom prst="roundRect">
            <a:avLst/>
          </a:prstGeom>
          <a:noFill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9912" y="2622575"/>
            <a:ext cx="215265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 descr="C:\Users\2018\Downloads\1. ПОСОБИЯ ДИДАК МАТЕРИАЛ\ХУДОЖЕСТВЕ ЛИТ. СКАЗКИ\картинки сказки\mult1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08" y="1142984"/>
            <a:ext cx="4214842" cy="4643470"/>
          </a:xfrm>
          <a:prstGeom prst="rect">
            <a:avLst/>
          </a:prstGeom>
          <a:noFill/>
        </p:spPr>
      </p:pic>
      <p:pic>
        <p:nvPicPr>
          <p:cNvPr id="9" name="Учат в школе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285720" y="5643562"/>
            <a:ext cx="3048000" cy="12144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4455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576 0.2581 C 0.41961 0.16374 0.24878 -0.36447 0.0125 -0.37997 C -0.21389 -0.39685 -0.42483 -0.23473 -0.43872 0.00047 C -0.45625 0.21786 -0.30834 0.42114 -0.09636 0.43525 C 0.0967 0.44635 0.2809 0.31198 0.29496 0.10962 C 0.30902 -0.07562 0.18489 -0.24953 0.0059 -0.26341 C -0.16025 -0.27428 -0.3158 -0.16188 -0.32622 0.0081 C -0.33629 0.15958 -0.23802 0.30851 -0.08976 0.31522 C 0.04444 0.32609 0.171 0.24006 0.18229 0.10176 C 0.18889 -0.02127 0.11475 -0.14015 -0.00157 -0.14778 C -0.104 -0.15518 -0.20625 -0.08996 -0.21389 0.0155 C -0.22049 0.10569 -0.16736 0.19219 -0.08247 0.20005 C -0.01198 0.20722 0.06215 0.16744 0.0658 0.09482 C 0.07257 0.03654 0.04444 -0.02451 -0.00816 -0.03191 C -0.05122 -0.03191 -0.09358 -0.01711 -0.10018 0.02244 C -0.104 0.04741 -0.09636 0.07331 -0.0757 0.08442 C -0.06528 0.08765 -0.05782 0.08765 -0.0474 0.08442 " pathEditMode="relative" rAng="0" ptsTypes="fffffffffffffffff">
                                      <p:cBhvr>
                                        <p:cTn id="6" dur="6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" y="-2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2018\Downloads\1616983048_13-p-fon-dlya-prezentatsii-skazki-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36496" cy="6858000"/>
          </a:xfrm>
          <a:prstGeom prst="round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285720" y="1714488"/>
            <a:ext cx="8458200" cy="85725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Прочитай слова, вернув букву «О» на место.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285852" y="2143116"/>
            <a:ext cx="6400800" cy="100013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Слова с одной буквой «О».</a:t>
            </a: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2928934"/>
            <a:ext cx="856325" cy="830997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ru-RU" sz="4800" b="1" dirty="0" smtClean="0"/>
              <a:t>СК</a:t>
            </a:r>
            <a:endParaRPr lang="ru-RU" sz="48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071670" y="2928934"/>
            <a:ext cx="835485" cy="830997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b="1" dirty="0" smtClean="0"/>
              <a:t>ТК</a:t>
            </a:r>
            <a:endParaRPr lang="ru-RU" sz="48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571868" y="3000372"/>
            <a:ext cx="1063112" cy="830997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b="1" dirty="0" smtClean="0"/>
              <a:t>МХ</a:t>
            </a:r>
            <a:endParaRPr lang="ru-RU" sz="48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286380" y="2928934"/>
            <a:ext cx="1263487" cy="830997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b="1" dirty="0" smtClean="0"/>
              <a:t>ВЛК</a:t>
            </a:r>
            <a:endParaRPr lang="ru-RU" sz="48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143768" y="2928934"/>
            <a:ext cx="1173719" cy="830997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b="1" dirty="0" smtClean="0"/>
              <a:t>ЗНТ</a:t>
            </a:r>
            <a:endParaRPr lang="ru-RU" sz="4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929066"/>
            <a:ext cx="142872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3929066"/>
            <a:ext cx="150019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3929066"/>
            <a:ext cx="157163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3504" y="3929066"/>
            <a:ext cx="164307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72330" y="3929066"/>
            <a:ext cx="142876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2018\Downloads\1616983048_13-p-fon-dlya-prezentatsii-skazki-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ound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107157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Прочитай слова, вернув букву «О» на место.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1714488"/>
            <a:ext cx="635798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Слова, в которых две буквы «О».</a:t>
            </a:r>
          </a:p>
          <a:p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2643182"/>
            <a:ext cx="1152880" cy="830997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ru-RU" sz="4800" b="1" dirty="0" smtClean="0"/>
              <a:t>ГРД</a:t>
            </a:r>
            <a:endParaRPr lang="ru-RU" sz="48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2714620"/>
            <a:ext cx="1326004" cy="830997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ru-RU" sz="4800" b="1" dirty="0" smtClean="0"/>
              <a:t>ХЛД</a:t>
            </a:r>
            <a:endParaRPr lang="ru-RU" sz="48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000892" y="2714620"/>
            <a:ext cx="1105303" cy="830997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ru-RU" sz="4800" b="1" dirty="0" smtClean="0"/>
              <a:t>ГРХ</a:t>
            </a:r>
            <a:endParaRPr lang="ru-RU" sz="4800" b="1" dirty="0"/>
          </a:p>
        </p:txBody>
      </p:sp>
      <p:pic>
        <p:nvPicPr>
          <p:cNvPr id="16" name="Рисунок 1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714752"/>
            <a:ext cx="200026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3786190"/>
            <a:ext cx="214314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16" y="3786190"/>
            <a:ext cx="207170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28860" y="3786190"/>
            <a:ext cx="1857388" cy="857256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28860" y="2643182"/>
            <a:ext cx="1714512" cy="857256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80312" y="3324330"/>
            <a:ext cx="1688232" cy="1703040"/>
          </a:xfrm>
        </p:spPr>
        <p:txBody>
          <a:bodyPr>
            <a:noAutofit/>
          </a:bodyPr>
          <a:lstStyle/>
          <a:p>
            <a:r>
              <a:rPr lang="ru-RU" sz="11500" b="1" dirty="0" smtClean="0">
                <a:solidFill>
                  <a:schemeClr val="tx1"/>
                </a:solidFill>
              </a:rPr>
              <a:t>А</a:t>
            </a:r>
            <a:endParaRPr lang="ru-RU" sz="11500" b="1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76" y="1912821"/>
            <a:ext cx="1678177" cy="1235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099" y="1905050"/>
            <a:ext cx="1627275" cy="1235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20374" y="1866079"/>
            <a:ext cx="1416543" cy="12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936917" y="1891438"/>
            <a:ext cx="1324953" cy="1296144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258225" y="1920395"/>
            <a:ext cx="1461944" cy="1291443"/>
          </a:xfrm>
          <a:prstGeom prst="rect">
            <a:avLst/>
          </a:prstGeom>
        </p:spPr>
      </p:pic>
      <p:pic>
        <p:nvPicPr>
          <p:cNvPr id="11" name="Рисунок 10" descr="C:\Users\2018\Downloads\1. ПОСОБИЯ ДИДАК МАТЕРИАЛ\МИР ПРИРОДЫ\картинки фруктов\Апельсин.JP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20169" y="1958981"/>
            <a:ext cx="1381863" cy="1291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86088" y="3293908"/>
            <a:ext cx="965329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500" b="1" dirty="0"/>
              <a:t>С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06104" y="3310456"/>
            <a:ext cx="1015021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500" b="1" dirty="0"/>
              <a:t>К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20374" y="3316519"/>
            <a:ext cx="1077539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500" b="1" dirty="0"/>
              <a:t>А</a:t>
            </a:r>
            <a:endParaRPr lang="ru-RU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161575" y="3316519"/>
            <a:ext cx="894797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500" b="1" dirty="0"/>
              <a:t>З</a:t>
            </a:r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717893" y="3324217"/>
            <a:ext cx="1015021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500" b="1" dirty="0"/>
              <a:t>К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63362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2018\Downloads\1616983048_13-p-fon-dlya-prezentatsii-skazki-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36496" cy="6858000"/>
          </a:xfrm>
          <a:prstGeom prst="round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8229600" cy="928686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Прочитай слова, вернув букву «О» на место.</a:t>
            </a: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285852" y="1071546"/>
            <a:ext cx="63722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b="1" dirty="0" smtClean="0"/>
              <a:t>Слова, в которых </a:t>
            </a:r>
            <a:r>
              <a:rPr lang="ru-RU" b="1" dirty="0" smtClean="0"/>
              <a:t>три</a:t>
            </a:r>
            <a:r>
              <a:rPr lang="ru-RU" sz="3200" b="1" dirty="0" smtClean="0"/>
              <a:t> буквы «О».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00166" y="1857364"/>
            <a:ext cx="1762021" cy="830997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ru-RU" sz="4800" b="1" dirty="0" smtClean="0"/>
              <a:t>МЛТК</a:t>
            </a:r>
            <a:endParaRPr lang="ru-RU" sz="4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214942" y="1785926"/>
            <a:ext cx="1749197" cy="830997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ru-RU" sz="4800" b="1" dirty="0" smtClean="0"/>
              <a:t>ХРВД </a:t>
            </a:r>
            <a:endParaRPr lang="ru-RU" sz="48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500166" y="3929066"/>
            <a:ext cx="1729961" cy="830997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ru-RU" sz="4800" b="1" dirty="0" smtClean="0"/>
              <a:t>КЛСК </a:t>
            </a:r>
            <a:endParaRPr lang="ru-RU" sz="48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72066" y="3857628"/>
            <a:ext cx="2021707" cy="830997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ru-RU" sz="4800" b="1" dirty="0" smtClean="0"/>
              <a:t>ДМВЙ </a:t>
            </a:r>
            <a:endParaRPr lang="ru-RU" sz="4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786058"/>
            <a:ext cx="335758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714620"/>
            <a:ext cx="350046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4929198"/>
            <a:ext cx="300039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2" y="4857760"/>
            <a:ext cx="357190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2018\Downloads\1616983048_13-p-fon-dlya-prezentatsii-skazki-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36496" cy="6858000"/>
          </a:xfrm>
          <a:prstGeom prst="round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643182"/>
            <a:ext cx="8229600" cy="1143000"/>
          </a:xfrm>
        </p:spPr>
        <p:txBody>
          <a:bodyPr>
            <a:normAutofit/>
          </a:bodyPr>
          <a:lstStyle/>
          <a:p>
            <a:endParaRPr lang="ru-RU" sz="6000" b="1" dirty="0"/>
          </a:p>
        </p:txBody>
      </p:sp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500042"/>
            <a:ext cx="7286676" cy="5226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2018\Downloads\1616983048_13-p-fon-dlya-prezentatsii-skazki-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oundRect">
            <a:avLst/>
          </a:prstGeom>
          <a:noFill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912" y="3140968"/>
            <a:ext cx="1649344" cy="135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1142984"/>
            <a:ext cx="4286279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056 0.22775 C 0.43056 0.27538 0.27639 -0.30775 0.04011 -0.32208 C -0.18611 -0.33757 -0.39722 -0.18775 -0.41111 0.02983 C -0.42864 0.23098 -0.28073 0.41919 -0.06875 0.43214 C 0.12431 0.44254 0.30851 0.31676 0.32257 0.13087 C 0.33663 -0.04046 0.2125 -0.20139 0.03351 -0.21433 C -0.13264 -0.22428 -0.28819 -0.12023 -0.29861 0.03699 C -0.30868 0.17711 -0.21041 0.31353 -0.06215 0.31977 C 0.07205 0.3311 0.19879 0.25156 0.2099 0.1237 C 0.2165 0.00971 0.14219 -0.10012 0.02604 -0.10728 C -0.07639 -0.11399 -0.17864 -0.05364 -0.18611 0.0437 C -0.19288 0.12717 -0.13975 0.20717 -0.05486 0.21341 C 0.01563 0.21988 0.08993 0.18428 0.09341 0.11723 C 0.10035 0.06335 0.07205 0.00671 0.01945 -5.78035E-7 C -0.02361 -5.78035E-7 -0.06597 0.01364 -0.07257 0.05017 C -0.07639 0.0733 -0.06875 0.09734 -0.04809 0.10752 C -0.03767 0.11052 -0.03021 0.11052 -0.01979 0.10752 " pathEditMode="relative" rAng="0" ptsTypes="fffffffffffffffff">
                                      <p:cBhvr>
                                        <p:cTn id="6" dur="6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969" y="-17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2018\Downloads\1616983048_13-p-fon-dlya-prezentatsii-skazki-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8715435" cy="6858000"/>
          </a:xfrm>
          <a:prstGeom prst="round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000372"/>
            <a:ext cx="835824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31387"/>
            <a:ext cx="1340743" cy="1341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75" y="2231387"/>
            <a:ext cx="1440160" cy="1374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774" y="2231387"/>
            <a:ext cx="1402259" cy="1341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033" y="2231389"/>
            <a:ext cx="1485900" cy="1341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82091" y="2231387"/>
            <a:ext cx="1426213" cy="1341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329223" y="2244202"/>
            <a:ext cx="1584176" cy="132881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1520" y="3591440"/>
            <a:ext cx="7200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dirty="0"/>
              <a:t>К</a:t>
            </a:r>
            <a:endParaRPr lang="ru-RU" sz="9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19672" y="3582830"/>
            <a:ext cx="95891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/>
              <a:t>Л</a:t>
            </a:r>
            <a:endParaRPr lang="ru-RU" sz="9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78939" y="3606292"/>
            <a:ext cx="85792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/>
              <a:t>У</a:t>
            </a:r>
            <a:endParaRPr lang="ru-RU" sz="9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717408" y="3629754"/>
            <a:ext cx="86914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/>
              <a:t>Б</a:t>
            </a:r>
            <a:endParaRPr lang="ru-RU" sz="9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086883" y="3591440"/>
            <a:ext cx="101662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/>
              <a:t>О</a:t>
            </a:r>
            <a:endParaRPr lang="ru-RU" sz="9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682728" y="3550495"/>
            <a:ext cx="87716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/>
              <a:t>К</a:t>
            </a:r>
            <a:endParaRPr lang="ru-RU" sz="9600" dirty="0"/>
          </a:p>
        </p:txBody>
      </p:sp>
    </p:spTree>
    <p:extLst>
      <p:ext uri="{BB962C8B-B14F-4D97-AF65-F5344CB8AC3E}">
        <p14:creationId xmlns="" xmlns:p14="http://schemas.microsoft.com/office/powerpoint/2010/main" val="410561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84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912" y="2622575"/>
            <a:ext cx="215265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2018\Downloads\1. ПОСОБИЯ ДИДАК МАТЕРИАЛ\гигиена\hygiene03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214422"/>
            <a:ext cx="3929090" cy="4143404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1214422"/>
            <a:ext cx="4000528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444 0.31806 C 0.47378 0.11667 0.43975 -0.20115 0.26562 -0.39328 C 0.1 -0.57986 -0.14045 -0.59699 -0.2658 -0.40162 C -0.38473 -0.22407 -0.37049 0.06551 -0.21476 0.23797 C -0.0717 0.39445 0.13455 0.41598 0.24427 0.24908 C 0.34514 0.09746 0.33455 -0.14884 0.20382 -0.29652 C 0.08142 -0.43171 -0.09219 -0.45115 -0.18334 -0.31018 C -0.26459 -0.18518 -0.26129 0.02084 -0.1507 0.13773 C -0.05313 0.24954 0.08611 0.26991 0.16145 0.15741 C 0.22691 0.0544 0.22708 -0.10625 0.14184 -0.20139 C 0.06684 -0.28426 -0.04341 -0.30555 -0.10052 -0.21852 C -0.14948 -0.14398 -0.1507 -0.02847 -0.08941 0.04283 C -0.03872 0.10209 0.0375 0.12361 0.07569 0.06297 C 0.10937 0.01667 0.11718 -0.05787 0.08038 -0.1044 C 0.04757 -0.1368 0.00798 -0.15578 -0.01632 -0.12546 C -0.0316 -0.10764 -0.03855 -0.07916 -0.02795 -0.05347 C -0.02136 -0.04282 -0.01563 -0.03727 -0.00608 -0.03194 " pathEditMode="relative" rAng="2192123" ptsTypes="fffffffffffffffff">
                                      <p:cBhvr>
                                        <p:cTn id="6" dur="6000" spd="-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" y="-3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2018\Downloads\1616983048_13-p-fon-dlya-prezentatsii-skazki-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59561"/>
          </a:xfrm>
          <a:prstGeom prst="round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912" y="2622575"/>
            <a:ext cx="215265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 rot="19723206">
            <a:off x="80231" y="1054913"/>
            <a:ext cx="4502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/>
              <a:t>Заколдованные предложения!</a:t>
            </a:r>
            <a:endParaRPr lang="ru-RU" sz="4800" b="1" dirty="0"/>
          </a:p>
        </p:txBody>
      </p:sp>
      <p:pic>
        <p:nvPicPr>
          <p:cNvPr id="8" name="Содержимое 7"/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428992" y="1571612"/>
            <a:ext cx="3357586" cy="47149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29867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489 0.12165 C 0.4493 -0.12118 0.27239 -0.33048 0.03628 -0.34597 C -0.19011 -0.36286 -0.40122 -0.20074 -0.41511 0.03446 C -0.43264 0.25185 -0.28473 0.45514 -0.07275 0.46924 C 0.12048 0.48034 0.30451 0.34598 0.31857 0.14362 C 0.33264 -0.04163 0.2085 -0.21554 0.02951 -0.22941 C -0.13664 -0.24028 -0.29219 -0.12789 -0.30261 0.04209 C -0.31268 0.19357 -0.21441 0.34251 -0.06615 0.34922 C 0.06805 0.36009 0.19479 0.27405 0.2059 0.13576 C 0.2125 0.01272 0.13836 -0.10615 0.02205 -0.11378 C -0.08039 -0.12118 -0.18264 -0.05596 -0.19011 0.04949 C -0.1967 0.13969 -0.14375 0.22618 -0.05886 0.23405 C 0.01163 0.24121 0.08593 0.20144 0.08941 0.12882 C 0.09635 0.07054 0.06805 0.00948 0.01545 0.00208 C -0.02761 0.00208 -0.06997 0.01689 -0.07657 0.05643 C -0.08039 0.08141 -0.07275 0.10731 -0.05209 0.11841 C -0.04167 0.12165 -0.0342 0.12165 -0.02379 0.11841 " pathEditMode="relative" rAng="0" ptsTypes="fffffffffffffffff">
                                      <p:cBhvr>
                                        <p:cTn id="6" dur="6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" y="-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2018\Downloads\1616983048_13-p-fon-dlya-prezentatsii-skazki-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61834" y="0"/>
            <a:ext cx="9305833" cy="6959561"/>
          </a:xfrm>
          <a:prstGeom prst="round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7407" y="2000240"/>
            <a:ext cx="9096593" cy="7586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a typeface="Times New Roman"/>
                <a:cs typeface="Times New Roman"/>
              </a:rPr>
              <a:t>  </a:t>
            </a:r>
            <a:r>
              <a:rPr lang="ru-RU" sz="4000" dirty="0">
                <a:ea typeface="Times New Roman"/>
                <a:cs typeface="Times New Roman"/>
              </a:rPr>
              <a:t>пирожок!  Не садись  ешь   не   на пенёк</a:t>
            </a:r>
            <a:r>
              <a:rPr lang="ru-RU" dirty="0">
                <a:ea typeface="Times New Roman"/>
                <a:cs typeface="Times New Roman"/>
              </a:rPr>
              <a:t>,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2000240"/>
            <a:ext cx="86764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Не садись на пенёк, не ешь пирожок!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2928934"/>
            <a:ext cx="3143272" cy="3281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371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2018\Downloads\1616983048_13-p-fon-dlya-prezentatsii-skazki-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36004" y="16839"/>
            <a:ext cx="9144000" cy="6858000"/>
          </a:xfrm>
          <a:prstGeom prst="round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1857364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/>
              <a:t>глаза?  Бабушка, вас у  большие почему  таки</a:t>
            </a:r>
            <a:r>
              <a:rPr lang="ru-RU" sz="5400" b="1" dirty="0"/>
              <a:t>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1714488"/>
            <a:ext cx="87895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/>
              <a:t>Бабушка, почему у вас</a:t>
            </a:r>
            <a:r>
              <a:rPr lang="ru-RU" sz="6000" dirty="0"/>
              <a:t> </a:t>
            </a:r>
            <a:endParaRPr lang="ru-RU" sz="6000" dirty="0" smtClean="0"/>
          </a:p>
          <a:p>
            <a:pPr algn="ctr"/>
            <a:r>
              <a:rPr lang="ru-RU" sz="6000" b="1" dirty="0" smtClean="0"/>
              <a:t>такие </a:t>
            </a:r>
            <a:r>
              <a:rPr lang="ru-RU" sz="6000" b="1" dirty="0"/>
              <a:t>большие глаза?</a:t>
            </a:r>
          </a:p>
        </p:txBody>
      </p:sp>
      <p:pic>
        <p:nvPicPr>
          <p:cNvPr id="7" name="Рисунок 6" descr="C:\Documents and Settings\User\Мои документы\Мои рисунки\картинки сказки\krasnaya_shapka_flanelegraf.jpg"/>
          <p:cNvPicPr/>
          <p:nvPr/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071802" y="3643314"/>
            <a:ext cx="2571768" cy="28336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58636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2018\Downloads\1616983048_13-p-fon-dlya-prezentatsii-skazki-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5798" y="0"/>
            <a:ext cx="9036496" cy="6669360"/>
          </a:xfrm>
          <a:prstGeom prst="round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1571612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/>
              <a:t>яблочко   -скажу.  </a:t>
            </a:r>
            <a:endParaRPr lang="ru-RU" sz="6000" b="1" dirty="0" smtClean="0"/>
          </a:p>
          <a:p>
            <a:pPr algn="ctr"/>
            <a:r>
              <a:rPr lang="ru-RU" sz="6000" b="1" dirty="0" smtClean="0"/>
              <a:t>лесного </a:t>
            </a:r>
            <a:r>
              <a:rPr lang="ru-RU" sz="6000" b="1" dirty="0"/>
              <a:t>Поешь моего.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428736"/>
            <a:ext cx="798503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/>
              <a:t>Поешь моего лесного </a:t>
            </a:r>
            <a:endParaRPr lang="ru-RU" sz="6000" b="1" dirty="0" smtClean="0"/>
          </a:p>
          <a:p>
            <a:pPr algn="ctr"/>
            <a:r>
              <a:rPr lang="ru-RU" sz="6000" b="1" dirty="0" smtClean="0"/>
              <a:t>яблочка </a:t>
            </a:r>
            <a:r>
              <a:rPr lang="ru-RU" sz="6000" b="1" dirty="0"/>
              <a:t>— скажу. </a:t>
            </a:r>
          </a:p>
        </p:txBody>
      </p:sp>
      <p:pic>
        <p:nvPicPr>
          <p:cNvPr id="8" name="Рисунок 7" descr="C:\Users\2018\Downloads\1. ПОСОБИЯ ДИДАК МАТЕРИАЛ\ХУДОЖЕСТВЕ ЛИТ. СКАЗКИ\картинки сказки\117401955_1__20_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3643314"/>
            <a:ext cx="250033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8393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2018\Downloads\1616983048_13-p-fon-dlya-prezentatsii-skazki-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36496" cy="6858000"/>
          </a:xfrm>
          <a:prstGeom prst="round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1714488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/>
              <a:t>стуле   и  </a:t>
            </a:r>
            <a:r>
              <a:rPr lang="ru-RU" sz="6000" b="1" dirty="0" smtClean="0"/>
              <a:t>моём  </a:t>
            </a:r>
            <a:r>
              <a:rPr lang="ru-RU" sz="6000" b="1" dirty="0"/>
              <a:t>Кто  </a:t>
            </a:r>
            <a:endParaRPr lang="ru-RU" sz="6000" b="1" dirty="0" smtClean="0"/>
          </a:p>
          <a:p>
            <a:pPr algn="ctr"/>
            <a:r>
              <a:rPr lang="ru-RU" sz="6000" b="1" dirty="0" smtClean="0"/>
              <a:t>на </a:t>
            </a:r>
            <a:r>
              <a:rPr lang="ru-RU" sz="6000" b="1" dirty="0"/>
              <a:t>сломал  сидел его?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571612"/>
            <a:ext cx="7920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/>
              <a:t>Кто сидел на моём </a:t>
            </a:r>
          </a:p>
          <a:p>
            <a:pPr algn="ctr"/>
            <a:r>
              <a:rPr lang="ru-RU" sz="6000" b="1" dirty="0" smtClean="0"/>
              <a:t>стуле и сломал его?</a:t>
            </a:r>
            <a:endParaRPr lang="ru-RU" sz="6000" b="1" dirty="0"/>
          </a:p>
        </p:txBody>
      </p:sp>
      <p:pic>
        <p:nvPicPr>
          <p:cNvPr id="7" name="Рисунок 6" descr="C:\Users\2018\Desktop\Функциональная граммотн\Без названия.jpg"/>
          <p:cNvPicPr/>
          <p:nvPr/>
        </p:nvPicPr>
        <p:blipFill>
          <a:blip r:embed="rId3"/>
          <a:srcRect b="12644"/>
          <a:stretch>
            <a:fillRect/>
          </a:stretch>
        </p:blipFill>
        <p:spPr bwMode="auto">
          <a:xfrm>
            <a:off x="2714612" y="3571876"/>
            <a:ext cx="350046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0703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Презентация Microsoft Office PowerPoin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Microsoft Office PowerPoint</Template>
  <TotalTime>505</TotalTime>
  <Words>170</Words>
  <Application>Microsoft Office PowerPoint</Application>
  <PresentationFormat>Экран (4:3)</PresentationFormat>
  <Paragraphs>50</Paragraphs>
  <Slides>23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Презентация Microsoft Office PowerPoint</vt:lpstr>
      <vt:lpstr>Презентация к внеклассному мероприятию  «Путешествие  в сказку» Первый класс.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«Эй вы, звери, выходите, Крокодила победите, Чтобы жадный Крокодил Солнце в небо воротил!» </vt:lpstr>
      <vt:lpstr>Игровая Физкультминутка</vt:lpstr>
      <vt:lpstr>Слайд 14</vt:lpstr>
      <vt:lpstr>Слайд 15</vt:lpstr>
      <vt:lpstr>Слайд 16</vt:lpstr>
      <vt:lpstr>Слайд 17</vt:lpstr>
      <vt:lpstr>Прочитай слова, вернув букву «О» на место. </vt:lpstr>
      <vt:lpstr>Прочитай слова, вернув букву «О» на место.</vt:lpstr>
      <vt:lpstr>Прочитай слова, вернув букву «О» на место.</vt:lpstr>
      <vt:lpstr>Слайд 21</vt:lpstr>
      <vt:lpstr>Слайд 22</vt:lpstr>
      <vt:lpstr>Слайд 23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2018</cp:lastModifiedBy>
  <cp:revision>63</cp:revision>
  <dcterms:created xsi:type="dcterms:W3CDTF">2022-12-11T18:56:18Z</dcterms:created>
  <dcterms:modified xsi:type="dcterms:W3CDTF">2023-05-23T12:53:50Z</dcterms:modified>
</cp:coreProperties>
</file>