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5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XHUS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38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" y="-1"/>
            <a:ext cx="9138708" cy="707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8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HXCC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9857"/>
            <a:ext cx="9144000" cy="749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8</cp:revision>
  <dcterms:created xsi:type="dcterms:W3CDTF">2024-01-31T08:28:57Z</dcterms:created>
  <dcterms:modified xsi:type="dcterms:W3CDTF">2024-04-20T16:04:10Z</dcterms:modified>
</cp:coreProperties>
</file>