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2" r:id="rId7"/>
    <p:sldId id="262" r:id="rId8"/>
    <p:sldId id="263" r:id="rId9"/>
    <p:sldId id="264" r:id="rId10"/>
    <p:sldId id="266" r:id="rId11"/>
    <p:sldId id="274" r:id="rId12"/>
    <p:sldId id="273" r:id="rId13"/>
    <p:sldId id="265" r:id="rId14"/>
    <p:sldId id="267" r:id="rId15"/>
    <p:sldId id="268" r:id="rId16"/>
    <p:sldId id="275" r:id="rId17"/>
    <p:sldId id="277" r:id="rId18"/>
    <p:sldId id="280" r:id="rId19"/>
    <p:sldId id="269" r:id="rId20"/>
    <p:sldId id="270" r:id="rId21"/>
    <p:sldId id="271" r:id="rId22"/>
    <p:sldId id="282" r:id="rId23"/>
    <p:sldId id="28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228B3-F194-F84D-AAB6-F9840C0F3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F30347-AA4A-4044-AA1A-6B1D3292B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901CC3-5743-8A4D-AFA5-B4365A79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619B-BF1B-5E4D-B1C4-3D512B3346C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C3F66C-E174-014B-A8DA-4E7C7756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9AB28-CC2E-BA4A-B2E7-F9AAEA09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CA1-43F1-6D44-BC11-37341FC6F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9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F8796-5FEA-6C40-BDE2-AB9B3E54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581498-95A7-E942-96D8-142C5917E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CB30C6-E0B5-BE40-879A-F51D93A0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619B-BF1B-5E4D-B1C4-3D512B3346C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BC208-5C77-E940-9F1A-C86A4942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745AB3-1537-2546-A9B7-76F11DAB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CA1-43F1-6D44-BC11-37341FC6F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18C47A-119B-F145-B140-2BA96803F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1C7B29-E5FC-5E47-8697-CD9557718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BFC4C7-F66A-4749-BF32-FA5F15D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619B-BF1B-5E4D-B1C4-3D512B3346C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147D91-FA0D-8741-A9CE-3FDFBB20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BF9B7-2067-4F4C-BDF3-33283587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CA1-43F1-6D44-BC11-37341FC6F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5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4A77B-F192-3C43-BCE6-69D1F9EA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B7933D-2316-FB4E-960F-584B670D2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FB246B-6E32-3948-9E0C-A1677399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619B-BF1B-5E4D-B1C4-3D512B3346C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AB6EB-1CAE-C345-8E05-59B4F0FC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926DB-F017-F14F-9B21-3986AB0F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CA1-43F1-6D44-BC11-37341FC6F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C7DC1-EA49-0940-8BE1-49585928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CFCF67-098B-DE4C-9E67-84114E882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4A997F-0605-5C46-8753-E3011D3A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619B-BF1B-5E4D-B1C4-3D512B3346C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A6BD4-F39D-8E4F-B596-6CCFF575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36D82B-6910-5943-BFD5-C06A2ABB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CA1-43F1-6D44-BC11-37341FC6F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3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2795-D290-C840-8B5F-751BC4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11CBE-D005-9740-95E4-4B7044F10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BADAB4-785A-7945-9984-48754AC55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B379D9-2BD3-BC4F-9048-F551FCC3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619B-BF1B-5E4D-B1C4-3D512B3346C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673450-454C-3245-AF25-F63A5F84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CE5B63-EAF0-0048-9AA3-4727453D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CA1-43F1-6D44-BC11-37341FC6F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9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A5A96-8930-E44E-94C5-FA20B2AB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AC874F-D76A-0449-B0E6-FA65606DB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68D2D1-A615-B04C-9EB4-00839C31A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A15FCA-4337-CE4F-87C2-3DB699D74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636E1F-582C-EA49-9264-27E2D8104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13BB15-A0EE-064A-B4EC-E4E1E070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619B-BF1B-5E4D-B1C4-3D512B3346C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5F3CC3-FABF-E64C-90DE-483AF9E8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34FEA8-E589-C54E-A35E-E17C031B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CA1-43F1-6D44-BC11-37341FC6F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1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BC8CA-97FD-2847-A020-491C35D3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B28115-F17C-D24F-A8C2-6660259B9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619B-BF1B-5E4D-B1C4-3D512B3346C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F91817-BC83-5E41-8AE2-94C38B7C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C4958E-7B75-A241-8B4A-6335AEFB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CA1-43F1-6D44-BC11-37341FC6F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8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B41B08-E8A7-374F-B0E0-DA240527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619B-BF1B-5E4D-B1C4-3D512B3346C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E8AA8C-DD86-8042-AB36-A20BFAC6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E03C89-E9D4-2148-99B7-3C6147BF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CA1-43F1-6D44-BC11-37341FC6F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3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24881-C0C8-484A-B388-5741252D3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4AFA09-ECDD-0B40-9966-1126EC899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57C78B-C7BA-E242-94ED-550ACDD7E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F8E575-DED2-DC49-84AD-6CB6084C5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619B-BF1B-5E4D-B1C4-3D512B3346C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B15195-3432-0D4F-81BA-AB702CB30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035DA8-2164-5C4D-B987-1F65FAF1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CA1-43F1-6D44-BC11-37341FC6F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3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4A14D-73CD-1A4A-9AE2-3DFA9A24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87E197-9263-1147-A1B7-6671F0B43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7AEE0B-D303-3546-BDA8-2356835F9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0A7D58-4440-544E-AA77-0E0FF912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619B-BF1B-5E4D-B1C4-3D512B3346C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58F6F7-CB39-F64F-B1E5-9D759693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DF7FD0-365C-C943-A3DD-5DA824B8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CA1-43F1-6D44-BC11-37341FC6F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75402-2639-0547-A1DB-FDC057DA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BA4989-6573-334C-94B1-FBE408009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2790A-6625-034D-8A21-0E7A0AE1E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C619B-BF1B-5E4D-B1C4-3D512B3346CF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A85BC-FED4-034C-BC74-5C396F617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65D790-3845-C84B-98EA-8D79BAF3E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CCA1-43F1-6D44-BC11-37341FC6F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1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jpe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698408B-57B1-3246-B4DF-5A9B7A2E0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215" r="2903" b="8995"/>
          <a:stretch/>
        </p:blipFill>
        <p:spPr>
          <a:xfrm>
            <a:off x="0" y="-55665"/>
            <a:ext cx="12210555" cy="69136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9C56F-010B-2C4E-BC87-25D09BACD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55" y="-55666"/>
            <a:ext cx="12192000" cy="2226624"/>
          </a:xfrm>
        </p:spPr>
        <p:txBody>
          <a:bodyPr>
            <a:normAutofit fontScale="90000"/>
          </a:bodyPr>
          <a:lstStyle/>
          <a:p>
            <a:r>
              <a:rPr lang="ru-RU" sz="4900" b="1">
                <a:solidFill>
                  <a:schemeClr val="bg1"/>
                </a:solidFill>
                <a:latin typeface="+mn-lt"/>
              </a:rPr>
              <a:t>ПРОФИЛАКТИКА ПОЖАРОВ В ПОВСЕДНЕВНОЙ ЖИЗНИ И ОРГАНИЗАЦИЯ ЗАЩИТЫ НАСЕЛЕНИЯ </a:t>
            </a:r>
            <a:r>
              <a:rPr lang="ru-RU" sz="4000">
                <a:solidFill>
                  <a:schemeClr val="bg1"/>
                </a:solidFill>
              </a:rPr>
              <a:t> </a:t>
            </a:r>
            <a:br>
              <a:rPr lang="ru-RU" sz="4000">
                <a:solidFill>
                  <a:schemeClr val="bg1"/>
                </a:solidFill>
              </a:rPr>
            </a:br>
            <a:endParaRPr lang="ru-RU" sz="4400" b="1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3389D-9260-DB4D-B461-F18B5E24D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5" y="4946815"/>
            <a:ext cx="12192000" cy="1911185"/>
          </a:xfrm>
        </p:spPr>
        <p:txBody>
          <a:bodyPr anchor="ctr">
            <a:normAutofit/>
          </a:bodyPr>
          <a:lstStyle/>
          <a:p>
            <a:r>
              <a:rPr lang="ru-RU" b="1">
                <a:solidFill>
                  <a:schemeClr val="bg1"/>
                </a:solidFill>
              </a:rPr>
              <a:t>Преподаватель – организатор ОБЖ </a:t>
            </a:r>
          </a:p>
          <a:p>
            <a:r>
              <a:rPr lang="ru-RU" b="1">
                <a:solidFill>
                  <a:schemeClr val="bg1"/>
                </a:solidFill>
              </a:rPr>
              <a:t>МОУ СОШ с. Поима Белинского района Пензенской области им. П.П. Липачёва </a:t>
            </a:r>
          </a:p>
          <a:p>
            <a:r>
              <a:rPr lang="ru-RU" b="1">
                <a:solidFill>
                  <a:schemeClr val="bg1"/>
                </a:solidFill>
              </a:rPr>
              <a:t>Иванчин Владимир Анатольевич</a:t>
            </a:r>
          </a:p>
        </p:txBody>
      </p:sp>
    </p:spTree>
    <p:extLst>
      <p:ext uri="{BB962C8B-B14F-4D97-AF65-F5344CB8AC3E}">
        <p14:creationId xmlns:p14="http://schemas.microsoft.com/office/powerpoint/2010/main" val="362215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27198-524E-BE4B-AC85-3FB4F781B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5" y="309460"/>
            <a:ext cx="11993580" cy="1657391"/>
          </a:xfrm>
        </p:spPr>
        <p:txBody>
          <a:bodyPr>
            <a:norm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</a:rPr>
              <a:t>ЭТАПЫ ЭВАКУАЦИИ ИЗ ЗДАНИЯ ШКОЛЫ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8C19AA-7498-9F42-9ADF-DEA1EEC2F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425" y="1694501"/>
            <a:ext cx="11019805" cy="4872594"/>
          </a:xfrm>
        </p:spPr>
        <p:txBody>
          <a:bodyPr anchor="ctr">
            <a:noAutofit/>
          </a:bodyPr>
          <a:lstStyle/>
          <a:p>
            <a:r>
              <a:rPr lang="ru-RU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этап- обнаружение очага возгорания;</a:t>
            </a:r>
            <a:endParaRPr lang="ru-RU" sz="4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 – сигнал тревоги;</a:t>
            </a:r>
            <a:endParaRPr lang="ru-RU" sz="4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 – сообщение в пожарную службу;</a:t>
            </a:r>
            <a:endParaRPr lang="ru-RU" sz="4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этап – эвакуация из здания школы;</a:t>
            </a:r>
            <a:endParaRPr lang="ru-RU" sz="4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этап – построение на месте сбора;</a:t>
            </a:r>
            <a:endParaRPr lang="ru-RU" sz="4400" b="1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этап – проверка количества учащихся</a:t>
            </a:r>
            <a:endParaRPr lang="ru-RU" sz="4400" b="1"/>
          </a:p>
        </p:txBody>
      </p:sp>
    </p:spTree>
    <p:extLst>
      <p:ext uri="{BB962C8B-B14F-4D97-AF65-F5344CB8AC3E}">
        <p14:creationId xmlns:p14="http://schemas.microsoft.com/office/powerpoint/2010/main" val="379798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1EF15-6AFD-1141-9491-849DF101D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2C0DCDC0-6009-9A4D-BCBF-304C0BF69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873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56527-F43D-BC4A-8473-4AAF398D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50122055-CFD9-0B48-BA2D-AA7DDCABC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 t="5290" r="3797" b="37480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9823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56527-F43D-BC4A-8473-4AAF398D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59074EA1-15CF-244B-866B-F4DA23983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01642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4E74E5-A9A8-E542-BD70-D5BC2A453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r="22382" b="1991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4970-7D9B-E345-8370-93B33437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A871F24-60FD-5C4D-AB92-FC352486E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0"/>
            <a:ext cx="10515600" cy="6857999"/>
          </a:xfrm>
        </p:spPr>
      </p:pic>
    </p:spTree>
    <p:extLst>
      <p:ext uri="{BB962C8B-B14F-4D97-AF65-F5344CB8AC3E}">
        <p14:creationId xmlns:p14="http://schemas.microsoft.com/office/powerpoint/2010/main" val="427535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3304FE5-CE26-A443-8E1C-551AEB529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r="22382" b="1991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C095C-150B-5648-A005-175BCE9F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FBFFFBE-B0E7-F140-B8A4-26A71CF8A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7999"/>
          </a:xfrm>
        </p:spPr>
      </p:pic>
    </p:spTree>
    <p:extLst>
      <p:ext uri="{BB962C8B-B14F-4D97-AF65-F5344CB8AC3E}">
        <p14:creationId xmlns:p14="http://schemas.microsoft.com/office/powerpoint/2010/main" val="335615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C2E8B341-4A46-A942-BD57-C8350B9A25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r="22382" b="1991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3C600-AA2B-F445-B30C-A9F36BFE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7D2A748-12CE-FD4F-9C6C-85448EC34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0"/>
            <a:ext cx="10515600" cy="6857999"/>
          </a:xfrm>
        </p:spPr>
      </p:pic>
    </p:spTree>
    <p:extLst>
      <p:ext uri="{BB962C8B-B14F-4D97-AF65-F5344CB8AC3E}">
        <p14:creationId xmlns:p14="http://schemas.microsoft.com/office/powerpoint/2010/main" val="265426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C0F66-3AC0-104F-9A4F-F5AACE19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B4D51E4-E2B3-B94C-893B-37F4E19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r="22382" b="1991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DFBB7EB-252E-E840-8A22-CE901B0EC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7"/>
          <a:stretch/>
        </p:blipFill>
        <p:spPr>
          <a:xfrm>
            <a:off x="838201" y="0"/>
            <a:ext cx="10350581" cy="6857999"/>
          </a:xfrm>
        </p:spPr>
      </p:pic>
    </p:spTree>
    <p:extLst>
      <p:ext uri="{BB962C8B-B14F-4D97-AF65-F5344CB8AC3E}">
        <p14:creationId xmlns:p14="http://schemas.microsoft.com/office/powerpoint/2010/main" val="3694209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FA6D3934-D5E2-2B40-851D-513022398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r="22382" b="19913"/>
          <a:stretch/>
        </p:blipFill>
        <p:spPr>
          <a:xfrm>
            <a:off x="18554" y="-92776"/>
            <a:ext cx="12210555" cy="69136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F0A22-D002-0D4A-9F70-E0884B0C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FC37EB57-B28F-884E-B95D-63DF8122D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" b="27571"/>
          <a:stretch/>
        </p:blipFill>
        <p:spPr>
          <a:xfrm>
            <a:off x="2589068" y="0"/>
            <a:ext cx="7013863" cy="6858000"/>
          </a:xfr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AE54BCE8-C7C1-9F43-B4A8-690164CD2E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04" r="503" b="5324"/>
          <a:stretch/>
        </p:blipFill>
        <p:spPr>
          <a:xfrm>
            <a:off x="2684256" y="6098679"/>
            <a:ext cx="6823485" cy="75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34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45C4A-F16C-2D48-AC84-4B0E6F38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8E0C6CF-293B-354B-90EC-2C2D89929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r="4810" b="24069"/>
          <a:stretch/>
        </p:blipFill>
        <p:spPr>
          <a:xfrm>
            <a:off x="1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7784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8D938-2D8A-B24E-9ED9-733FEBEA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6D59A52-2AA9-2046-9647-C4B123AF7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92567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568E4-D6ED-7C41-BE9F-50590745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D076B6F-BA8A-D147-8D1E-6D9F2FE26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50477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0B2AE-4354-A548-A92A-567B2583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1FE12E6-2223-B144-86AB-A7175C0B7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2" b="6341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35755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A1680-2649-E841-91EE-FADCEF97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87265B-8B1D-9544-BB58-75341A057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952856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49B4C-F206-7541-A121-4F61B842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625AC78-E912-4C46-9494-8D86E4A32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601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AB6EC-0931-124C-A8D9-A78B4ED4A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81C9B2F-3ABC-8C45-BCB5-80C354C19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79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D0BCD-D1FD-C349-B5CC-AF2573C5F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F84CE8F-5099-1A4D-9109-055963246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6066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9DF4A-823F-9146-B07E-5CA68183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1CB19209-1D7F-8244-A207-46BC9B021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30645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B99CB-0B74-D049-A901-9F663160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AAADFA4-D18B-D846-A382-63D90D057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29496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4CCF3F39-497B-0C46-BF90-8434879764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r="22382" b="1991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C2934-B573-D94C-8ED1-43946D14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D076B876-D55F-774B-975E-E8A350596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426654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8DE08-3AB7-ED43-B48E-97225CB8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76ECA2DB-221C-454C-A676-CA5B098BC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4" b="12331"/>
          <a:stretch/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2375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CD9A1-C7CD-3343-ABA3-7A1D2818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7E72D515-C8C5-1240-9BE0-71D92D5B0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530429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23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ПРОФИЛАКТИКА ПОЖАРОВ В ПОВСЕДНЕВНОЙ ЖИЗНИ И ОРГАНИЗАЦИЯ ЗАЩИТЫ НАСЕЛЕНИЯ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ЭВАКУАЦИИ ИЗ ЗДАНИЯ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пожаров в повседневной жизни и организация защиты населения </dc:title>
  <dc:creator>79603293108</dc:creator>
  <cp:lastModifiedBy>79603293108</cp:lastModifiedBy>
  <cp:revision>11</cp:revision>
  <dcterms:created xsi:type="dcterms:W3CDTF">2023-10-31T06:56:00Z</dcterms:created>
  <dcterms:modified xsi:type="dcterms:W3CDTF">2023-10-31T20:44:14Z</dcterms:modified>
</cp:coreProperties>
</file>