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e325c79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e325c79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e325c796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e325c79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e325c796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e325c796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3a2147ac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3a2147ac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13a2147acd_0_4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13a2147acd_0_4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13a2147ac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13a2147ac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e325c796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0e325c796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lck.ru/MahHS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311700" y="703375"/>
            <a:ext cx="8520600" cy="141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“Нанотехнологии сегодня, завтра”. Внеурочное занятие 14.02.22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636600" y="2349275"/>
            <a:ext cx="29154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11 класс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9525" y="2095800"/>
            <a:ext cx="5032574" cy="278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ctrTitle"/>
          </p:nvPr>
        </p:nvSpPr>
        <p:spPr>
          <a:xfrm>
            <a:off x="1858700" y="844046"/>
            <a:ext cx="5361300" cy="65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45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Нанонаука</a:t>
            </a:r>
            <a:r>
              <a:rPr i="1" lang="ru" sz="145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это исследование явлений и объектов на атомарном, молекулярном и макромолекулярном уровнях, характеристики которых существенно отличаются от свойств их макроаналогов.</a:t>
            </a:r>
            <a:endParaRPr/>
          </a:p>
        </p:txBody>
      </p:sp>
      <p:sp>
        <p:nvSpPr>
          <p:cNvPr id="136" name="Google Shape;136;p14"/>
          <p:cNvSpPr txBox="1"/>
          <p:nvPr>
            <p:ph idx="1" type="subTitle"/>
          </p:nvPr>
        </p:nvSpPr>
        <p:spPr>
          <a:xfrm>
            <a:off x="527550" y="1855150"/>
            <a:ext cx="7921800" cy="20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28282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Термин "нанотехнология" (nanotechnology) был введен в 1974 году профессором‑материаловедом из Токийского университета Норио Танигучи (Norio Taniguchi), который определил его как "технология производства, позволяющая достигать сверхвысокую точность и ультрамалые размеры ...порядка 1 нм ...".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ctrTitle"/>
          </p:nvPr>
        </p:nvSpPr>
        <p:spPr>
          <a:xfrm>
            <a:off x="2175225" y="501158"/>
            <a:ext cx="5361300" cy="3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800"/>
              <a:t>Нанотехнологии</a:t>
            </a:r>
            <a:endParaRPr sz="1800"/>
          </a:p>
        </p:txBody>
      </p:sp>
      <p:sp>
        <p:nvSpPr>
          <p:cNvPr id="142" name="Google Shape;142;p15"/>
          <p:cNvSpPr txBox="1"/>
          <p:nvPr>
            <p:ph idx="1" type="subTitle"/>
          </p:nvPr>
        </p:nvSpPr>
        <p:spPr>
          <a:xfrm>
            <a:off x="624250" y="923200"/>
            <a:ext cx="7262400" cy="30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 современные инструментальные методы получения структур, веществ и материалов, путем манипулирования объектами, размеры которых </a:t>
            </a:r>
            <a:r>
              <a:rPr lang="ru"/>
              <a:t>составляют</a:t>
            </a:r>
            <a:r>
              <a:rPr lang="ru"/>
              <a:t> около одной миллиардной части метра.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8950" y="1777176"/>
            <a:ext cx="4905725" cy="320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ctrTitle"/>
          </p:nvPr>
        </p:nvSpPr>
        <p:spPr>
          <a:xfrm>
            <a:off x="2254353" y="4336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5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Кластеризация атомов углерода замыкаются с образованием каркасной сферической молекулы C</a:t>
            </a:r>
            <a:r>
              <a:rPr baseline="-25000" lang="ru" sz="11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</a:t>
            </a:r>
            <a:endParaRPr/>
          </a:p>
        </p:txBody>
      </p:sp>
      <p:sp>
        <p:nvSpPr>
          <p:cNvPr id="149" name="Google Shape;149;p16"/>
          <p:cNvSpPr txBox="1"/>
          <p:nvPr>
            <p:ph idx="1" type="subTitle"/>
          </p:nvPr>
        </p:nvSpPr>
        <p:spPr>
          <a:xfrm>
            <a:off x="606650" y="3413150"/>
            <a:ext cx="39654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источник: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https://clck.ru/MahHS</a:t>
            </a:r>
            <a:r>
              <a:rPr lang="ru"/>
              <a:t> </a:t>
            </a:r>
            <a:endParaRPr/>
          </a:p>
        </p:txBody>
      </p:sp>
      <p:pic>
        <p:nvPicPr>
          <p:cNvPr id="150" name="Google Shape;15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8900" y="1925525"/>
            <a:ext cx="3104275" cy="26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 группа + внедрения нанотехнологий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1500"/>
              <a:t>Нанотехнологии используются </a:t>
            </a:r>
            <a:r>
              <a:rPr i="1" lang="ru" sz="1500"/>
              <a:t>для изготовления высокопрочных материалов , тонкопленочных компонентов микроэлектроники и оптотроники нового поколения, магнитомягких и магнитотвердых материалов, нанопористых материалов для химической и нефтехимической промышленности,интегрированных микроэлектромеханических устройств, негорючих нанокомпозитов,электрических аккумуляторов и других преобразователей энергии,биосовместимых тканей для трансплантации,лекарственных препаратов.</a:t>
            </a:r>
            <a:endParaRPr i="1"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 группа - использования нанотехнологий</a:t>
            </a:r>
            <a:endParaRPr/>
          </a:p>
        </p:txBody>
      </p: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Профессор Евгений Абрамян в своей статье «Угрозы новых технологий» рисует ситуацию, при которой роботы, предназначенные для разборки на атомы отходов, начнут разбирать в силу сбоя и все остальное.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200">
                <a:solidFill>
                  <a:srgbClr val="197EA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Японские эксперты настаивают на более серьезном подходе к проблемам, связанным с использованием нанотехнологий. Иначе, при всей пользе нанотехнологий, </a:t>
            </a:r>
            <a:r>
              <a:rPr lang="ru" sz="1200" u="sng">
                <a:solidFill>
                  <a:srgbClr val="197EA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последствия для здоровья людей и окружающей среды могут быть ужасными</a:t>
            </a:r>
            <a:r>
              <a:rPr lang="ru" sz="1200">
                <a:solidFill>
                  <a:srgbClr val="197EA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 В рамках различных экспериментов установлено, что наноэлементы могут легко впитывать загрязнения и распространять их в окружающей среде. А отдельные вещества, разработанные на базе нанотехнологий, могут вызывать опасные повреждения внутренних органов.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 группа. Профессии будущего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ru"/>
              <a:t>проектировщик нанотехнологических материалов;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ru"/>
              <a:t>проектировщик умных материалов;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ru"/>
              <a:t>рециклинг технолог (специалист безотходных технологий);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ru"/>
              <a:t>глазир ( разработка стекольных продуктов на основе стеклокомпозитных функциональных материалов);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ru"/>
              <a:t>биомиметик (разрабатывает новые материалы, </a:t>
            </a:r>
            <a:r>
              <a:rPr lang="ru"/>
              <a:t>вдохновляясь</a:t>
            </a:r>
            <a:r>
              <a:rPr lang="ru"/>
              <a:t> принципами, по которым функционирует живая природа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562700"/>
            <a:ext cx="7505700" cy="12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800"/>
              <a:t>Нанотехнологии произведут такую же революцию в манипулировании материей, какую произвели компьютеры в манипулировании информацией </a:t>
            </a:r>
            <a:endParaRPr sz="1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800"/>
              <a:t>Ральф Меркле</a:t>
            </a:r>
            <a:endParaRPr sz="1800"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