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handoutMasterIdLst>
    <p:handoutMasterId r:id="rId22"/>
  </p:handoutMasterIdLst>
  <p:sldIdLst>
    <p:sldId id="256" r:id="rId2"/>
    <p:sldId id="338" r:id="rId3"/>
    <p:sldId id="340" r:id="rId4"/>
    <p:sldId id="336" r:id="rId5"/>
    <p:sldId id="315" r:id="rId6"/>
    <p:sldId id="287" r:id="rId7"/>
    <p:sldId id="297" r:id="rId8"/>
    <p:sldId id="295" r:id="rId9"/>
    <p:sldId id="334" r:id="rId10"/>
    <p:sldId id="299" r:id="rId11"/>
    <p:sldId id="300" r:id="rId12"/>
    <p:sldId id="301" r:id="rId13"/>
    <p:sldId id="302" r:id="rId14"/>
    <p:sldId id="348" r:id="rId15"/>
    <p:sldId id="342" r:id="rId16"/>
    <p:sldId id="345" r:id="rId17"/>
    <p:sldId id="326" r:id="rId18"/>
    <p:sldId id="346" r:id="rId19"/>
    <p:sldId id="333" r:id="rId20"/>
    <p:sldId id="306" r:id="rId21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417A2-93DD-45F8-9E1A-B776179804B9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</dgm:pt>
    <dgm:pt modelId="{51986BC9-35F9-4E3F-984A-D21CB40E662A}">
      <dgm:prSet phldrT="[Текст]"/>
      <dgm:spPr/>
      <dgm:t>
        <a:bodyPr/>
        <a:lstStyle/>
        <a:p>
          <a:r>
            <a:rPr lang="ru-RU" b="1" dirty="0" smtClean="0"/>
            <a:t>Индивидуальное</a:t>
          </a:r>
          <a:endParaRPr lang="ru-RU" b="1" dirty="0"/>
        </a:p>
      </dgm:t>
    </dgm:pt>
    <dgm:pt modelId="{FA7FD65A-2970-46FC-9FCB-6A5667155A9F}" type="parTrans" cxnId="{D88E2B36-9A20-4C8A-AD8B-DE9DD078CB23}">
      <dgm:prSet/>
      <dgm:spPr/>
      <dgm:t>
        <a:bodyPr/>
        <a:lstStyle/>
        <a:p>
          <a:endParaRPr lang="ru-RU"/>
        </a:p>
      </dgm:t>
    </dgm:pt>
    <dgm:pt modelId="{48C426E7-2E92-4737-9061-F67A155A56FC}" type="sibTrans" cxnId="{D88E2B36-9A20-4C8A-AD8B-DE9DD078CB23}">
      <dgm:prSet/>
      <dgm:spPr/>
      <dgm:t>
        <a:bodyPr/>
        <a:lstStyle/>
        <a:p>
          <a:endParaRPr lang="ru-RU"/>
        </a:p>
      </dgm:t>
    </dgm:pt>
    <dgm:pt modelId="{3BB30A1C-A8ED-43E7-8BF2-238F51C8E28B}">
      <dgm:prSet phldrT="[Текст]"/>
      <dgm:spPr/>
      <dgm:t>
        <a:bodyPr/>
        <a:lstStyle/>
        <a:p>
          <a:r>
            <a:rPr lang="ru-RU" b="1" dirty="0" smtClean="0"/>
            <a:t>Коллективное</a:t>
          </a:r>
        </a:p>
        <a:p>
          <a:r>
            <a:rPr lang="ru-RU" b="1" dirty="0" smtClean="0"/>
            <a:t>Нежелательно более 3 человек</a:t>
          </a:r>
          <a:endParaRPr lang="ru-RU" b="1" dirty="0"/>
        </a:p>
      </dgm:t>
    </dgm:pt>
    <dgm:pt modelId="{C611B464-CA36-4FD2-93ED-8A9F1A7DD746}" type="parTrans" cxnId="{10169517-9C95-4F48-9574-1BBADAFD5058}">
      <dgm:prSet/>
      <dgm:spPr/>
      <dgm:t>
        <a:bodyPr/>
        <a:lstStyle/>
        <a:p>
          <a:endParaRPr lang="ru-RU"/>
        </a:p>
      </dgm:t>
    </dgm:pt>
    <dgm:pt modelId="{B4AC09A0-9D21-431E-9508-76CA4BEC0A16}" type="sibTrans" cxnId="{10169517-9C95-4F48-9574-1BBADAFD5058}">
      <dgm:prSet/>
      <dgm:spPr/>
      <dgm:t>
        <a:bodyPr/>
        <a:lstStyle/>
        <a:p>
          <a:endParaRPr lang="ru-RU"/>
        </a:p>
      </dgm:t>
    </dgm:pt>
    <dgm:pt modelId="{DA296D70-8915-4F0B-87A2-71DB711F9112}" type="pres">
      <dgm:prSet presAssocID="{EB9417A2-93DD-45F8-9E1A-B776179804B9}" presName="cycle" presStyleCnt="0">
        <dgm:presLayoutVars>
          <dgm:dir/>
          <dgm:resizeHandles val="exact"/>
        </dgm:presLayoutVars>
      </dgm:prSet>
      <dgm:spPr/>
    </dgm:pt>
    <dgm:pt modelId="{DF44CBA2-5DC1-46E5-83C8-572E6FEBCBCE}" type="pres">
      <dgm:prSet presAssocID="{51986BC9-35F9-4E3F-984A-D21CB40E662A}" presName="arrow" presStyleLbl="node1" presStyleIdx="0" presStyleCnt="2" custScaleX="101496" custScaleY="100341" custRadScaleRad="95996" custRadScaleInc="-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2F560-EE09-4DEC-914D-5D3F81126A5B}" type="pres">
      <dgm:prSet presAssocID="{3BB30A1C-A8ED-43E7-8BF2-238F51C8E28B}" presName="arrow" presStyleLbl="node1" presStyleIdx="1" presStyleCnt="2" custScaleY="100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69517-9C95-4F48-9574-1BBADAFD5058}" srcId="{EB9417A2-93DD-45F8-9E1A-B776179804B9}" destId="{3BB30A1C-A8ED-43E7-8BF2-238F51C8E28B}" srcOrd="1" destOrd="0" parTransId="{C611B464-CA36-4FD2-93ED-8A9F1A7DD746}" sibTransId="{B4AC09A0-9D21-431E-9508-76CA4BEC0A16}"/>
    <dgm:cxn modelId="{D66CD8B3-D7FF-42FA-A78A-E0B07A6E6FE5}" type="presOf" srcId="{EB9417A2-93DD-45F8-9E1A-B776179804B9}" destId="{DA296D70-8915-4F0B-87A2-71DB711F9112}" srcOrd="0" destOrd="0" presId="urn:microsoft.com/office/officeart/2005/8/layout/arrow1"/>
    <dgm:cxn modelId="{43888C4E-CB4E-4E5E-94AC-801E0B02B9F2}" type="presOf" srcId="{51986BC9-35F9-4E3F-984A-D21CB40E662A}" destId="{DF44CBA2-5DC1-46E5-83C8-572E6FEBCBCE}" srcOrd="0" destOrd="0" presId="urn:microsoft.com/office/officeart/2005/8/layout/arrow1"/>
    <dgm:cxn modelId="{D88E2B36-9A20-4C8A-AD8B-DE9DD078CB23}" srcId="{EB9417A2-93DD-45F8-9E1A-B776179804B9}" destId="{51986BC9-35F9-4E3F-984A-D21CB40E662A}" srcOrd="0" destOrd="0" parTransId="{FA7FD65A-2970-46FC-9FCB-6A5667155A9F}" sibTransId="{48C426E7-2E92-4737-9061-F67A155A56FC}"/>
    <dgm:cxn modelId="{866DFFA7-1610-4557-B18D-84FFAE468647}" type="presOf" srcId="{3BB30A1C-A8ED-43E7-8BF2-238F51C8E28B}" destId="{C492F560-EE09-4DEC-914D-5D3F81126A5B}" srcOrd="0" destOrd="0" presId="urn:microsoft.com/office/officeart/2005/8/layout/arrow1"/>
    <dgm:cxn modelId="{D2B550C7-5534-4F25-9B9C-DE2D21E3ED34}" type="presParOf" srcId="{DA296D70-8915-4F0B-87A2-71DB711F9112}" destId="{DF44CBA2-5DC1-46E5-83C8-572E6FEBCBCE}" srcOrd="0" destOrd="0" presId="urn:microsoft.com/office/officeart/2005/8/layout/arrow1"/>
    <dgm:cxn modelId="{B0276089-DFE1-496F-93F5-A40B214373D4}" type="presParOf" srcId="{DA296D70-8915-4F0B-87A2-71DB711F9112}" destId="{C492F560-EE09-4DEC-914D-5D3F81126A5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2F724-B4B4-4B52-87EA-7B1D02C2454E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39C3C6-9BE5-4ABC-9D07-D38EF9D1E629}">
      <dgm:prSet phldrT="[Текст]"/>
      <dgm:spPr/>
      <dgm:t>
        <a:bodyPr/>
        <a:lstStyle/>
        <a:p>
          <a:r>
            <a:rPr lang="ru-RU" dirty="0" smtClean="0"/>
            <a:t>Я расскажу, а ты послушай</a:t>
          </a:r>
          <a:endParaRPr lang="ru-RU" dirty="0"/>
        </a:p>
      </dgm:t>
    </dgm:pt>
    <dgm:pt modelId="{4D5F5480-20B0-4042-9628-165DB02DBB35}" type="parTrans" cxnId="{C76FA64E-C247-49AF-95FA-3644AED5C38D}">
      <dgm:prSet/>
      <dgm:spPr/>
      <dgm:t>
        <a:bodyPr/>
        <a:lstStyle/>
        <a:p>
          <a:endParaRPr lang="ru-RU"/>
        </a:p>
      </dgm:t>
    </dgm:pt>
    <dgm:pt modelId="{F4077C2F-297C-41E4-8A6A-18D976DCF2B6}" type="sibTrans" cxnId="{C76FA64E-C247-49AF-95FA-3644AED5C38D}">
      <dgm:prSet/>
      <dgm:spPr/>
      <dgm:t>
        <a:bodyPr/>
        <a:lstStyle/>
        <a:p>
          <a:endParaRPr lang="ru-RU"/>
        </a:p>
      </dgm:t>
    </dgm:pt>
    <dgm:pt modelId="{55E22BCD-659F-43E3-95AC-A957CBFA2087}">
      <dgm:prSet phldrT="[Текст]"/>
      <dgm:spPr/>
      <dgm:t>
        <a:bodyPr/>
        <a:lstStyle/>
        <a:p>
          <a:r>
            <a:rPr lang="ru-RU" dirty="0" smtClean="0"/>
            <a:t>Я покажу, а ты попробуй</a:t>
          </a:r>
          <a:endParaRPr lang="ru-RU" dirty="0"/>
        </a:p>
      </dgm:t>
    </dgm:pt>
    <dgm:pt modelId="{AB71FE6E-1165-455F-9933-7ACA366C771B}" type="parTrans" cxnId="{D1916E8E-0291-4298-B872-969127BCF526}">
      <dgm:prSet/>
      <dgm:spPr/>
      <dgm:t>
        <a:bodyPr/>
        <a:lstStyle/>
        <a:p>
          <a:endParaRPr lang="ru-RU"/>
        </a:p>
      </dgm:t>
    </dgm:pt>
    <dgm:pt modelId="{9A0C0C1D-4201-45F7-A105-6B64394B4731}" type="sibTrans" cxnId="{D1916E8E-0291-4298-B872-969127BCF526}">
      <dgm:prSet/>
      <dgm:spPr/>
      <dgm:t>
        <a:bodyPr/>
        <a:lstStyle/>
        <a:p>
          <a:endParaRPr lang="ru-RU"/>
        </a:p>
      </dgm:t>
    </dgm:pt>
    <dgm:pt modelId="{5B84E914-CB05-4978-83EF-96AB86931DE0}">
      <dgm:prSet phldrT="[Текст]"/>
      <dgm:spPr/>
      <dgm:t>
        <a:bodyPr/>
        <a:lstStyle/>
        <a:p>
          <a:r>
            <a:rPr lang="ru-RU" dirty="0" smtClean="0"/>
            <a:t>Сделаем вместе</a:t>
          </a:r>
          <a:endParaRPr lang="ru-RU" dirty="0"/>
        </a:p>
      </dgm:t>
    </dgm:pt>
    <dgm:pt modelId="{49D4EFBB-03AA-4F38-B766-851A72B32F5D}" type="parTrans" cxnId="{4AE3A3F7-B3E4-4FB0-A708-8DB57ACF07E5}">
      <dgm:prSet/>
      <dgm:spPr/>
      <dgm:t>
        <a:bodyPr/>
        <a:lstStyle/>
        <a:p>
          <a:endParaRPr lang="ru-RU"/>
        </a:p>
      </dgm:t>
    </dgm:pt>
    <dgm:pt modelId="{0384122D-3989-4A48-96FE-3FF528921AC0}" type="sibTrans" cxnId="{4AE3A3F7-B3E4-4FB0-A708-8DB57ACF07E5}">
      <dgm:prSet/>
      <dgm:spPr/>
      <dgm:t>
        <a:bodyPr/>
        <a:lstStyle/>
        <a:p>
          <a:endParaRPr lang="ru-RU"/>
        </a:p>
      </dgm:t>
    </dgm:pt>
    <dgm:pt modelId="{0E96E1EE-CED3-4568-9C83-7A16177B3759}">
      <dgm:prSet/>
      <dgm:spPr/>
      <dgm:t>
        <a:bodyPr/>
        <a:lstStyle/>
        <a:p>
          <a:r>
            <a:rPr lang="ru-RU" dirty="0" smtClean="0"/>
            <a:t>Сделай сам и расскажи</a:t>
          </a:r>
          <a:endParaRPr lang="ru-RU" dirty="0"/>
        </a:p>
      </dgm:t>
    </dgm:pt>
    <dgm:pt modelId="{DCD39E16-4DFE-413B-AB86-281002CC11D5}" type="parTrans" cxnId="{5B4B8EDB-578B-4307-9475-FC744F68FB46}">
      <dgm:prSet/>
      <dgm:spPr/>
      <dgm:t>
        <a:bodyPr/>
        <a:lstStyle/>
        <a:p>
          <a:endParaRPr lang="ru-RU"/>
        </a:p>
      </dgm:t>
    </dgm:pt>
    <dgm:pt modelId="{A0F32B69-E4AF-42F4-B63F-3D154DA13298}" type="sibTrans" cxnId="{5B4B8EDB-578B-4307-9475-FC744F68FB46}">
      <dgm:prSet/>
      <dgm:spPr/>
      <dgm:t>
        <a:bodyPr/>
        <a:lstStyle/>
        <a:p>
          <a:endParaRPr lang="ru-RU"/>
        </a:p>
      </dgm:t>
    </dgm:pt>
    <dgm:pt modelId="{25857ED1-B45E-4DC1-A730-9DE64C929DD1}" type="pres">
      <dgm:prSet presAssocID="{14F2F724-B4B4-4B52-87EA-7B1D02C2454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E1F7E-9BC9-4D8A-B065-4733C1FB3C3F}" type="pres">
      <dgm:prSet presAssocID="{14F2F724-B4B4-4B52-87EA-7B1D02C2454E}" presName="children" presStyleCnt="0"/>
      <dgm:spPr/>
    </dgm:pt>
    <dgm:pt modelId="{8667D0AC-C8DF-4586-B567-312054849076}" type="pres">
      <dgm:prSet presAssocID="{14F2F724-B4B4-4B52-87EA-7B1D02C2454E}" presName="childPlaceholder" presStyleCnt="0"/>
      <dgm:spPr/>
    </dgm:pt>
    <dgm:pt modelId="{41894C6E-99CD-487A-9474-CE74B64C38DC}" type="pres">
      <dgm:prSet presAssocID="{14F2F724-B4B4-4B52-87EA-7B1D02C2454E}" presName="circle" presStyleCnt="0"/>
      <dgm:spPr/>
    </dgm:pt>
    <dgm:pt modelId="{F78B6D25-1A28-443A-8016-89FEFECD1543}" type="pres">
      <dgm:prSet presAssocID="{14F2F724-B4B4-4B52-87EA-7B1D02C2454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CE599-3A3B-4956-90DD-3793F5A7B622}" type="pres">
      <dgm:prSet presAssocID="{14F2F724-B4B4-4B52-87EA-7B1D02C2454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C9B39-D2D8-47A8-A55A-1BE9591A6795}" type="pres">
      <dgm:prSet presAssocID="{14F2F724-B4B4-4B52-87EA-7B1D02C2454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D0126-4C9F-45A7-B3FD-C786D6BF3A4B}" type="pres">
      <dgm:prSet presAssocID="{14F2F724-B4B4-4B52-87EA-7B1D02C2454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BA8EB-457E-4216-8B66-3670A959190F}" type="pres">
      <dgm:prSet presAssocID="{14F2F724-B4B4-4B52-87EA-7B1D02C2454E}" presName="quadrantPlaceholder" presStyleCnt="0"/>
      <dgm:spPr/>
    </dgm:pt>
    <dgm:pt modelId="{BCD350EF-1D8C-4F5B-A87E-BD86ECE88202}" type="pres">
      <dgm:prSet presAssocID="{14F2F724-B4B4-4B52-87EA-7B1D02C2454E}" presName="center1" presStyleLbl="fgShp" presStyleIdx="0" presStyleCnt="2"/>
      <dgm:spPr/>
    </dgm:pt>
    <dgm:pt modelId="{B2D7AFF0-94E4-4D2A-9E09-6D30BCEC85F9}" type="pres">
      <dgm:prSet presAssocID="{14F2F724-B4B4-4B52-87EA-7B1D02C2454E}" presName="center2" presStyleLbl="fgShp" presStyleIdx="1" presStyleCnt="2"/>
      <dgm:spPr/>
    </dgm:pt>
  </dgm:ptLst>
  <dgm:cxnLst>
    <dgm:cxn modelId="{1B3D53E5-F122-4014-81A1-274E41DCF27E}" type="presOf" srcId="{55E22BCD-659F-43E3-95AC-A957CBFA2087}" destId="{A97CE599-3A3B-4956-90DD-3793F5A7B622}" srcOrd="0" destOrd="0" presId="urn:microsoft.com/office/officeart/2005/8/layout/cycle4"/>
    <dgm:cxn modelId="{030AA060-49E7-4364-B889-DA1F13CDE102}" type="presOf" srcId="{5B84E914-CB05-4978-83EF-96AB86931DE0}" destId="{B2BC9B39-D2D8-47A8-A55A-1BE9591A6795}" srcOrd="0" destOrd="0" presId="urn:microsoft.com/office/officeart/2005/8/layout/cycle4"/>
    <dgm:cxn modelId="{3E7523EF-AD0A-4A2D-BBC8-59A11244E343}" type="presOf" srcId="{14F2F724-B4B4-4B52-87EA-7B1D02C2454E}" destId="{25857ED1-B45E-4DC1-A730-9DE64C929DD1}" srcOrd="0" destOrd="0" presId="urn:microsoft.com/office/officeart/2005/8/layout/cycle4"/>
    <dgm:cxn modelId="{06DF3E99-96C0-4C08-8488-68BA309A2E83}" type="presOf" srcId="{0E96E1EE-CED3-4568-9C83-7A16177B3759}" destId="{D80D0126-4C9F-45A7-B3FD-C786D6BF3A4B}" srcOrd="0" destOrd="0" presId="urn:microsoft.com/office/officeart/2005/8/layout/cycle4"/>
    <dgm:cxn modelId="{C76FA64E-C247-49AF-95FA-3644AED5C38D}" srcId="{14F2F724-B4B4-4B52-87EA-7B1D02C2454E}" destId="{B039C3C6-9BE5-4ABC-9D07-D38EF9D1E629}" srcOrd="0" destOrd="0" parTransId="{4D5F5480-20B0-4042-9628-165DB02DBB35}" sibTransId="{F4077C2F-297C-41E4-8A6A-18D976DCF2B6}"/>
    <dgm:cxn modelId="{4AE3A3F7-B3E4-4FB0-A708-8DB57ACF07E5}" srcId="{14F2F724-B4B4-4B52-87EA-7B1D02C2454E}" destId="{5B84E914-CB05-4978-83EF-96AB86931DE0}" srcOrd="2" destOrd="0" parTransId="{49D4EFBB-03AA-4F38-B766-851A72B32F5D}" sibTransId="{0384122D-3989-4A48-96FE-3FF528921AC0}"/>
    <dgm:cxn modelId="{5B4B8EDB-578B-4307-9475-FC744F68FB46}" srcId="{14F2F724-B4B4-4B52-87EA-7B1D02C2454E}" destId="{0E96E1EE-CED3-4568-9C83-7A16177B3759}" srcOrd="3" destOrd="0" parTransId="{DCD39E16-4DFE-413B-AB86-281002CC11D5}" sibTransId="{A0F32B69-E4AF-42F4-B63F-3D154DA13298}"/>
    <dgm:cxn modelId="{D1916E8E-0291-4298-B872-969127BCF526}" srcId="{14F2F724-B4B4-4B52-87EA-7B1D02C2454E}" destId="{55E22BCD-659F-43E3-95AC-A957CBFA2087}" srcOrd="1" destOrd="0" parTransId="{AB71FE6E-1165-455F-9933-7ACA366C771B}" sibTransId="{9A0C0C1D-4201-45F7-A105-6B64394B4731}"/>
    <dgm:cxn modelId="{5938D70B-CF06-4A70-9562-37CAF8BE5CE0}" type="presOf" srcId="{B039C3C6-9BE5-4ABC-9D07-D38EF9D1E629}" destId="{F78B6D25-1A28-443A-8016-89FEFECD1543}" srcOrd="0" destOrd="0" presId="urn:microsoft.com/office/officeart/2005/8/layout/cycle4"/>
    <dgm:cxn modelId="{1E680CBC-1E8B-42D3-BC80-1737732EEDEC}" type="presParOf" srcId="{25857ED1-B45E-4DC1-A730-9DE64C929DD1}" destId="{006E1F7E-9BC9-4D8A-B065-4733C1FB3C3F}" srcOrd="0" destOrd="0" presId="urn:microsoft.com/office/officeart/2005/8/layout/cycle4"/>
    <dgm:cxn modelId="{96A1A8D0-0E82-40E0-9B64-21F5A0F52899}" type="presParOf" srcId="{006E1F7E-9BC9-4D8A-B065-4733C1FB3C3F}" destId="{8667D0AC-C8DF-4586-B567-312054849076}" srcOrd="0" destOrd="0" presId="urn:microsoft.com/office/officeart/2005/8/layout/cycle4"/>
    <dgm:cxn modelId="{B5326A23-3240-4F64-A095-B4415FE024C4}" type="presParOf" srcId="{25857ED1-B45E-4DC1-A730-9DE64C929DD1}" destId="{41894C6E-99CD-487A-9474-CE74B64C38DC}" srcOrd="1" destOrd="0" presId="urn:microsoft.com/office/officeart/2005/8/layout/cycle4"/>
    <dgm:cxn modelId="{3FD9CDCB-949F-4623-911E-A8FEAFB469CA}" type="presParOf" srcId="{41894C6E-99CD-487A-9474-CE74B64C38DC}" destId="{F78B6D25-1A28-443A-8016-89FEFECD1543}" srcOrd="0" destOrd="0" presId="urn:microsoft.com/office/officeart/2005/8/layout/cycle4"/>
    <dgm:cxn modelId="{7B2F880A-83F4-43DC-B40C-1FF56B0859C5}" type="presParOf" srcId="{41894C6E-99CD-487A-9474-CE74B64C38DC}" destId="{A97CE599-3A3B-4956-90DD-3793F5A7B622}" srcOrd="1" destOrd="0" presId="urn:microsoft.com/office/officeart/2005/8/layout/cycle4"/>
    <dgm:cxn modelId="{BDFF5899-DC13-40F5-8A71-1C01BA96299A}" type="presParOf" srcId="{41894C6E-99CD-487A-9474-CE74B64C38DC}" destId="{B2BC9B39-D2D8-47A8-A55A-1BE9591A6795}" srcOrd="2" destOrd="0" presId="urn:microsoft.com/office/officeart/2005/8/layout/cycle4"/>
    <dgm:cxn modelId="{C2B3EC67-C6D4-4488-9E3F-107892FFFDCD}" type="presParOf" srcId="{41894C6E-99CD-487A-9474-CE74B64C38DC}" destId="{D80D0126-4C9F-45A7-B3FD-C786D6BF3A4B}" srcOrd="3" destOrd="0" presId="urn:microsoft.com/office/officeart/2005/8/layout/cycle4"/>
    <dgm:cxn modelId="{A6F51C43-10E0-493A-8680-4558DDBD690E}" type="presParOf" srcId="{41894C6E-99CD-487A-9474-CE74B64C38DC}" destId="{63BBA8EB-457E-4216-8B66-3670A959190F}" srcOrd="4" destOrd="0" presId="urn:microsoft.com/office/officeart/2005/8/layout/cycle4"/>
    <dgm:cxn modelId="{7D5404EF-B796-4B69-AD25-6A215511A9F3}" type="presParOf" srcId="{25857ED1-B45E-4DC1-A730-9DE64C929DD1}" destId="{BCD350EF-1D8C-4F5B-A87E-BD86ECE88202}" srcOrd="2" destOrd="0" presId="urn:microsoft.com/office/officeart/2005/8/layout/cycle4"/>
    <dgm:cxn modelId="{213A8C0B-1123-4D50-B939-6F864E763939}" type="presParOf" srcId="{25857ED1-B45E-4DC1-A730-9DE64C929DD1}" destId="{B2D7AFF0-94E4-4D2A-9E09-6D30BCEC85F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4CBA2-5DC1-46E5-83C8-572E6FEBCBCE}">
      <dsp:nvSpPr>
        <dsp:cNvPr id="0" name=""/>
        <dsp:cNvSpPr/>
      </dsp:nvSpPr>
      <dsp:spPr>
        <a:xfrm rot="16200000">
          <a:off x="88526" y="1902"/>
          <a:ext cx="2445768" cy="241793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Индивидуальное</a:t>
          </a:r>
          <a:endParaRPr lang="ru-RU" sz="1800" b="1" kern="1200" dirty="0"/>
        </a:p>
      </dsp:txBody>
      <dsp:txXfrm rot="5400000">
        <a:off x="525582" y="599427"/>
        <a:ext cx="1994797" cy="1222884"/>
      </dsp:txXfrm>
    </dsp:sp>
    <dsp:sp modelId="{C492F560-EE09-4DEC-914D-5D3F81126A5B}">
      <dsp:nvSpPr>
        <dsp:cNvPr id="0" name=""/>
        <dsp:cNvSpPr/>
      </dsp:nvSpPr>
      <dsp:spPr>
        <a:xfrm rot="5400000">
          <a:off x="4759548" y="228"/>
          <a:ext cx="2409718" cy="2421285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Коллективное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Нежелательно более 3 человек</a:t>
          </a:r>
          <a:endParaRPr lang="ru-RU" sz="1800" b="1" kern="1200" dirty="0"/>
        </a:p>
      </dsp:txBody>
      <dsp:txXfrm rot="-5400000">
        <a:off x="4753765" y="608441"/>
        <a:ext cx="1999584" cy="1204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B6D25-1A28-443A-8016-89FEFECD1543}">
      <dsp:nvSpPr>
        <dsp:cNvPr id="0" name=""/>
        <dsp:cNvSpPr/>
      </dsp:nvSpPr>
      <dsp:spPr>
        <a:xfrm>
          <a:off x="1712299" y="278916"/>
          <a:ext cx="2118788" cy="21187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Я расскажу, а ты послушай</a:t>
          </a:r>
          <a:endParaRPr lang="ru-RU" sz="2100" kern="1200" dirty="0"/>
        </a:p>
      </dsp:txBody>
      <dsp:txXfrm>
        <a:off x="2332878" y="899495"/>
        <a:ext cx="1498209" cy="1498209"/>
      </dsp:txXfrm>
    </dsp:sp>
    <dsp:sp modelId="{A97CE599-3A3B-4956-90DD-3793F5A7B622}">
      <dsp:nvSpPr>
        <dsp:cNvPr id="0" name=""/>
        <dsp:cNvSpPr/>
      </dsp:nvSpPr>
      <dsp:spPr>
        <a:xfrm rot="5400000">
          <a:off x="3928954" y="278916"/>
          <a:ext cx="2118788" cy="21187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Я покажу, а ты попробуй</a:t>
          </a:r>
          <a:endParaRPr lang="ru-RU" sz="2100" kern="1200" dirty="0"/>
        </a:p>
      </dsp:txBody>
      <dsp:txXfrm rot="-5400000">
        <a:off x="3928954" y="899495"/>
        <a:ext cx="1498209" cy="1498209"/>
      </dsp:txXfrm>
    </dsp:sp>
    <dsp:sp modelId="{B2BC9B39-D2D8-47A8-A55A-1BE9591A6795}">
      <dsp:nvSpPr>
        <dsp:cNvPr id="0" name=""/>
        <dsp:cNvSpPr/>
      </dsp:nvSpPr>
      <dsp:spPr>
        <a:xfrm rot="10800000">
          <a:off x="3928954" y="2495571"/>
          <a:ext cx="2118788" cy="21187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Сделаем вместе</a:t>
          </a:r>
          <a:endParaRPr lang="ru-RU" sz="2100" kern="1200" dirty="0"/>
        </a:p>
      </dsp:txBody>
      <dsp:txXfrm rot="10800000">
        <a:off x="3928954" y="2495571"/>
        <a:ext cx="1498209" cy="1498209"/>
      </dsp:txXfrm>
    </dsp:sp>
    <dsp:sp modelId="{D80D0126-4C9F-45A7-B3FD-C786D6BF3A4B}">
      <dsp:nvSpPr>
        <dsp:cNvPr id="0" name=""/>
        <dsp:cNvSpPr/>
      </dsp:nvSpPr>
      <dsp:spPr>
        <a:xfrm rot="16200000">
          <a:off x="1712299" y="2495571"/>
          <a:ext cx="2118788" cy="211878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Сделай сам и расскажи</a:t>
          </a:r>
          <a:endParaRPr lang="ru-RU" sz="2100" kern="1200" dirty="0"/>
        </a:p>
      </dsp:txBody>
      <dsp:txXfrm rot="5400000">
        <a:off x="2332878" y="2495571"/>
        <a:ext cx="1498209" cy="1498209"/>
      </dsp:txXfrm>
    </dsp:sp>
    <dsp:sp modelId="{BCD350EF-1D8C-4F5B-A87E-BD86ECE88202}">
      <dsp:nvSpPr>
        <dsp:cNvPr id="0" name=""/>
        <dsp:cNvSpPr/>
      </dsp:nvSpPr>
      <dsp:spPr>
        <a:xfrm>
          <a:off x="3514249" y="2006243"/>
          <a:ext cx="731544" cy="6361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7AFF0-94E4-4D2A-9E09-6D30BCEC85F9}">
      <dsp:nvSpPr>
        <dsp:cNvPr id="0" name=""/>
        <dsp:cNvSpPr/>
      </dsp:nvSpPr>
      <dsp:spPr>
        <a:xfrm rot="10800000">
          <a:off x="3514249" y="2250907"/>
          <a:ext cx="731544" cy="6361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55058-EF99-4A6D-AA1A-E607C1B8116B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9D8B3-1960-44FC-A684-D91120A05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95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9" y="671987"/>
            <a:ext cx="7461913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561" y="3151662"/>
            <a:ext cx="658404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5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8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2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>
            <a:lvl1pPr>
              <a:defRPr>
                <a:solidFill>
                  <a:srgbClr val="8A87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1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576263"/>
            <a:ext cx="7315200" cy="285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842" y="3551524"/>
            <a:ext cx="7315200" cy="1034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9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9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7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1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7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2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1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1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ACA800"/>
          </a:solidFill>
          <a:effectLst/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zlatapraga73/padlet-h97sepylg47zm9cu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39" y="304800"/>
            <a:ext cx="7912464" cy="28018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МБОУДО «Центр детского творчества»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Центрального района г. Кемерово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наставничества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«ученик-ученик»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занятиях в студии флористики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«Солнечный мир»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967" y="3469123"/>
            <a:ext cx="7325229" cy="2569781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асильевна Кондратьева,</a:t>
            </a:r>
          </a:p>
          <a:p>
            <a:pPr algn="r">
              <a:lnSpc>
                <a:spcPct val="10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едагог дополнительного образования,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руководитель студии 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флористики «Солнечный мир»</a:t>
            </a:r>
          </a:p>
          <a:p>
            <a:pPr>
              <a:lnSpc>
                <a:spcPct val="11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Кемерово, 2023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2" y="263611"/>
            <a:ext cx="7315200" cy="116977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 наставничества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843" y="1172308"/>
            <a:ext cx="5636054" cy="44402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36" y="1604527"/>
            <a:ext cx="3283891" cy="4060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4842" y="2053588"/>
            <a:ext cx="46535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 от </a:t>
            </a:r>
            <a:r>
              <a:rPr lang="ru-R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наставляемых </a:t>
            </a:r>
            <a:r>
              <a:rPr lang="ru-RU" sz="240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наставников;</a:t>
            </a:r>
            <a:endParaRPr lang="ru-RU" sz="24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гостей </a:t>
            </a:r>
            <a:r>
              <a:rPr 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наставляемых.</a:t>
            </a:r>
            <a:endParaRPr lang="ru-RU" sz="24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74" y="246749"/>
            <a:ext cx="7578195" cy="116192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 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 наставничества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r="4984" b="8509"/>
          <a:stretch/>
        </p:blipFill>
        <p:spPr>
          <a:xfrm>
            <a:off x="1598140" y="1683637"/>
            <a:ext cx="5564461" cy="4074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8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85" y="287937"/>
            <a:ext cx="8319601" cy="11042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и выставки 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 наставничества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2" t="9443" r="2534"/>
          <a:stretch/>
        </p:blipFill>
        <p:spPr>
          <a:xfrm>
            <a:off x="1015329" y="1589811"/>
            <a:ext cx="6768912" cy="3727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2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59" y="197708"/>
            <a:ext cx="7439383" cy="120443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 наставничества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48" y="2013752"/>
            <a:ext cx="1970661" cy="2735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3" y="1810932"/>
            <a:ext cx="1987013" cy="2810531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26028" y="1487265"/>
            <a:ext cx="2080262" cy="41030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6290" y="1518725"/>
            <a:ext cx="2106019" cy="4071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12309" y="1518725"/>
            <a:ext cx="2162564" cy="4071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1745" y="1518725"/>
            <a:ext cx="1987013" cy="4071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6028" y="4844181"/>
            <a:ext cx="2015222" cy="1037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дипломов 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диплома-2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6029" y="1487265"/>
            <a:ext cx="1953490" cy="5264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92634" y="1466218"/>
            <a:ext cx="2093091" cy="5475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92633" y="4855747"/>
            <a:ext cx="2080259" cy="1025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 - 1 место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- 2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4736" y="4852555"/>
            <a:ext cx="2073592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дипломов-1место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диплома-2 место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69712" y="4884077"/>
            <a:ext cx="2052169" cy="102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дипломов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место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диплома-2 место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12310" y="1466219"/>
            <a:ext cx="2079434" cy="5475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49424" y="1487265"/>
            <a:ext cx="1954784" cy="5330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уровень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" b="1867"/>
          <a:stretch/>
        </p:blipFill>
        <p:spPr>
          <a:xfrm>
            <a:off x="6587240" y="2065215"/>
            <a:ext cx="2116967" cy="27369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92" y="2025319"/>
            <a:ext cx="2067469" cy="28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" y="332510"/>
            <a:ext cx="8207267" cy="14859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4" y="2244436"/>
            <a:ext cx="3837708" cy="2878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95" y="1557729"/>
            <a:ext cx="3351068" cy="4468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30659" y="197708"/>
            <a:ext cx="7439383" cy="1204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ACA800"/>
                </a:solidFill>
                <a:effectLst/>
                <a:latin typeface="Intro 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br>
              <a:rPr lang="ru-RU" sz="3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 наставничества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5" y="238898"/>
            <a:ext cx="8534586" cy="169381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Воспитательные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спортивные мероприятия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 наставничества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4"/>
          <a:stretch/>
        </p:blipFill>
        <p:spPr>
          <a:xfrm>
            <a:off x="310119" y="2774242"/>
            <a:ext cx="2470993" cy="2793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01" y="2109352"/>
            <a:ext cx="2701641" cy="3148448"/>
          </a:xfrm>
          <a:prstGeom prst="round2DiagRect">
            <a:avLst>
              <a:gd name="adj1" fmla="val 16667"/>
              <a:gd name="adj2" fmla="val 2268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31" y="2774242"/>
            <a:ext cx="2639290" cy="2752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4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77" y="320891"/>
            <a:ext cx="7315200" cy="8324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акциях добра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2057" r="1160" b="2154"/>
          <a:stretch/>
        </p:blipFill>
        <p:spPr>
          <a:xfrm>
            <a:off x="3845601" y="2556163"/>
            <a:ext cx="4643771" cy="388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s://sun9-79.userapi.com/impg/H7_zed67A7rAWe1QXK5hQwkdKYCrgqHIetdk8g/rrXdJCQKWck.jpg?size=1280x960&amp;quality=95&amp;sign=5624e0f0637227ab1f99b17a6bdae27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4" b="99271" l="547" r="98594">
                        <a14:backgroundMark x1="12188" y1="15521" x2="12188" y2="15521"/>
                        <a14:backgroundMark x1="37969" y1="7813" x2="37969" y2="7813"/>
                        <a14:backgroundMark x1="51484" y1="6875" x2="51484" y2="6875"/>
                        <a14:backgroundMark x1="71484" y1="8333" x2="71484" y2="8333"/>
                        <a14:backgroundMark x1="89297" y1="23438" x2="89297" y2="23438"/>
                        <a14:backgroundMark x1="87266" y1="1146" x2="87266" y2="1146"/>
                        <a14:backgroundMark x1="13281" y1="72813" x2="13281" y2="72813"/>
                        <a14:backgroundMark x1="22578" y1="80729" x2="22578" y2="80729"/>
                        <a14:backgroundMark x1="49609" y1="94583" x2="49609" y2="94583"/>
                        <a14:backgroundMark x1="90625" y1="83750" x2="90625" y2="8375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2556163"/>
            <a:ext cx="3657599" cy="30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3069" y="1433945"/>
            <a:ext cx="8086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акция </a:t>
            </a:r>
            <a:r>
              <a:rPr lang="ru-RU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«Рождество для всех и каждого»;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«Создадим праздник своими руками» </a:t>
            </a:r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 обучающихся «Специальной школы №80 г. Новокузнецк»</a:t>
            </a:r>
            <a:endParaRPr lang="ru-RU" b="1" cap="none" spc="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024" y="313038"/>
            <a:ext cx="7544974" cy="71007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наставляемых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35" y="1156973"/>
            <a:ext cx="3204937" cy="4273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s://sun9-27.userapi.com/impg/svGgDf13DkHI6WXQZTDErRA8AUPndWSHg6OCqA/wbLyyA40Xs4.jpg?size=810x1080&amp;quality=95&amp;sign=93a0f90fda574e684ab8e2ff931b37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74" y="1212398"/>
            <a:ext cx="3121799" cy="4162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2" y="576263"/>
            <a:ext cx="7315200" cy="12213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2" y="1510237"/>
            <a:ext cx="3501128" cy="4520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69" y="1387712"/>
            <a:ext cx="3482098" cy="4642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1024" y="453738"/>
            <a:ext cx="7544974" cy="933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ACA800"/>
                </a:solidFill>
                <a:effectLst/>
                <a:latin typeface="Intro " panose="02000000000000000000" pitchFamily="50" charset="0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1" y="301335"/>
            <a:ext cx="8078265" cy="107438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наставничества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ученик-ученик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462" y="1621269"/>
            <a:ext cx="8563548" cy="45368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Наставничество осуществляется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этапам: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наставляемых, формирование их запросов; </a:t>
            </a:r>
          </a:p>
          <a:p>
            <a:pPr marL="457200" indent="-457200" algn="l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Отбор наставников (анкетирование с последующим совмещением пар);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Встреча наставников и наставляемых и формирование наставнических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пар/групп;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базы данных наставников и наставляемых с занесением в приказ по ОУ (на сайте ОУ); 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Групповые встречи, занятия, рефлексия, подведение итогов;</a:t>
            </a:r>
          </a:p>
          <a:p>
            <a:pPr marL="457200" indent="-457200" algn="l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Поощрение наставников и наставляемых.</a:t>
            </a:r>
          </a:p>
        </p:txBody>
      </p:sp>
    </p:spTree>
    <p:extLst>
      <p:ext uri="{BB962C8B-B14F-4D97-AF65-F5344CB8AC3E}">
        <p14:creationId xmlns:p14="http://schemas.microsoft.com/office/powerpoint/2010/main" val="8125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087D708-4818-4CAB-9FC6-332621E6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6" y="280087"/>
            <a:ext cx="7901030" cy="1158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</a:b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по форме </a:t>
            </a:r>
            <a:b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«ученик-ученик»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211" y="1671440"/>
            <a:ext cx="4651303" cy="40538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универсальная технология передачи опыта, знаний, формирования навыков, компетенций и ценностей через неформальное взаимообогащающее общение,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основанное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доверии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партнерстве.</a:t>
            </a:r>
          </a:p>
          <a:p>
            <a:pPr>
              <a:lnSpc>
                <a:spcPct val="1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s://sun9-7.userapi.com/impg/7GWhe36jmjHaJ8ySJxmx0GeWDXpxa_3P4YijSg/FWEyBi_ONKw.jpg?size=810x1080&amp;quality=95&amp;sign=d398fd53ded84e1741bd4ebfbbfdd4c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1558430"/>
            <a:ext cx="3344656" cy="4459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3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4.userapi.com/impg/3-V_sWfQ2SeCRi93qpsxLwaco-VtIhGOnDIkcQ/b3SgzlSaYtY.jpg?size=720x1028&amp;quality=95&amp;sign=d1d4ed206b5b5763ef69e53e8e2c6f6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550794"/>
            <a:ext cx="3719945" cy="531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070" y="365126"/>
            <a:ext cx="3517557" cy="58510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918" y="5863406"/>
            <a:ext cx="857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hlinkClick r:id="rId3"/>
              </a:rPr>
              <a:t>https://padlet.com/zlatapraga73/padlet-h97sepylg47zm9cu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3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26" y="419745"/>
            <a:ext cx="6557934" cy="5491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Наставническая пара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686" y="1803043"/>
            <a:ext cx="3927558" cy="28591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наставничества «ученик-ученик» лишена строгой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субординации. </a:t>
            </a:r>
          </a:p>
          <a:p>
            <a:pPr>
              <a:lnSpc>
                <a:spcPct val="10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Ребята общаются в свободной форме. 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60" y="1185205"/>
            <a:ext cx="3839413" cy="4697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0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584" y="307461"/>
            <a:ext cx="841083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внедрения  модели наставничества по форме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«ученик-ученик»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91" y="1977080"/>
            <a:ext cx="8309825" cy="431032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разносторонняя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особыми образовательными или социальными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временная помощь в адаптации к новым условиям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78" y="264461"/>
            <a:ext cx="7125450" cy="262701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как инновация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в наставничестве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Интегральная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178" y="3047997"/>
            <a:ext cx="5000052" cy="26773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этой методики: </a:t>
            </a:r>
          </a:p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«Выживает дружественный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«Дружить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чем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соперничать».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41.userapi.com/impg/AjaC8H89K6GQ0xk5hyg_V4EA7iLZBFVXrb6SFQ/Z_aMDNgBJ-Q.jpg?size=810x1080&amp;quality=95&amp;sign=015384e6ae05235e70d99f791a5bd14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84" y="2244436"/>
            <a:ext cx="3228800" cy="4305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226" y="329129"/>
            <a:ext cx="8027158" cy="10009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наставляемого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наставника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0380" y="1200024"/>
            <a:ext cx="3760220" cy="4591175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6027" y="2195029"/>
            <a:ext cx="4000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пассивный ученик;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имеет  текущие затруднения   в обучении;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желает найти ответы на свои вопросы;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желает научиться осуществлять мечты, правильно ставить и достигать цели, реализовывать задуманное;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адаптированный к социуму;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одавленный и нерешительный.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2390" y="2182093"/>
            <a:ext cx="3708993" cy="320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уверенный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себе;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обучается в творческом объединении не менее 2-х лет;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коммуникабельный,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лидер, компетентный;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прилежен и трудолюбив;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обладает высоким уровнем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творческих   достижений.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0379" y="1423555"/>
            <a:ext cx="2783476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наставляемого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00599" y="1423555"/>
            <a:ext cx="2909456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наставника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58" y="164757"/>
            <a:ext cx="7834184" cy="12851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Кредо для учащегося -наставника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849" y="1449858"/>
            <a:ext cx="7658206" cy="436761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участвовать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 детского творческого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вовлекать товарищей в полезную общественную работу,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 значимые мероприятия;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творческое и аналитическое мышление, быть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 задачи; 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лучшие личностные качества: честность, добросовестность, трудолюбие, вежливость, доброту, готовность всегда прийти на помощь товарищам.</a:t>
            </a:r>
          </a:p>
        </p:txBody>
      </p:sp>
    </p:spTree>
    <p:extLst>
      <p:ext uri="{BB962C8B-B14F-4D97-AF65-F5344CB8AC3E}">
        <p14:creationId xmlns:p14="http://schemas.microsoft.com/office/powerpoint/2010/main" val="18654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41" y="3250351"/>
            <a:ext cx="3674075" cy="3140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2" y="337752"/>
            <a:ext cx="7315200" cy="77341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0304162"/>
              </p:ext>
            </p:extLst>
          </p:nvPr>
        </p:nvGraphicFramePr>
        <p:xfrm>
          <a:off x="696191" y="1111168"/>
          <a:ext cx="7162706" cy="242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58" y="3250351"/>
            <a:ext cx="2561966" cy="3241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2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50" y="280204"/>
            <a:ext cx="7315200" cy="113670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взаимодействия наставника с наставляемым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4184781"/>
              </p:ext>
            </p:extLst>
          </p:nvPr>
        </p:nvGraphicFramePr>
        <p:xfrm>
          <a:off x="107091" y="1416907"/>
          <a:ext cx="7760043" cy="489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3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елово1.potx" id="{B2C06A0E-DD6E-4262-8CF3-0C2C15A3B77F}" vid="{AC2CDB72-C6D3-4039-978C-7A7053917B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делово1</Template>
  <TotalTime>3377</TotalTime>
  <Words>438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Bahnschrift Condensed</vt:lpstr>
      <vt:lpstr>Bahnschrift SemiLight Condensed</vt:lpstr>
      <vt:lpstr>Calibri</vt:lpstr>
      <vt:lpstr>Intro </vt:lpstr>
      <vt:lpstr>Times New Roman</vt:lpstr>
      <vt:lpstr>делово1</vt:lpstr>
      <vt:lpstr>   МБОУДО «Центр детского творчества»  Центрального района г. Кемерово  Реализация модели наставничества  по форме «ученик-ученик»  на занятиях в студии флористики  «Солнечный мир» </vt:lpstr>
      <vt:lpstr>  Наставничество по форме  «ученик-ученик» </vt:lpstr>
      <vt:lpstr>Наставническая пара</vt:lpstr>
      <vt:lpstr>  Цель внедрения  модели наставничества по форме  «ученик-ученик»   </vt:lpstr>
      <vt:lpstr>  Наставничество как инновация Инновации в наставничестве  Интегральная  методика</vt:lpstr>
      <vt:lpstr>Портрет  наставляемого и наставника</vt:lpstr>
      <vt:lpstr>Кредо для учащегося -наставника</vt:lpstr>
      <vt:lpstr>НАСТАВНИЧЕСТВО</vt:lpstr>
      <vt:lpstr>Этапы взаимодействия наставника с наставляемым</vt:lpstr>
      <vt:lpstr>Мастер-классы  как инструмент наставничества </vt:lpstr>
      <vt:lpstr>День открытых дверей  как инструмент наставничества</vt:lpstr>
      <vt:lpstr>Экскурсии и выставки  как инструмент наставничества</vt:lpstr>
      <vt:lpstr>Конкурсы  как инструмент наставничества</vt:lpstr>
      <vt:lpstr>     </vt:lpstr>
      <vt:lpstr> Воспитательные и спортивные мероприятия  как инструмент наставничества</vt:lpstr>
      <vt:lpstr>Участие в акциях добра</vt:lpstr>
      <vt:lpstr>Творчество наставляемых</vt:lpstr>
      <vt:lpstr>   Творчество наставников </vt:lpstr>
      <vt:lpstr>   Методические рекомендации по реализации формы наставничества «ученик-ученик»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Гость</cp:lastModifiedBy>
  <cp:revision>221</cp:revision>
  <cp:lastPrinted>2023-04-10T07:18:20Z</cp:lastPrinted>
  <dcterms:created xsi:type="dcterms:W3CDTF">2019-07-28T09:59:28Z</dcterms:created>
  <dcterms:modified xsi:type="dcterms:W3CDTF">2023-04-11T12:00:29Z</dcterms:modified>
</cp:coreProperties>
</file>