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0099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D9-22A3-4F65-81E1-3F03FF589EA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77FE-527C-4461-AEDF-2386A305D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D9-22A3-4F65-81E1-3F03FF589EA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77FE-527C-4461-AEDF-2386A305D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D9-22A3-4F65-81E1-3F03FF589EA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77FE-527C-4461-AEDF-2386A305D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D9-22A3-4F65-81E1-3F03FF589EA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77FE-527C-4461-AEDF-2386A305D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D9-22A3-4F65-81E1-3F03FF589EA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77FE-527C-4461-AEDF-2386A305D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D9-22A3-4F65-81E1-3F03FF589EA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77FE-527C-4461-AEDF-2386A305D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D9-22A3-4F65-81E1-3F03FF589EA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77FE-527C-4461-AEDF-2386A305D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D9-22A3-4F65-81E1-3F03FF589EA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77FE-527C-4461-AEDF-2386A305D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D9-22A3-4F65-81E1-3F03FF589EA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77FE-527C-4461-AEDF-2386A305D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D9-22A3-4F65-81E1-3F03FF589EA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77FE-527C-4461-AEDF-2386A305D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D9-22A3-4F65-81E1-3F03FF589EA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77FE-527C-4461-AEDF-2386A305D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273D9-22A3-4F65-81E1-3F03FF589EA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C77FE-527C-4461-AEDF-2386A305D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Pictures\1613638598_41-p-fon-dlya-prezentatsii-zimnii-sport-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256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1196752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«Детство»</a:t>
            </a:r>
            <a:b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комбинированного вида  детский сад № 77 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492896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solidFill>
                  <a:srgbClr val="00518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Проектная деятельность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 «Лыжня для дошколят!»</a:t>
            </a:r>
            <a:endParaRPr lang="ru-RU" sz="4000" b="1" dirty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5292080" y="5373216"/>
            <a:ext cx="3744415" cy="864096"/>
          </a:xfrm>
          <a:prstGeom prst="flowChartPunchedTap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Быкова С. Б.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Pictures\1613638598_41-p-fon-dlya-prezentatsii-zimnii-sport-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256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476672"/>
            <a:ext cx="5400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праздник 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«Лыжня дошколят 2022 г.»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Физо\2022\Лыжня\Лыжня дошколят\на сайт\IMG_8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420888"/>
            <a:ext cx="4752528" cy="3564396"/>
          </a:xfrm>
          <a:prstGeom prst="rect">
            <a:avLst/>
          </a:prstGeom>
          <a:noFill/>
          <a:ln w="28575">
            <a:solidFill>
              <a:srgbClr val="CC0099"/>
            </a:solidFill>
          </a:ln>
        </p:spPr>
      </p:pic>
      <p:pic>
        <p:nvPicPr>
          <p:cNvPr id="3076" name="Picture 4" descr="C:\Users\Физо\2022\Лыжня\Лыжня дошколят\на сайт\IMG_85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052736"/>
            <a:ext cx="1926214" cy="256828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3077" name="Picture 5" descr="C:\Users\Физо\2022\Лыжня\Лыжня дошколят\на сайт\IMG_84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2790" y="3429000"/>
            <a:ext cx="2060898" cy="27478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3078" name="Picture 6" descr="C:\Users\Физо\2022\Лыжня\Лыжня дошколят\на сайт\IMG_84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052736"/>
            <a:ext cx="2976331" cy="223224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3079" name="Picture 7" descr="C:\Users\Физо\2022\Лыжня\Лыжня дошколят\на сайт\IMG_84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1052736"/>
            <a:ext cx="2160240" cy="16201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Pictures\1613638598_41-p-fon-dlya-prezentatsii-zimnii-sport-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256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259293"/>
            <a:ext cx="604867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Всероссийская массовая лыжная гонка «Лыжня России» ФОК «Президентский» 2019-2022г.</a:t>
            </a:r>
          </a:p>
        </p:txBody>
      </p:sp>
      <p:pic>
        <p:nvPicPr>
          <p:cNvPr id="7170" name="Picture 2" descr="F:\ГТО\ГТО 2020г\Лыжня президентский\IMG_20190202_12254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5213167" cy="292739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7171" name="Picture 3" descr="F:\ГТО\ГТО 2021\фото лыжи\IMG-20210206-WA0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12976"/>
            <a:ext cx="4536504" cy="340237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7172" name="Picture 4" descr="C:\Users\Физо\2022\Лыжня\IMG-20220226-WA00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980728"/>
            <a:ext cx="4932040" cy="277292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7173" name="Picture 5" descr="C:\Users\Физо\2020\лыжня2020\WOPF49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645024"/>
            <a:ext cx="4104456" cy="307834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96139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участие детей в  Лыжне  позволит не только создать условия для укрепления здоровья детей, воспитания волевых качеств, развития стремления к победе и уверенности в своих силах, но и приблизить дошкольников к предстоящим победам в будущем.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время соревнований, состязаний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получают не только радость от своих результатов, но и учатся  переживать за товарищей, а также чувствуют себя маленькими участниками огромной команды спортсменов России.</a:t>
            </a:r>
          </a:p>
        </p:txBody>
      </p:sp>
      <p:pic>
        <p:nvPicPr>
          <p:cNvPr id="2052" name="Picture 4" descr="F:\ГТО\ГТО 2021\фото лыжи\IMG-20210206-WA0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80928"/>
            <a:ext cx="2992836" cy="3702416"/>
          </a:xfrm>
          <a:prstGeom prst="rect">
            <a:avLst/>
          </a:prstGeom>
          <a:noFill/>
          <a:ln w="19050">
            <a:solidFill>
              <a:srgbClr val="CC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ГТО\ГТО 2021\фото лыжи\IMG-20210206-WA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80928"/>
            <a:ext cx="3096344" cy="3735030"/>
          </a:xfrm>
          <a:prstGeom prst="rect">
            <a:avLst/>
          </a:prstGeom>
          <a:noFill/>
          <a:ln w="19050">
            <a:solidFill>
              <a:srgbClr val="CC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81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42" y="0"/>
            <a:ext cx="96139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1062" y="875884"/>
            <a:ext cx="6817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«Лыжня для дошколят!»  направлен на физическое развитие и укрепления здоровья подрастающего поколения, и призван способствовать развитию  массовой лыжной гонки.</a:t>
            </a:r>
          </a:p>
        </p:txBody>
      </p:sp>
      <p:pic>
        <p:nvPicPr>
          <p:cNvPr id="1026" name="Picture 2" descr="C:\Users\Физо\2018-2019\ЛЫЖНЯ ДОШКОЛЯТ\IMG_20190214_105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839581"/>
            <a:ext cx="2094722" cy="3730327"/>
          </a:xfrm>
          <a:prstGeom prst="rect">
            <a:avLst/>
          </a:prstGeom>
          <a:noFill/>
          <a:ln>
            <a:solidFill>
              <a:srgbClr val="3333CC"/>
            </a:solidFill>
          </a:ln>
        </p:spPr>
      </p:pic>
      <p:pic>
        <p:nvPicPr>
          <p:cNvPr id="1027" name="Picture 3" descr="C:\Users\Физо\2018-2019\ЛЫЖНЯ ДОШКОЛЯТ\IMG_20190214_104922.jpg"/>
          <p:cNvPicPr>
            <a:picLocks noChangeAspect="1" noChangeArrowheads="1"/>
          </p:cNvPicPr>
          <p:nvPr/>
        </p:nvPicPr>
        <p:blipFill>
          <a:blip r:embed="rId4" cstate="print"/>
          <a:srcRect l="15285" r="8291"/>
          <a:stretch>
            <a:fillRect/>
          </a:stretch>
        </p:blipFill>
        <p:spPr bwMode="auto">
          <a:xfrm>
            <a:off x="2339752" y="3202006"/>
            <a:ext cx="4090409" cy="3005479"/>
          </a:xfrm>
          <a:prstGeom prst="rect">
            <a:avLst/>
          </a:prstGeom>
          <a:noFill/>
          <a:ln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val="2300761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96139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https://coolsen.ru/wp-content/uploads/2021/06/113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coolsen.ru/wp-content/uploads/2021/06/113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23628" y="1844824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49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Pictures\1613638598_41-p-fon-dlya-prezentatsii-zimnii-sport-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256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836712"/>
            <a:ext cx="684076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Актуальность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ребенка - это движения, непрекращающаяся ежедневная и многочасовая двигательная активность. И она не утомляет, не угнетает, 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«строит»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Среди многочисленных средств физкультурно-оздоровительной деятельности территориально-климатические условия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Урала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создают уникальные возможности для использования лыж.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свежем, морозном воздухе обмен веществ совершается быстрее, улучшается аппетит, исчезают многие недуги.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передвижении на лыжах в достаточно энергичную и продолжительную работу включаются все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крупные группы мышц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человека.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этому происходит интенсивное насыщение организма свежим, морозным, живым воздухом, который и является основой здоровья, фундаментом гармоничного развития ребенка. 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Физо\2022\Лыжня\Лыжня дошколят\IMG_8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3129" y="3933056"/>
            <a:ext cx="3600401" cy="270030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Pictures\1613638598_41-p-fon-dlya-prezentatsii-zimnii-sport-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888" y="0"/>
            <a:ext cx="9612560" cy="6858000"/>
          </a:xfrm>
          <a:prstGeom prst="rect">
            <a:avLst/>
          </a:prstGeom>
          <a:noFill/>
          <a:ln>
            <a:solidFill>
              <a:srgbClr val="3333CC"/>
            </a:solidFill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81080" y="893691"/>
            <a:ext cx="7344816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совершенствовать физические качества детей, формировать положительную  мотивацию у дошкольников для занятий физкультурой и спортом, приобщать к здоровому образу жизни  посредством  лыжной подготовки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приобщать дошкольников к массовому спортивному движению                                 «Лыжня России », «Лыжня для дошколят»  и обогатить  знания детей о лыжных видах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спорта;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физические качества детей ( силу, выносливость, быстроту и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др.);</a:t>
            </a:r>
            <a:endParaRPr lang="ru-RU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укреплять сердечно-сосудистую  и  дыхательную систему детей;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патриотизм, гордость за свою страну, позитивное отношение к занятию спортом и физической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культуре.</a:t>
            </a:r>
            <a:endParaRPr lang="ru-RU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ГТО\ГТО 2021\фото лыжи\IMG-20210206-WA00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2" r="2908" b="19015"/>
          <a:stretch/>
        </p:blipFill>
        <p:spPr bwMode="auto">
          <a:xfrm>
            <a:off x="3513935" y="3733512"/>
            <a:ext cx="5471169" cy="2785273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Pictures\1613638598_41-p-fon-dlya-prezentatsii-zimnii-sport-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256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836712"/>
            <a:ext cx="5832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Условия на спортивном участке детского сада зимой</a:t>
            </a:r>
            <a:endParaRPr lang="ru-RU" b="1" dirty="0"/>
          </a:p>
        </p:txBody>
      </p:sp>
      <p:pic>
        <p:nvPicPr>
          <p:cNvPr id="17410" name="Picture 2" descr="C:\Users\Физо\2021\спорт. уч.зимой\IMG_20211223_104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8752" y="3645024"/>
            <a:ext cx="1944216" cy="1458162"/>
          </a:xfrm>
          <a:prstGeom prst="rect">
            <a:avLst/>
          </a:prstGeom>
          <a:noFill/>
          <a:ln w="38100">
            <a:solidFill>
              <a:srgbClr val="CC0099"/>
            </a:solidFill>
          </a:ln>
        </p:spPr>
      </p:pic>
      <p:pic>
        <p:nvPicPr>
          <p:cNvPr id="17411" name="Picture 3" descr="C:\Users\Физо\2021\спорт. уч.зимой\IMG_20211223_1046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3420" y="4047278"/>
            <a:ext cx="2656296" cy="199222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7413" name="Picture 5" descr="C:\Users\Физо\2021\спорт. уч.зимой\IMG_20211223_1049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556792"/>
            <a:ext cx="2496278" cy="187220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17414" name="Picture 6" descr="C:\Users\Физо\2021\спорт. уч.зимой\IMG_20211223_1049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340768"/>
            <a:ext cx="2880320" cy="2160240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7415" name="Picture 7" descr="C:\Users\Физо\2022\Лыжня\Лыжня дошколят\IMG_84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1196751"/>
            <a:ext cx="2016224" cy="2688299"/>
          </a:xfrm>
          <a:prstGeom prst="rect">
            <a:avLst/>
          </a:prstGeom>
          <a:noFill/>
          <a:ln w="28575">
            <a:solidFill>
              <a:srgbClr val="CC0099"/>
            </a:solidFill>
          </a:ln>
        </p:spPr>
      </p:pic>
      <p:pic>
        <p:nvPicPr>
          <p:cNvPr id="17416" name="Picture 8" descr="C:\Users\Физо\2022\Лыжня\Лыжня дошколят\IMG_846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11732" y="3284985"/>
            <a:ext cx="2160240" cy="28803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Pictures\1613638598_41-p-fon-dlya-prezentatsii-zimnii-sport-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2560" cy="6858000"/>
          </a:xfrm>
          <a:prstGeom prst="rect">
            <a:avLst/>
          </a:prstGeom>
          <a:noFill/>
        </p:spPr>
      </p:pic>
      <p:pic>
        <p:nvPicPr>
          <p:cNvPr id="18434" name="Picture 2" descr="C:\Users\Физо\2022\Лыжня\Лыжня дошколят\IMG_20220119_113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4744"/>
            <a:ext cx="3072341" cy="230425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059832" y="620688"/>
            <a:ext cx="511256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НОД на воздухе по лыжной подготовке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Picture 5" descr="C:\Users\Физо\2021\зима 2021г\IMG_20210120_1133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96752"/>
            <a:ext cx="3456384" cy="2592288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8438" name="Picture 6" descr="C:\Users\Физо\2022\Лыжня\Лыжня дошколят\IMG_84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780928"/>
            <a:ext cx="2556284" cy="3408379"/>
          </a:xfrm>
          <a:prstGeom prst="rect">
            <a:avLst/>
          </a:prstGeom>
          <a:noFill/>
          <a:ln w="38100">
            <a:solidFill>
              <a:srgbClr val="CC0099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Pictures\1613638598_41-p-fon-dlya-prezentatsii-zimnii-sport-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2560" cy="6858000"/>
          </a:xfrm>
          <a:prstGeom prst="rect">
            <a:avLst/>
          </a:prstGeom>
          <a:noFill/>
        </p:spPr>
      </p:pic>
      <p:pic>
        <p:nvPicPr>
          <p:cNvPr id="19458" name="Picture 2" descr="C:\Users\Физо\2021\зима 2021г\IMG_20210120_121256.jpg"/>
          <p:cNvPicPr>
            <a:picLocks noChangeAspect="1" noChangeArrowheads="1"/>
          </p:cNvPicPr>
          <p:nvPr/>
        </p:nvPicPr>
        <p:blipFill rotWithShape="1">
          <a:blip r:embed="rId3" cstate="print"/>
          <a:srcRect l="8997" t="3330" r="4434" b="10375"/>
          <a:stretch/>
        </p:blipFill>
        <p:spPr bwMode="auto">
          <a:xfrm>
            <a:off x="2966177" y="1700808"/>
            <a:ext cx="5233106" cy="39124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763688" y="908720"/>
            <a:ext cx="63367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творчество «Моя первая лыжня»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Физо\2018-2019\ЛЫЖНЯ ДОШКОЛЯТ\IMG_20190214_104926.jpg"/>
          <p:cNvPicPr>
            <a:picLocks noChangeAspect="1" noChangeArrowheads="1"/>
          </p:cNvPicPr>
          <p:nvPr/>
        </p:nvPicPr>
        <p:blipFill>
          <a:blip r:embed="rId2" cstate="print"/>
          <a:srcRect l="16378" r="13428"/>
          <a:stretch>
            <a:fillRect/>
          </a:stretch>
        </p:blipFill>
        <p:spPr bwMode="auto">
          <a:xfrm>
            <a:off x="4067904" y="1124744"/>
            <a:ext cx="2880360" cy="230425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2" name="Picture 2" descr="C:\Users\Админ\Pictures\1613638598_41-p-fon-dlya-prezentatsii-zimnii-sport-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1256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62476" y="550412"/>
            <a:ext cx="5400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праздник 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«Лыжня дошколят 2019 г.»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Физо\2018-2019\ЛЫЖНЯ ДОШКОЛЯТ\IMG_20190214_111132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284984"/>
            <a:ext cx="6120680" cy="3436997"/>
          </a:xfrm>
          <a:prstGeom prst="rect">
            <a:avLst/>
          </a:prstGeom>
          <a:noFill/>
          <a:ln w="28575">
            <a:solidFill>
              <a:srgbClr val="CC0099"/>
            </a:solidFill>
          </a:ln>
        </p:spPr>
      </p:pic>
      <p:pic>
        <p:nvPicPr>
          <p:cNvPr id="4100" name="Picture 4" descr="C:\Users\Физо\2018-2019\ЛЫЖНЯ ДОШКОЛЯТ\IMG_20190214_1057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980728"/>
            <a:ext cx="1674993" cy="29828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4101" name="Picture 5" descr="C:\Users\Физо\2018-2019\ЛЫЖНЯ ДОШКОЛЯТ\IMG_20190214_105825.jpg"/>
          <p:cNvPicPr>
            <a:picLocks noChangeAspect="1" noChangeArrowheads="1"/>
          </p:cNvPicPr>
          <p:nvPr/>
        </p:nvPicPr>
        <p:blipFill>
          <a:blip r:embed="rId6" cstate="print"/>
          <a:srcRect t="7500" b="12500"/>
          <a:stretch>
            <a:fillRect/>
          </a:stretch>
        </p:blipFill>
        <p:spPr bwMode="auto">
          <a:xfrm>
            <a:off x="323528" y="476672"/>
            <a:ext cx="1617410" cy="230425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4102" name="Picture 6" descr="C:\Users\Физо\2018-2019\ЛЫЖНЯ ДОШКОЛЯТ\IMG_20190214_1059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737374"/>
            <a:ext cx="1512168" cy="269290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Pictures\1613638598_41-p-fon-dlya-prezentatsii-zimnii-sport-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256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21840" y="476672"/>
            <a:ext cx="5400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праздник 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«Лыжня дошколят 2020 г.»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Физо\2020\лыжня2020\IMG_8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980728"/>
            <a:ext cx="2358261" cy="314434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5123" name="Picture 3" descr="C:\Users\Физо\2020\лыжня2020\IMG_89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645024"/>
            <a:ext cx="2004356" cy="2672475"/>
          </a:xfrm>
          <a:prstGeom prst="rect">
            <a:avLst/>
          </a:prstGeom>
          <a:noFill/>
          <a:ln w="28575">
            <a:solidFill>
              <a:srgbClr val="CC0099"/>
            </a:solidFill>
          </a:ln>
        </p:spPr>
      </p:pic>
      <p:pic>
        <p:nvPicPr>
          <p:cNvPr id="5124" name="Picture 4" descr="C:\Users\Физо\2020\лыжня2020\IMG_89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924944"/>
            <a:ext cx="2232248" cy="297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5125" name="Picture 5" descr="C:\Users\Физо\2020\лыжня2020\IMG_9017.JPG"/>
          <p:cNvPicPr>
            <a:picLocks noChangeAspect="1" noChangeArrowheads="1"/>
          </p:cNvPicPr>
          <p:nvPr/>
        </p:nvPicPr>
        <p:blipFill>
          <a:blip r:embed="rId6" cstate="print"/>
          <a:srcRect t="9375" b="19375"/>
          <a:stretch>
            <a:fillRect/>
          </a:stretch>
        </p:blipFill>
        <p:spPr bwMode="auto">
          <a:xfrm>
            <a:off x="5076056" y="997208"/>
            <a:ext cx="2812103" cy="267149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Pictures\1613638598_41-p-fon-dlya-prezentatsii-zimnii-sport-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256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05980" y="464916"/>
            <a:ext cx="5400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праздник 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«Лыжня дошколят 2021 г.»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Физо\2022\IMG_20220118_112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8512" y="1018044"/>
            <a:ext cx="3227851" cy="242088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6148" name="Picture 4" descr="C:\Users\Физо\2022\IMG_20220119_1135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80728"/>
            <a:ext cx="3251853" cy="2438890"/>
          </a:xfrm>
          <a:prstGeom prst="rect">
            <a:avLst/>
          </a:prstGeom>
          <a:noFill/>
          <a:ln w="28575">
            <a:solidFill>
              <a:srgbClr val="CC0099"/>
            </a:solidFill>
          </a:ln>
        </p:spPr>
      </p:pic>
      <p:pic>
        <p:nvPicPr>
          <p:cNvPr id="6146" name="Picture 2" descr="C:\Users\Физо\2022\IMG_20211223_1153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140968"/>
            <a:ext cx="4464496" cy="334837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393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Dell</cp:lastModifiedBy>
  <cp:revision>78</cp:revision>
  <dcterms:created xsi:type="dcterms:W3CDTF">2022-04-15T06:36:17Z</dcterms:created>
  <dcterms:modified xsi:type="dcterms:W3CDTF">2022-11-14T13:55:35Z</dcterms:modified>
</cp:coreProperties>
</file>