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1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91680" y="1844824"/>
            <a:ext cx="5688632" cy="28083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Авторская дидактическая игра – 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«цветик шестицветик»</a:t>
            </a:r>
            <a:endParaRPr lang="ru-RU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2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95"/>
            <a:ext cx="9144000" cy="683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User\Desktop\3group\скляр\Конкурсы, форумы, вебинары\конкурс цветок\фото\професси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87791" y="1568792"/>
            <a:ext cx="4248473" cy="5808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907703" y="1772815"/>
            <a:ext cx="5664632" cy="5760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Изучаем профессии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4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6043" y="371008"/>
            <a:ext cx="4176464" cy="1368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Официальные и неофициальные символы России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9" name="Picture 3" descr="C:\Users\User\Desktop\3group\скляр\Конкурсы, форумы, вебинары\конкурс цветок\фото\IMG_20231010_1258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39160"/>
            <a:ext cx="6048672" cy="4899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55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6043" y="371008"/>
            <a:ext cx="4176464" cy="11137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еофициальные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символы России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esktop\3group\скляр\Конкурсы, форумы, вебинары\конкурс цветок\фото\IMG_20231012_0803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39160"/>
            <a:ext cx="6408712" cy="493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77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" y="0"/>
            <a:ext cx="9128898" cy="691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899593" y="476672"/>
            <a:ext cx="3888432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Изучаем повадки животных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7" name="Picture 3" descr="C:\Users\User\Desktop\3group\скляр\Конкурсы, форумы, вебинары\конкурс цветок\фото\IMG_20231010_1305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336703" cy="472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3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" y="0"/>
            <a:ext cx="9137282" cy="688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19672" y="116632"/>
            <a:ext cx="360040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Народные промыслы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195" name="Picture 3" descr="C:\Users\User\Desktop\3group\скляр\Конкурсы, форумы, вебинары\конкурс цветок\фото\IMG_20231011_175812_resized_20231011_055937686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89448" y="643000"/>
            <a:ext cx="4869160" cy="7560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25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7" y="0"/>
            <a:ext cx="91128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User\Desktop\3group\скляр\Конкурсы, форумы, вебинары\конкурс цветок\фото\IMG_20231010_1303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39752" y="980728"/>
            <a:ext cx="4320480" cy="6480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411760" y="1484784"/>
            <a:ext cx="4104456" cy="576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Знакомимся с транспортом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79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843808" y="404664"/>
            <a:ext cx="4824536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Изучаем сезонные изменения в природе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5400600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85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26"/>
            <a:ext cx="9147773" cy="685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3075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31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Группа 3</dc:creator>
  <cp:lastModifiedBy>User</cp:lastModifiedBy>
  <cp:revision>18</cp:revision>
  <dcterms:created xsi:type="dcterms:W3CDTF">2023-10-12T04:31:08Z</dcterms:created>
  <dcterms:modified xsi:type="dcterms:W3CDTF">2023-10-12T05:23:45Z</dcterms:modified>
</cp:coreProperties>
</file>