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77" r:id="rId3"/>
    <p:sldId id="258" r:id="rId4"/>
    <p:sldId id="278" r:id="rId5"/>
    <p:sldId id="271" r:id="rId6"/>
    <p:sldId id="280" r:id="rId7"/>
    <p:sldId id="282" r:id="rId8"/>
    <p:sldId id="279" r:id="rId9"/>
    <p:sldId id="283" r:id="rId10"/>
    <p:sldId id="284" r:id="rId11"/>
    <p:sldId id="262" r:id="rId12"/>
    <p:sldId id="264" r:id="rId13"/>
    <p:sldId id="265" r:id="rId14"/>
    <p:sldId id="273" r:id="rId15"/>
    <p:sldId id="267" r:id="rId16"/>
    <p:sldId id="268" r:id="rId17"/>
    <p:sldId id="270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256CB-2CA0-4432-86F1-D7D1AAADE25A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3D081-E076-4E9F-A899-5A9CD32526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4/20/2021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Военные письма «треугольники" или « Простая правда».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олдатский треугольник\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382000" cy="619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2_15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81000"/>
            <a:ext cx="3783356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user\Desktop\385145-47ce2-98671465-m750x740-u0ce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1" y="228600"/>
            <a:ext cx="4800600" cy="3430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imag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4334246" cy="277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11288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user\Desktop\img2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81000"/>
            <a:ext cx="50292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user\Desktop\dac2fe8d45df17224e88da25d7b23a8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388096">
            <a:off x="853172" y="3226353"/>
            <a:ext cx="2649257" cy="314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04800"/>
            <a:ext cx="533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променяла б все библиотеки,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в мире томики, томищи и тома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пару только слов о милом человеке,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треугольник маленький письма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esktop\Солдатский треугольник\Фото ВОВ\img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44780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user\Desktop\Солдатский треугольник\Фото ВОВ\bode-raz-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4114800"/>
            <a:ext cx="3657600" cy="2441448"/>
          </a:xfrm>
          <a:prstGeom prst="rect">
            <a:avLst/>
          </a:prstGeom>
          <a:noFill/>
        </p:spPr>
      </p:pic>
      <p:pic>
        <p:nvPicPr>
          <p:cNvPr id="1026" name="Picture 2" descr="C:\Users\user\Desktop\Солдатский треугольник\Фото ВОВ\IMG_2412-475x6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663284" cy="478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62000" y="533400"/>
            <a:ext cx="7772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Многие из фронтовиков, готовясь к бою, чувствовали, что не выживут, не уцелеют. В кармане гимнастерки хранили заранее написанные письма на случай своей гибели, в них так и обращение к родным: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Вы получите письмо в случае моей гибели»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Даже перед гибелью стараются успокоить родных. Нет и намека на то, чтобы вызвать к себе жалость, погоревать над своей судьбой. Перед смертью не лгут, и поэтому каждая строчка фронтового «треугольника» - искренняя.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Солдатский треугольник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5048250" cy="319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7" name="AutoShape 5" descr="C:\Users\user\Desktop\%D0%A1%D0%BE%D0%BB%D0%B4%D0%B0%D1%82%D1%81%D0%BA%D0%B8%D0%B9 %D1%82%D1%80%D0%B5%D1%83%D0%B3%D0%BE%D0%BB%D1%8C%D0%BD%D0%B8%D0%BA\inx960x6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9" name="AutoShape 7" descr="C:\Users\user\Desktop\%D0%A1%D0%BE%D0%BB%D0%B4%D0%B0%D1%82%D1%81%D0%BA%D0%B8%D0%B9 %D1%82%D1%80%D0%B5%D1%83%D0%B3%D0%BE%D0%BB%D1%8C%D0%BD%D0%B8%D0%BA\inx960x6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Users\user\Desktop\9802a8b152876c0cf41b4f69473d3c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81000"/>
            <a:ext cx="3429000" cy="601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ser\Desktop\Солдатский треугольник\Mem-19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352800"/>
            <a:ext cx="4828603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Солдатский треугольник\Mem-19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:\Users\user\Desktop\img5.jpg"/>
          <p:cNvPicPr/>
          <p:nvPr/>
        </p:nvPicPr>
        <p:blipFill>
          <a:blip r:embed="rId3" cstate="print"/>
          <a:srcRect l="45881" t="54951" r="9549" b="4701"/>
          <a:stretch>
            <a:fillRect/>
          </a:stretch>
        </p:blipFill>
        <p:spPr bwMode="auto">
          <a:xfrm rot="21008379">
            <a:off x="3394901" y="4700922"/>
            <a:ext cx="253365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800600" y="381000"/>
            <a:ext cx="4038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Треугольные вести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Ах, эти письма фронтовые,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ожидались, как глоток,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растекались, как поток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Воды, в  годины огневые!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Слух обжигавший кипяток.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А нам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нет?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почтальонку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обступали, рой детей,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Боясь, в родимую сторонку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Она доставит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похоронку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затерявшихся вестей.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 ждали вести с ранней рани,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враг повержен, враг разбит,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 одному из упований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  желаний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соответствовал наш быт.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Роняли слёзы почтальоны,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Вручая горе, всякий раз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 - вскрики, вопли, стоны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меры, сна и обороны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только гибель без прикрас..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так до мая в сорок пятом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Неумолим, как в поле вой,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Незаживающей заплатой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треугольнике помятом,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Стоял трёхгранник полевой.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wnloads\IMG-20200220-WA0060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572000" cy="64146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user\Desktop\Солдатский треугольник\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2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олдатский треугольник\img_user_file_5550e305b2fc9_0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067" y="304800"/>
            <a:ext cx="8669866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1358131380_potscht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498335" cy="4038600"/>
          </a:xfrm>
          <a:prstGeom prst="rect">
            <a:avLst/>
          </a:prstGeom>
          <a:noFill/>
        </p:spPr>
      </p:pic>
      <p:pic>
        <p:nvPicPr>
          <p:cNvPr id="3" name="Picture 2" descr="C:\Users\ДНС\Desktop\мамины документы\военно-полевая почта\письма-треугольники\6895_13149703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75036">
            <a:off x="3934932" y="2848076"/>
            <a:ext cx="46640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ДНС\Desktop\мамины документы\военно-полевая почта\письма-треугольники\99cf4638014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685800"/>
            <a:ext cx="4044623" cy="563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4" name="Picture 2" descr="C:\Users\user\Desktop\15письмосфронта2-1024x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4419600" cy="484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440518333_2080962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9988"/>
            <a:ext cx="4648200" cy="339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Loading_Mail_onto_Railway_Post_Office_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0"/>
            <a:ext cx="44958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user\Desktop\Солдатский треугольник\Фото ВОВ\ав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533400"/>
            <a:ext cx="3121025" cy="2289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Солдатский треугольник\Фото ВОВ\ju-52.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95600"/>
            <a:ext cx="331645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58c1bcc91f6e2364e15644f3c8a91f67_i-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user\Desktop\1358131417_0_38a92_2ade8682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1" y="228600"/>
            <a:ext cx="4940392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14-23e85a34d9168eaa295514dc48e839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3352800"/>
            <a:ext cx="4876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user\Desktop\1358131458_0_4f971_9e37f993_orig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"/>
            <a:ext cx="3124200" cy="2438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 descr="C:\Users\user\Desktop\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19400"/>
            <a:ext cx="2971800" cy="3808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фединой\16896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078" y="304800"/>
            <a:ext cx="4121721" cy="566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Users\ДНС\Desktop\мамины документы\военно-полевая почта\письма-треугольники\x_f1325d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343628">
            <a:off x="4692776" y="192961"/>
            <a:ext cx="3998385" cy="262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4" name="Picture 3" descr="C:\Users\ДНС\Desktop\мамины документы\военно-полевая почта\письма-треугольники\treugolnik-300x22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21437" y="3429000"/>
            <a:ext cx="402256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" name="Picture 1" descr="C:\Users\user\Desktop\uy6ghwuovwerazreshenierabochegostola.jpg"/>
          <p:cNvPicPr>
            <a:picLocks noChangeAspect="1" noChangeArrowheads="1"/>
          </p:cNvPicPr>
          <p:nvPr/>
        </p:nvPicPr>
        <p:blipFill>
          <a:blip r:embed="rId5" cstate="print"/>
          <a:srcRect l="4167" t="13333" r="5000" b="8889"/>
          <a:stretch>
            <a:fillRect/>
          </a:stretch>
        </p:blipFill>
        <p:spPr bwMode="auto">
          <a:xfrm>
            <a:off x="4038600" y="2057400"/>
            <a:ext cx="4271554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e00d88c4735b1fd10b6e89ff0cc9c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3048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user\Desktop\fac468c249eecb7e6f04a4844dd633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505200"/>
            <a:ext cx="2550160" cy="2980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581400"/>
            <a:ext cx="4876800" cy="2735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 descr="C:\Users\user\Desktop\scale_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04800"/>
            <a:ext cx="3018732" cy="3143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554</TotalTime>
  <Words>215</Words>
  <Application>Microsoft Office PowerPoint</Application>
  <PresentationFormat>Экран (4:3)</PresentationFormat>
  <Paragraphs>32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53</cp:revision>
  <dcterms:created xsi:type="dcterms:W3CDTF">2020-02-20T06:29:50Z</dcterms:created>
  <dcterms:modified xsi:type="dcterms:W3CDTF">2021-04-20T11:32:30Z</dcterms:modified>
</cp:coreProperties>
</file>