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71" r:id="rId4"/>
    <p:sldId id="259" r:id="rId5"/>
    <p:sldId id="256" r:id="rId6"/>
    <p:sldId id="260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48680"/>
            <a:ext cx="770485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Музыкант, художник, поэт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Произведение искусства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сна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любви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голода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тоски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ненависти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 холода</a:t>
            </a:r>
          </a:p>
        </p:txBody>
      </p:sp>
    </p:spTree>
    <p:extLst>
      <p:ext uri="{BB962C8B-B14F-4D97-AF65-F5344CB8AC3E}">
        <p14:creationId xmlns:p14="http://schemas.microsoft.com/office/powerpoint/2010/main" val="208750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ic.panoramio.com/photos/large/372214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" y="21193"/>
            <a:ext cx="3508593" cy="2669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tatic.panoramio.com/photos/large/3541897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50859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playcast.ru/uploads/2013/04/19/520887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4690" r="5728" b="5865"/>
          <a:stretch/>
        </p:blipFill>
        <p:spPr bwMode="auto">
          <a:xfrm>
            <a:off x="4211960" y="21193"/>
            <a:ext cx="350859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s4.fotokto.ru/photo/full/117/11751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3744417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g-fotki.yandex.ru/get/4210/lesnchita.7/0_3639b_b988649b_ori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024336" cy="244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638DD-D768-414A-8715-39BB3D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b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Александрович Есенин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CCB36-007B-47D5-81C6-2EDC1F6D3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Отчий дом</a:t>
            </a:r>
          </a:p>
        </p:txBody>
      </p:sp>
      <p:pic>
        <p:nvPicPr>
          <p:cNvPr id="4" name="Рисунок 3" descr="http://testfranco.crimealib.ru/wp-content/uploads/2015/09/esenin.jpg">
            <a:extLst>
              <a:ext uri="{FF2B5EF4-FFF2-40B4-BE49-F238E27FC236}">
                <a16:creationId xmlns:a16="http://schemas.microsoft.com/office/drawing/2014/main" id="{EAAA45D4-B584-4D8C-A20D-0B27CF1161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82761"/>
            <a:ext cx="4391903" cy="4525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Родина Сергея Есенина. Дом-музей поэта в селе Константиново на берегу реки Ока">
            <a:extLst>
              <a:ext uri="{FF2B5EF4-FFF2-40B4-BE49-F238E27FC236}">
                <a16:creationId xmlns:a16="http://schemas.microsoft.com/office/drawing/2014/main" id="{938F1182-6C77-4FDD-AB7A-B3531C6F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03198" cy="50851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0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6/589493/slide_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16367" r="4054" b="10290"/>
          <a:stretch/>
        </p:blipFill>
        <p:spPr bwMode="auto">
          <a:xfrm>
            <a:off x="331973" y="0"/>
            <a:ext cx="408082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s02.infourok.ru/uploads/ex/02fc/000448bb-a285fab6/4/img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34438"/>
            <a:ext cx="4010827" cy="334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mg-2007-01.photosight.ru/21/187995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t="3486" r="5767" b="4584"/>
          <a:stretch/>
        </p:blipFill>
        <p:spPr bwMode="auto">
          <a:xfrm>
            <a:off x="4895528" y="0"/>
            <a:ext cx="4248472" cy="3134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static.panoramio.com/photos/large/1095028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724"/>
            <a:ext cx="4562273" cy="334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2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052736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628800"/>
            <a:ext cx="8424936" cy="3600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Отражение мира чувств человека к Родине в лирическом тексте, музыке и живописи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B9398422-7B88-4EA9-87A3-9A8C9DA913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34"/>
            <a:ext cx="9144000" cy="67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t1.diets.ru/data/cache/2012jun/25/31/849672_87486-700x50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t="2189" r="2987" b="15340"/>
          <a:stretch/>
        </p:blipFill>
        <p:spPr bwMode="auto">
          <a:xfrm>
            <a:off x="-764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7101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Georgia</vt:lpstr>
      <vt:lpstr>Times New Roman</vt:lpstr>
      <vt:lpstr>Trebuchet MS</vt:lpstr>
      <vt:lpstr>Тема Office</vt:lpstr>
      <vt:lpstr>Презентация PowerPoint</vt:lpstr>
      <vt:lpstr>Презентация PowerPoint</vt:lpstr>
      <vt:lpstr> Сергей Александрович Есенин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49</cp:revision>
  <dcterms:created xsi:type="dcterms:W3CDTF">2013-08-20T22:02:58Z</dcterms:created>
  <dcterms:modified xsi:type="dcterms:W3CDTF">2023-10-02T09:25:17Z</dcterms:modified>
</cp:coreProperties>
</file>