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9" r:id="rId5"/>
    <p:sldId id="265" r:id="rId6"/>
    <p:sldId id="270" r:id="rId7"/>
    <p:sldId id="267" r:id="rId8"/>
    <p:sldId id="271" r:id="rId9"/>
    <p:sldId id="266" r:id="rId10"/>
    <p:sldId id="269" r:id="rId11"/>
    <p:sldId id="272" r:id="rId12"/>
    <p:sldId id="268" r:id="rId13"/>
    <p:sldId id="264" r:id="rId14"/>
    <p:sldId id="263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00" autoAdjust="0"/>
  </p:normalViewPr>
  <p:slideViewPr>
    <p:cSldViewPr>
      <p:cViewPr varScale="1">
        <p:scale>
          <a:sx n="103" d="100"/>
          <a:sy n="103" d="100"/>
        </p:scale>
        <p:origin x="2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5728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8200" y="5562600"/>
            <a:ext cx="4495800" cy="1295400"/>
          </a:xfrm>
        </p:spPr>
        <p:txBody>
          <a:bodyPr>
            <a:noAutofit/>
          </a:bodyPr>
          <a:lstStyle/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Авторская разработка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экоурока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посвященного </a:t>
            </a:r>
          </a:p>
          <a:p>
            <a:pPr algn="just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«Российской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заповедной 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системе»</a:t>
            </a:r>
            <a:endParaRPr lang="ru-RU" sz="1400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для обучающихся 4-5 классов</a:t>
            </a:r>
          </a:p>
          <a:p>
            <a:pPr algn="just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учителя биологии и экологии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СШ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№150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П.М. </a:t>
            </a:r>
            <a:r>
              <a:rPr lang="ru-RU" sz="1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Паранкевича</a:t>
            </a:r>
            <a:endParaRPr lang="ru-RU" sz="1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620000" cy="38862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C:\Users\павел михайлович\Desktop\конкурс заповедня Россия\нп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066800"/>
            <a:ext cx="2971800" cy="5499951"/>
          </a:xfrm>
          <a:prstGeom prst="rect">
            <a:avLst/>
          </a:prstGeom>
          <a:noFill/>
        </p:spPr>
      </p:pic>
      <p:pic>
        <p:nvPicPr>
          <p:cNvPr id="10" name="Picture 5" descr="C:\Users\павел михайлович\Desktop\конкурс заповедня Россия\нп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3352800"/>
            <a:ext cx="4356078" cy="3048000"/>
          </a:xfrm>
          <a:prstGeom prst="rect">
            <a:avLst/>
          </a:prstGeom>
          <a:noFill/>
        </p:spPr>
      </p:pic>
      <p:pic>
        <p:nvPicPr>
          <p:cNvPr id="5127" name="Picture 7" descr="C:\Users\павел михайлович\Desktop\конкурс заповедня Россия\нп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457200"/>
            <a:ext cx="4191000" cy="25515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 михайлович\Desktop\конкурс заповедня Россия\12345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85205"/>
            <a:ext cx="2830340" cy="1719795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905000" y="1905000"/>
            <a:ext cx="6781800" cy="38862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 сегодняшний день на территории России действует порядка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105 заповедников,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48 национальных парков,  </a:t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63 государственных природных заказников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авел михайлович\Desktop\конкурс заповедня Россия\12345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609600"/>
            <a:ext cx="6781800" cy="4748447"/>
          </a:xfrm>
          <a:prstGeom prst="rect">
            <a:avLst/>
          </a:prstGeom>
          <a:noFill/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5410200" y="6172200"/>
            <a:ext cx="3505200" cy="381000"/>
          </a:xfrm>
        </p:spPr>
        <p:txBody>
          <a:bodyPr>
            <a:noAutofit/>
          </a:bodyPr>
          <a:lstStyle/>
          <a:p>
            <a:pPr algn="l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Ссылка на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видео-сюжет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авел михайлович\Desktop\конкурс заповедня Россия\заповедная-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5800" y="0"/>
            <a:ext cx="3200400" cy="1283361"/>
          </a:xfrm>
          <a:prstGeom prst="rect">
            <a:avLst/>
          </a:prstGeom>
          <a:noFill/>
        </p:spPr>
      </p:pic>
      <p:pic>
        <p:nvPicPr>
          <p:cNvPr id="4098" name="Picture 2" descr="C:\Users\павел михайлович\Desktop\конкурс заповедня Россия\123456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87140" y="381000"/>
            <a:ext cx="2830340" cy="1719795"/>
          </a:xfrm>
          <a:prstGeom prst="rect">
            <a:avLst/>
          </a:prstGeom>
          <a:noFill/>
        </p:spPr>
      </p:pic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295400" y="2209800"/>
          <a:ext cx="7239000" cy="2942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733647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Особо</a:t>
                      </a:r>
                      <a:r>
                        <a:rPr lang="ru-RU" sz="2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охраняемые природные территории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61753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Заповедник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Заказник 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Национальный парк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385777"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209800" y="2743200"/>
            <a:ext cx="5943600" cy="9144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Благодарю за внимание!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33400" y="838200"/>
            <a:ext cx="8382000" cy="4800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                 </a:t>
            </a: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11 января  - День заповедников и национальных парков.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11 января 1916 года в России был образован первый государственный заповедник – </a:t>
            </a:r>
            <a:r>
              <a:rPr kumimoji="0" lang="ru-R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Баргузинский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r>
              <a:rPr lang="ru-RU" sz="2800" b="1" i="1" dirty="0" smtClean="0"/>
              <a:t> </a:t>
            </a:r>
          </a:p>
          <a:p>
            <a:pPr>
              <a:spcBef>
                <a:spcPct val="0"/>
              </a:spcBef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Первый в России правовой акт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регламентирующий порядок создания и функционирования заповедников — 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Об установлении правил об охотничьих заповедниках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, был опубликован в издаваемом при Правительствующем Сенате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Собрании узаконений и распоряжений Правительства»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№ 304 от 30 октября 1916 года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2800" dirty="0" smtClean="0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352800"/>
            <a:ext cx="8229600" cy="1143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павел михайлович\Desktop\конкурс заповедня Россия\заповедная-росс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200400" cy="1283361"/>
          </a:xfrm>
          <a:prstGeom prst="rect">
            <a:avLst/>
          </a:prstGeom>
          <a:noFill/>
        </p:spPr>
      </p:pic>
      <p:pic>
        <p:nvPicPr>
          <p:cNvPr id="3074" name="Picture 2" descr="C:\Users\павел михайлович\Desktop\конкурс заповедня Россия\кар та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70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1295400"/>
            <a:ext cx="8229600" cy="365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средневековье существовало три формы заповедных территорий.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Первая –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закрытых помещичьих охотничьих угодий (Беловежская пуща).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Вторая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земельные владения монастырей. Во многих из них находились под запретом сбор растений и охота на животных.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Третья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пограничные леса.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81000" y="762000"/>
            <a:ext cx="7620000" cy="5105400"/>
          </a:xfrm>
        </p:spPr>
        <p:txBody>
          <a:bodyPr>
            <a:normAutofit/>
          </a:bodyPr>
          <a:lstStyle/>
          <a:p>
            <a:pPr algn="l"/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Заповедник – это особо охраняемые территории  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предназначенные для сохранения природы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(типичных и уникальных природных ландшафтов, разнообразия животного и растительного мира, объектов природного и культурного наследия). 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!!! </a:t>
            </a: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В заповеднике запрещается всякая деятельность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нарушающая природные комплексы или угрожающая их сохранности. В заповедниках работают научные коллективы учёных, которые изучают природу, ведут научную работу.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авел михайлович\Desktop\конкурс заповедня Россия\12345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0964" y="4343400"/>
            <a:ext cx="3283036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620000" cy="38862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павел михайлович\Desktop\конкурс заповедня Россия\запов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2819400" cy="4281311"/>
          </a:xfrm>
          <a:prstGeom prst="rect">
            <a:avLst/>
          </a:prstGeom>
          <a:noFill/>
        </p:spPr>
      </p:pic>
      <p:pic>
        <p:nvPicPr>
          <p:cNvPr id="5123" name="Picture 3" descr="C:\Users\павел михайлович\Desktop\конкурс заповедня Россия\запов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838200"/>
            <a:ext cx="3371850" cy="2551670"/>
          </a:xfrm>
          <a:prstGeom prst="rect">
            <a:avLst/>
          </a:prstGeom>
          <a:noFill/>
        </p:spPr>
      </p:pic>
      <p:pic>
        <p:nvPicPr>
          <p:cNvPr id="5124" name="Picture 4" descr="C:\Users\павел михайлович\Desktop\конкурс заповедня Россия\запов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4038600"/>
            <a:ext cx="3280075" cy="2182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09600" y="685800"/>
            <a:ext cx="8001000" cy="4572000"/>
          </a:xfrm>
        </p:spPr>
        <p:txBody>
          <a:bodyPr>
            <a:noAutofit/>
          </a:bodyPr>
          <a:lstStyle/>
          <a:p>
            <a:pPr algn="l"/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Заказник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 – это охраняема  природная территория  на которой (в отличие от заповедников) под охраной находится не природный комплекс, а некоторые его части: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только растения или только животные,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либо их отдельные виды, либо отдельные историко-мемориальные или геологические объекты. </a:t>
            </a:r>
            <a:br>
              <a:rPr lang="ru-RU" sz="2300" dirty="0" smtClean="0">
                <a:latin typeface="Times New Roman" pitchFamily="18" charset="0"/>
                <a:cs typeface="Times New Roman" pitchFamily="18" charset="0"/>
              </a:rPr>
            </a:br>
            <a:endParaRPr lang="ru-RU" sz="23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авел михайлович\Desktop\конкурс заповедня Россия\12345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0964" y="4343400"/>
            <a:ext cx="3283036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620000" cy="3886200"/>
          </a:xfrm>
        </p:spPr>
        <p:txBody>
          <a:bodyPr>
            <a:normAutofit/>
          </a:bodyPr>
          <a:lstStyle/>
          <a:p>
            <a:pPr algn="l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павел михайлович\Desktop\конкурс заповедня Россия\Зак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04799"/>
            <a:ext cx="4237576" cy="2668055"/>
          </a:xfrm>
          <a:prstGeom prst="rect">
            <a:avLst/>
          </a:prstGeom>
          <a:noFill/>
        </p:spPr>
      </p:pic>
      <p:pic>
        <p:nvPicPr>
          <p:cNvPr id="6147" name="Picture 3" descr="C:\Users\павел михайлович\Desktop\конкурс заповедня Россия\зак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828800"/>
            <a:ext cx="3695700" cy="3112168"/>
          </a:xfrm>
          <a:prstGeom prst="rect">
            <a:avLst/>
          </a:prstGeom>
          <a:noFill/>
        </p:spPr>
      </p:pic>
      <p:pic>
        <p:nvPicPr>
          <p:cNvPr id="6148" name="Picture 4" descr="C:\Users\павел михайлович\Desktop\конкурс заповедня Россия\зак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505200"/>
            <a:ext cx="4114800" cy="3086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066800" y="1219200"/>
            <a:ext cx="7620000" cy="3886200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Национальный парк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(природный национальный парк) - территория (акватория), на которой охраняются ландшафты и уникальные объекты природы. 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 заповедника отличается допуском посетителей для отдыха.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павел михайлович\Desktop\конкурс заповедня Россия\123456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0964" y="4343400"/>
            <a:ext cx="3283036" cy="2298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83</Words>
  <Application>Microsoft Office PowerPoint</Application>
  <PresentationFormat>Экран (4:3)</PresentationFormat>
  <Paragraphs>23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В средневековье существовало три формы заповедных территорий.  Первая –  организация закрытых помещичьих охотничьих угодий (Беловежская пуща).  Вторая – земельные владения монастырей. Во многих из них находились под запретом сбор растений и охота на животных.  Третья – пограничные леса. </vt:lpstr>
      <vt:lpstr>Заповедник – это особо охраняемые территории    предназначенные для сохранения природы (типичных и уникальных природных ландшафтов, разнообразия животного и растительного мира, объектов природного и культурного наследия).   !!! В заповеднике запрещается всякая деятельность, нарушающая природные комплексы или угрожающая их сохранности. В заповедниках работают научные коллективы учёных, которые изучают природу, ведут научную работу. </vt:lpstr>
      <vt:lpstr>  </vt:lpstr>
      <vt:lpstr>Заказник – это охраняема  природная территория  на которой (в отличие от заповедников) под охраной находится не природный комплекс, а некоторые его части:   только растения или только животные,   либо их отдельные виды, либо отдельные историко-мемориальные или геологические объекты.  </vt:lpstr>
      <vt:lpstr>  </vt:lpstr>
      <vt:lpstr>Национальный парк (природный национальный парк) - территория (акватория), на которой охраняются ландшафты и уникальные объекты природы.   От заповедника отличается допуском посетителей для отдыха.  </vt:lpstr>
      <vt:lpstr>  </vt:lpstr>
      <vt:lpstr>На сегодняшний день на территории России действует порядка   105 заповедников,  48 национальных парков,   63 государственных природных заказников  </vt:lpstr>
      <vt:lpstr>Ссылка на видео-сюжет</vt:lpstr>
      <vt:lpstr>Презентация PowerPoint</vt:lpstr>
      <vt:lpstr> Благодарю за внимание!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Павел Михайлович</dc:creator>
  <cp:lastModifiedBy>user</cp:lastModifiedBy>
  <cp:revision>29</cp:revision>
  <dcterms:created xsi:type="dcterms:W3CDTF">2016-12-11T15:21:01Z</dcterms:created>
  <dcterms:modified xsi:type="dcterms:W3CDTF">2023-12-20T03:34:25Z</dcterms:modified>
</cp:coreProperties>
</file>