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8" d="100"/>
          <a:sy n="68" d="100"/>
        </p:scale>
        <p:origin x="-1446" y="-9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 bwMode="auto"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3999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Овал 24"/>
          <p:cNvSpPr/>
          <p:nvPr/>
        </p:nvSpPr>
        <p:spPr bwMode="auto"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9"/>
            <a:ext cx="1676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 bwMode="auto">
          <a:xfrm>
            <a:off x="457200" y="1600200"/>
            <a:ext cx="7467600" cy="487375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 bwMode="auto"/>
        <p:txBody>
          <a:bodyPr rtlCol="0"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 bwMode="auto"/>
        <p:txBody>
          <a:bodyPr rtlCol="0"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2286000" y="5010149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5" y="1170432"/>
            <a:ext cx="2286000" cy="381000"/>
          </a:xfrm>
        </p:spPr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3999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 bwMode="auto">
          <a:xfrm>
            <a:off x="457200" y="1600200"/>
            <a:ext cx="3657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4270248" y="1600200"/>
            <a:ext cx="3657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457200" y="2362199"/>
            <a:ext cx="3657600" cy="38862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 bwMode="auto">
          <a:xfrm>
            <a:off x="4371975" y="2362199"/>
            <a:ext cx="3657600" cy="38862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 bwMode="auto"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 bwMode="auto"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 bwMode="auto"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 bwMode="auto">
          <a:xfrm>
            <a:off x="304800" y="274320"/>
            <a:ext cx="5638800" cy="632764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 bwMode="auto"/>
        <p:txBody>
          <a:bodyPr rtlCol="0"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 bwMode="auto"/>
        <p:txBody>
          <a:bodyPr rtlCol="0"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 bwMode="auto"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>
              <a:buFontTx/>
              <a:buNone/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/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/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 bwMode="auto"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0CE455-98D9-4825-A4DD-068124B8F87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 bwMode="auto"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5DD0AA-B395-4CCE-A66F-C3D174858F7E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3000" b="0" cap="sm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>
        <a:spcBef>
          <a:spcPts val="600"/>
        </a:spcBef>
        <a:buClr>
          <a:schemeClr val="accent1"/>
        </a:buClr>
        <a:buSzPct val="70000"/>
        <a:buFont typeface="Wingdings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>
        <a:spcBef>
          <a:spcPts val="0"/>
        </a:spcBef>
        <a:buClr>
          <a:schemeClr val="accent1"/>
        </a:buClr>
        <a:buSzPct val="8000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>
        <a:spcBef>
          <a:spcPts val="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>
        <a:spcBef>
          <a:spcPts val="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>
        <a:spcBef>
          <a:spcPts val="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>
        <a:spcBef>
          <a:spcPts val="0"/>
        </a:spcBef>
        <a:buClr>
          <a:schemeClr val="accent1"/>
        </a:buClr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>
        <a:spcBef>
          <a:spcPts val="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>
        <a:spcBef>
          <a:spcPts val="0"/>
        </a:spcBef>
        <a:buClr>
          <a:schemeClr val="accent2"/>
        </a:buClr>
        <a:buChar char="•"/>
        <a:defRPr sz="1400" cap="small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>
        <a:spcBef>
          <a:spcPts val="0"/>
        </a:spcBef>
        <a:buClr>
          <a:schemeClr val="accent1">
            <a:shade val="75000"/>
          </a:schemeClr>
        </a:buClr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" name="Содержимое 3" descr="wordcloud.jpg"/>
          <p:cNvPicPr>
            <a:picLocks noChangeAspect="1" noGrp="1"/>
          </p:cNvPicPr>
          <p:nvPr>
            <p:ph sz="quarter" idx="1"/>
          </p:nvPr>
        </p:nvPicPr>
        <p:blipFill>
          <a:blip r:embed="rId2"/>
          <a:stretch/>
        </p:blipFill>
        <p:spPr bwMode="auto">
          <a:xfrm>
            <a:off x="251520" y="332656"/>
            <a:ext cx="8568952" cy="61411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/>
              <a:t>Change from active into passive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3600" u="sng">
                <a:solidFill>
                  <a:srgbClr val="00B050"/>
                </a:solidFill>
              </a:rPr>
              <a:t>Modal verb</a:t>
            </a:r>
            <a:endParaRPr/>
          </a:p>
          <a:p>
            <a:pPr>
              <a:defRPr/>
            </a:pPr>
            <a:endParaRPr lang="en-US" sz="3600"/>
          </a:p>
          <a:p>
            <a:pPr>
              <a:defRPr/>
            </a:pPr>
            <a:r>
              <a:rPr lang="en-US" sz="3600"/>
              <a:t>Ash </a:t>
            </a:r>
            <a:r>
              <a:rPr lang="en-US" sz="3600"/>
              <a:t>of a person who has passed </a:t>
            </a:r>
            <a:r>
              <a:rPr lang="en-US" sz="3600"/>
              <a:t>away </a:t>
            </a:r>
            <a:r>
              <a:rPr lang="en-US" sz="3600" u="sng">
                <a:solidFill>
                  <a:srgbClr val="FF0000"/>
                </a:solidFill>
              </a:rPr>
              <a:t>can be used </a:t>
            </a:r>
            <a:r>
              <a:rPr lang="en-US" sz="3600"/>
              <a:t>by ash portrait artist in a proper way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/>
              <a:t>Change from active into passive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800"/>
              <a:t>People in Japan are using underground because they try to save money for petrol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 u="sng"/>
          </a:p>
          <a:p>
            <a:pPr>
              <a:defRPr/>
            </a:pPr>
            <a:r>
              <a:rPr lang="en-US" sz="3600" u="sng">
                <a:solidFill>
                  <a:srgbClr val="00B050"/>
                </a:solidFill>
              </a:rPr>
              <a:t>Present </a:t>
            </a:r>
            <a:r>
              <a:rPr lang="en-US" sz="3600" u="sng">
                <a:solidFill>
                  <a:srgbClr val="00B050"/>
                </a:solidFill>
              </a:rPr>
              <a:t>C</a:t>
            </a:r>
            <a:r>
              <a:rPr lang="en-US" sz="3600" u="sng">
                <a:solidFill>
                  <a:srgbClr val="00B050"/>
                </a:solidFill>
              </a:rPr>
              <a:t>ontinious</a:t>
            </a:r>
            <a:endParaRPr lang="en-US" sz="3600" u="sng">
              <a:solidFill>
                <a:srgbClr val="00B050"/>
              </a:solidFill>
            </a:endParaRPr>
          </a:p>
          <a:p>
            <a:pPr>
              <a:defRPr/>
            </a:pPr>
            <a:endParaRPr lang="en-US" sz="3600" u="sng"/>
          </a:p>
          <a:p>
            <a:pPr>
              <a:defRPr/>
            </a:pPr>
            <a:r>
              <a:rPr lang="en-US" sz="3600"/>
              <a:t>Underground </a:t>
            </a:r>
            <a:r>
              <a:rPr lang="en-US" sz="3600" u="sng">
                <a:solidFill>
                  <a:srgbClr val="FF0000"/>
                </a:solidFill>
              </a:rPr>
              <a:t>is being used </a:t>
            </a:r>
            <a:r>
              <a:rPr lang="en-US" sz="3600"/>
              <a:t>by people in Japan because they try to save money for petrol</a:t>
            </a:r>
            <a:endParaRPr/>
          </a:p>
          <a:p>
            <a:pPr>
              <a:defRPr/>
            </a:pPr>
            <a:endParaRPr lang="en-US" u="sng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 sz="3600"/>
              <a:t>Home </a:t>
            </a:r>
            <a:r>
              <a:rPr lang="en-US" sz="3600"/>
              <a:t>task for the next lesson. </a:t>
            </a:r>
            <a:endParaRPr lang="ru-RU" sz="3600"/>
          </a:p>
          <a:p>
            <a:pPr>
              <a:buNone/>
              <a:defRPr/>
            </a:pPr>
            <a:endParaRPr lang="ru-RU"/>
          </a:p>
          <a:p>
            <a:pPr lvl="0">
              <a:defRPr/>
            </a:pPr>
            <a:r>
              <a:rPr lang="en-US"/>
              <a:t>Write down an e-mail to your friend “There is nothing weird about weird jobs</a:t>
            </a:r>
            <a:r>
              <a:rPr lang="en-US"/>
              <a:t>”</a:t>
            </a:r>
            <a:endParaRPr/>
          </a:p>
          <a:p>
            <a:pPr lvl="0" algn="ctr">
              <a:buNone/>
              <a:defRPr/>
            </a:pPr>
            <a:r>
              <a:rPr lang="en-US"/>
              <a:t>OR</a:t>
            </a:r>
            <a:endParaRPr lang="ru-RU"/>
          </a:p>
          <a:p>
            <a:pPr>
              <a:defRPr/>
            </a:pPr>
            <a:r>
              <a:rPr lang="en-US"/>
              <a:t>Make </a:t>
            </a:r>
            <a:r>
              <a:rPr lang="en-US"/>
              <a:t>a presentation describing another new weird job (qualities that person needs, responsibilities)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835696" y="836712"/>
            <a:ext cx="6172200" cy="1894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/>
              <a:t>WEIRD JOBS</a:t>
            </a:r>
            <a:endParaRPr lang="ru-RU"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051720" y="3501008"/>
            <a:ext cx="6172200" cy="13716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43807" y="3284984"/>
            <a:ext cx="4392488" cy="2470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Speculate on the following points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How do you understand the phrase «weird job»?</a:t>
            </a:r>
            <a:endParaRPr lang="ru-RU"/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lang="en-US"/>
              <a:t>What </a:t>
            </a:r>
            <a:r>
              <a:rPr lang="en-US"/>
              <a:t>jobs do you consider to be weird?</a:t>
            </a:r>
            <a:endParaRPr lang="ru-RU"/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lang="en-US"/>
              <a:t>Would </a:t>
            </a:r>
            <a:r>
              <a:rPr lang="en-US"/>
              <a:t>you like to perform an extraordinary </a:t>
            </a:r>
            <a:r>
              <a:rPr lang="en-US"/>
              <a:t>job?Why</a:t>
            </a:r>
            <a:r>
              <a:rPr lang="en-US"/>
              <a:t>? </a:t>
            </a: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en-US" sz="7200"/>
              <a:t>Passive voice</a:t>
            </a:r>
            <a:endParaRPr lang="ru-RU" sz="7200"/>
          </a:p>
        </p:txBody>
      </p:sp>
      <p:pic>
        <p:nvPicPr>
          <p:cNvPr id="4" name="Содержимое 3" descr="img9.jpg"/>
          <p:cNvPicPr>
            <a:picLocks noChangeAspect="1" noGrp="1"/>
          </p:cNvPicPr>
          <p:nvPr>
            <p:ph sz="quarter" idx="1"/>
          </p:nvPr>
        </p:nvPicPr>
        <p:blipFill>
          <a:blip r:embed="rId2"/>
          <a:stretch/>
        </p:blipFill>
        <p:spPr bwMode="auto">
          <a:xfrm>
            <a:off x="971599" y="1412776"/>
            <a:ext cx="7446508" cy="55848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/>
              <a:t>Change from active into passive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en-US" sz="4800"/>
              <a:t>Scuba diving delivery man brings pizza to people in a hotel in Florida</a:t>
            </a:r>
            <a:endParaRPr lang="ru-RU" sz="4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/>
            </a:br>
            <a:br>
              <a:rPr lang="en-US"/>
            </a:br>
            <a:br>
              <a:rPr lang="en-US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>
          <a:xfrm>
            <a:off x="539552" y="908720"/>
            <a:ext cx="7467600" cy="4873752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buNone/>
              <a:defRPr/>
            </a:pPr>
            <a:endParaRPr lang="en-US" u="sng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3600" u="sng">
                <a:solidFill>
                  <a:srgbClr val="00B050"/>
                </a:solidFill>
              </a:rPr>
              <a:t>Present simple</a:t>
            </a:r>
            <a:endParaRPr/>
          </a:p>
          <a:p>
            <a:pPr>
              <a:defRPr/>
            </a:pPr>
            <a:endParaRPr lang="en-US" sz="3600"/>
          </a:p>
          <a:p>
            <a:pPr>
              <a:defRPr/>
            </a:pPr>
            <a:r>
              <a:rPr lang="en-US" sz="3600"/>
              <a:t>Pizza </a:t>
            </a:r>
            <a:r>
              <a:rPr lang="en-US" sz="3600" u="sng">
                <a:solidFill>
                  <a:srgbClr val="FF0000"/>
                </a:solidFill>
              </a:rPr>
              <a:t>is brought </a:t>
            </a:r>
            <a:r>
              <a:rPr lang="en-US" sz="3600"/>
              <a:t>to people in a hotel in Florida by scuba diving delivery man</a:t>
            </a:r>
            <a:endParaRPr/>
          </a:p>
          <a:p>
            <a:pPr>
              <a:buNone/>
              <a:defRPr/>
            </a:pPr>
            <a:r>
              <a:rPr lang="en-US" sz="3600"/>
              <a:t>                               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    Change </a:t>
            </a:r>
            <a:r>
              <a:rPr lang="en-US"/>
              <a:t>from active into passive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en-US" sz="4800"/>
              <a:t>Duck master marched the ducks at festive occasions only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 lang="en-US" u="sng"/>
          </a:p>
          <a:p>
            <a:pPr>
              <a:defRPr/>
            </a:pPr>
            <a:r>
              <a:rPr lang="en-US" sz="3600" u="sng">
                <a:solidFill>
                  <a:srgbClr val="00B050"/>
                </a:solidFill>
              </a:rPr>
              <a:t>Past Simple</a:t>
            </a:r>
            <a:endParaRPr/>
          </a:p>
          <a:p>
            <a:pPr>
              <a:defRPr/>
            </a:pPr>
            <a:endParaRPr lang="en-US" sz="3600" u="sng"/>
          </a:p>
          <a:p>
            <a:pPr>
              <a:defRPr/>
            </a:pPr>
            <a:r>
              <a:rPr lang="en-US" sz="3600"/>
              <a:t>The ducks </a:t>
            </a:r>
            <a:r>
              <a:rPr lang="en-US" sz="3600" u="sng">
                <a:solidFill>
                  <a:srgbClr val="FF0000"/>
                </a:solidFill>
              </a:rPr>
              <a:t>were marched </a:t>
            </a:r>
            <a:r>
              <a:rPr lang="en-US" sz="3600"/>
              <a:t>by duck master at festive occasions only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800"/>
              <a:t>Ash portrait artist can use ash of a person who has passed away in a proper way</a:t>
            </a:r>
            <a:endParaRPr/>
          </a:p>
          <a:p>
            <a:pPr>
              <a:defRPr/>
            </a:pPr>
            <a:endParaRPr lang="ru-RU" sz="4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Arial"/>
        <a:cs typeface="Arial"/>
      </a:majorFont>
      <a:minorFont>
        <a:latin typeface="Century Schoolbook"/>
        <a:ea typeface="Arial"/>
        <a:cs typeface="Arial"/>
      </a:minorFont>
    </a:fontScheme>
    <a:fmtScheme name="Эркер">
      <a:fillStyleLst>
        <a:solidFill>
          <a:schemeClr val="phClr"/>
        </a:solidFill>
        <a:gradFill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/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algn="tl" flip="y" sx="40000" sy="50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0</Words>
  <Application>R7-Office/7.4.0.112</Application>
  <DocSecurity>0</DocSecurity>
  <PresentationFormat>Экран (4:3)</PresentationFormat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>ООО НПФ "СКАД СОФТ"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Lenovo</dc:creator>
  <cp:keywords/>
  <dc:description/>
  <dc:identifier/>
  <dc:language/>
  <cp:lastModifiedBy>Валерия Полякова</cp:lastModifiedBy>
  <cp:revision>5</cp:revision>
  <dcterms:created xsi:type="dcterms:W3CDTF">2021-02-28T19:32:00Z</dcterms:created>
  <dcterms:modified xsi:type="dcterms:W3CDTF">2023-11-24T08:24:50Z</dcterms:modified>
  <cp:category/>
  <cp:contentStatus/>
  <cp:version/>
</cp:coreProperties>
</file>