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8" r:id="rId2"/>
    <p:sldId id="265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719ECFA6-5A8A-4680-BED7-3C2FE11DA42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E9DE4C2-B23A-4F74-8B7E-4ADC89A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70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CFA6-5A8A-4680-BED7-3C2FE11DA42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E4C2-B23A-4F74-8B7E-4ADC89A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757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CFA6-5A8A-4680-BED7-3C2FE11DA42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E4C2-B23A-4F74-8B7E-4ADC89A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88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CFA6-5A8A-4680-BED7-3C2FE11DA42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E4C2-B23A-4F74-8B7E-4ADC89A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36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CFA6-5A8A-4680-BED7-3C2FE11DA42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E4C2-B23A-4F74-8B7E-4ADC89A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44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CFA6-5A8A-4680-BED7-3C2FE11DA42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E4C2-B23A-4F74-8B7E-4ADC89A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9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CFA6-5A8A-4680-BED7-3C2FE11DA42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E4C2-B23A-4F74-8B7E-4ADC89A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81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CFA6-5A8A-4680-BED7-3C2FE11DA42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E4C2-B23A-4F74-8B7E-4ADC89A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214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CFA6-5A8A-4680-BED7-3C2FE11DA42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E4C2-B23A-4F74-8B7E-4ADC89A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1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CFA6-5A8A-4680-BED7-3C2FE11DA42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E9DE4C2-B23A-4F74-8B7E-4ADC89A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3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719ECFA6-5A8A-4680-BED7-3C2FE11DA42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E9DE4C2-B23A-4F74-8B7E-4ADC89A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19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719ECFA6-5A8A-4680-BED7-3C2FE11DA42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E9DE4C2-B23A-4F74-8B7E-4ADC89A7E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99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7512" y="254976"/>
            <a:ext cx="10782300" cy="1766929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Организация непосредственной </a:t>
            </a:r>
            <a:r>
              <a:rPr lang="ru-RU" sz="4000" dirty="0">
                <a:solidFill>
                  <a:schemeClr val="tx1"/>
                </a:solidFill>
              </a:rPr>
              <a:t>образовательной деятельности детей в подготовительной группе по теме «Сказочный </a:t>
            </a:r>
            <a:r>
              <a:rPr lang="ru-RU" sz="4000" dirty="0" smtClean="0">
                <a:solidFill>
                  <a:schemeClr val="tx1"/>
                </a:solidFill>
              </a:rPr>
              <a:t>дом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 smtClean="0">
                <a:solidFill>
                  <a:schemeClr val="tx1"/>
                </a:solidFill>
              </a:rPr>
              <a:t>Чебурашки»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3938" y="3525715"/>
            <a:ext cx="5618285" cy="2327081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Воспитатель: МАДОУ№96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Туренко А.Н.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06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2648" y="2352379"/>
            <a:ext cx="5367528" cy="985181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Башня </a:t>
            </a:r>
            <a:r>
              <a:rPr lang="ru-RU" dirty="0" err="1" smtClean="0">
                <a:solidFill>
                  <a:schemeClr val="tx1"/>
                </a:solidFill>
              </a:rPr>
              <a:t>Рапунцель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408" y="770467"/>
            <a:ext cx="4351782" cy="58023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12" y="3429000"/>
            <a:ext cx="2434590" cy="3246120"/>
          </a:xfrm>
          <a:prstGeom prst="rect">
            <a:avLst/>
          </a:prstGeom>
        </p:spPr>
      </p:pic>
      <p:pic>
        <p:nvPicPr>
          <p:cNvPr id="2" name="слайд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4" t="4813" r="13534" b="628"/>
          <a:stretch/>
        </p:blipFill>
        <p:spPr>
          <a:xfrm>
            <a:off x="6598763" y="598979"/>
            <a:ext cx="3978111" cy="47786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130" y="598979"/>
            <a:ext cx="4166647" cy="47786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____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763" y="5791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9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366" y="1660398"/>
            <a:ext cx="4762500" cy="47625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6547104" cy="33528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Спасибо вам большое друзья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слайд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504" y="6118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17" y="158620"/>
            <a:ext cx="5837204" cy="61629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375469">
            <a:off x="1472363" y="547488"/>
            <a:ext cx="4236098" cy="4824192"/>
          </a:xfrm>
        </p:spPr>
        <p:txBody>
          <a:bodyPr/>
          <a:lstStyle/>
          <a:p>
            <a:r>
              <a:rPr lang="ru-RU" sz="4400" b="1" dirty="0" smtClean="0">
                <a:solidFill>
                  <a:schemeClr val="tx1"/>
                </a:solidFill>
              </a:rPr>
              <a:t>Дорогие</a:t>
            </a:r>
            <a:r>
              <a:rPr lang="ru-RU" sz="4400" b="1" dirty="0">
                <a:solidFill>
                  <a:schemeClr val="tx1"/>
                </a:solidFill>
              </a:rPr>
              <a:t>, ребята, я приглашаю вас в картинную галерею на выставку домов. Приходите, вас ждёт много интересного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762" y="1476959"/>
            <a:ext cx="4762500" cy="4762500"/>
          </a:xfrm>
          <a:prstGeom prst="rect">
            <a:avLst/>
          </a:prstGeom>
        </p:spPr>
      </p:pic>
      <p:pic>
        <p:nvPicPr>
          <p:cNvPr id="3" name="чебураш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255" y="6169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9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Картинная галерея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сказочных домов Чебурашки.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849" y="2855976"/>
            <a:ext cx="4678870" cy="3660730"/>
          </a:xfrm>
          <a:prstGeom prst="rect">
            <a:avLst/>
          </a:prstGeom>
        </p:spPr>
      </p:pic>
      <p:pic>
        <p:nvPicPr>
          <p:cNvPr id="3" name="слайд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04" y="61124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6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67512" y="128016"/>
            <a:ext cx="9228201" cy="758952"/>
          </a:xfrm>
        </p:spPr>
        <p:txBody>
          <a:bodyPr>
            <a:normAutofit/>
          </a:bodyPr>
          <a:lstStyle/>
          <a:p>
            <a:pPr algn="ctr"/>
            <a:r>
              <a:rPr lang="ru-RU" sz="4400" b="1" smtClean="0">
                <a:solidFill>
                  <a:schemeClr val="tx1"/>
                </a:solidFill>
              </a:rPr>
              <a:t>Избушка на курьих ножках.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873" y="1402080"/>
            <a:ext cx="5196840" cy="5196840"/>
          </a:xfrm>
          <a:prstGeom prst="rect">
            <a:avLst/>
          </a:prstGeom>
        </p:spPr>
      </p:pic>
      <p:pic>
        <p:nvPicPr>
          <p:cNvPr id="2" name="слайд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128" y="5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6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939461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Домик лисы и зайца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04" y="2313432"/>
            <a:ext cx="5251142" cy="37094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992" y="2313432"/>
            <a:ext cx="4709160" cy="3709416"/>
          </a:xfrm>
          <a:prstGeom prst="rect">
            <a:avLst/>
          </a:prstGeom>
        </p:spPr>
      </p:pic>
      <p:pic>
        <p:nvPicPr>
          <p:cNvPr id="2" name="слайд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05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8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89304" y="374905"/>
            <a:ext cx="10782300" cy="941831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Домик Козы и семерых козлят</a:t>
            </a:r>
            <a:endParaRPr lang="ru-RU" sz="54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04" y="1673352"/>
            <a:ext cx="5532120" cy="4623816"/>
          </a:xfrm>
          <a:prstGeom prst="rect">
            <a:avLst/>
          </a:prstGeom>
        </p:spPr>
      </p:pic>
      <p:pic>
        <p:nvPicPr>
          <p:cNvPr id="2" name="слайд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835" y="5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6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70171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Домики трех поросят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723" y="2258568"/>
            <a:ext cx="9803244" cy="3410712"/>
          </a:xfrm>
          <a:prstGeom prst="rect">
            <a:avLst/>
          </a:prstGeom>
        </p:spPr>
      </p:pic>
      <p:pic>
        <p:nvPicPr>
          <p:cNvPr id="2" name="слайд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763" y="6103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109490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Рукавичка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696" y="2276857"/>
            <a:ext cx="6136998" cy="3648456"/>
          </a:xfrm>
          <a:prstGeom prst="rect">
            <a:avLst/>
          </a:prstGeom>
        </p:spPr>
      </p:pic>
      <p:pic>
        <p:nvPicPr>
          <p:cNvPr id="2" name="слайд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981" y="5925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88459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Теремок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728215"/>
            <a:ext cx="6760845" cy="4758309"/>
          </a:xfrm>
          <a:prstGeom prst="rect">
            <a:avLst/>
          </a:prstGeom>
        </p:spPr>
      </p:pic>
      <p:pic>
        <p:nvPicPr>
          <p:cNvPr id="3" name="voice-2023-03-21-19-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592" y="5693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5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60</TotalTime>
  <Words>75</Words>
  <Application>Microsoft Office PowerPoint</Application>
  <PresentationFormat>Широкоэкранный</PresentationFormat>
  <Paragraphs>13</Paragraphs>
  <Slides>12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 Light</vt:lpstr>
      <vt:lpstr>Метрополия</vt:lpstr>
      <vt:lpstr>Организация непосредственной образовательной деятельности детей в подготовительной группе по теме «Сказочный дом Чебурашки»</vt:lpstr>
      <vt:lpstr>Дорогие, ребята, я приглашаю вас в картинную галерею на выставку домов. Приходите, вас ждёт много интересного</vt:lpstr>
      <vt:lpstr>Картинная галерея  сказочных домов Чебурашки.</vt:lpstr>
      <vt:lpstr>Презентация PowerPoint</vt:lpstr>
      <vt:lpstr>Домик лисы и зайца</vt:lpstr>
      <vt:lpstr>Домик Козы и семерых козлят</vt:lpstr>
      <vt:lpstr>Домики трех поросят</vt:lpstr>
      <vt:lpstr>Рукавичка</vt:lpstr>
      <vt:lpstr>Теремок</vt:lpstr>
      <vt:lpstr>Башня Рапунцель</vt:lpstr>
      <vt:lpstr>Презентация PowerPoint</vt:lpstr>
      <vt:lpstr>Спасибо вам большое друзья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Картинная галерея  сказочных домов Чебурашки.</dc:title>
  <dc:creator>1</dc:creator>
  <cp:lastModifiedBy>Администратор</cp:lastModifiedBy>
  <cp:revision>10</cp:revision>
  <dcterms:created xsi:type="dcterms:W3CDTF">2023-03-19T12:22:11Z</dcterms:created>
  <dcterms:modified xsi:type="dcterms:W3CDTF">2023-09-06T10:35:59Z</dcterms:modified>
</cp:coreProperties>
</file>