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5" r:id="rId3"/>
    <p:sldId id="262" r:id="rId4"/>
    <p:sldId id="268" r:id="rId5"/>
    <p:sldId id="272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08" autoAdjust="0"/>
  </p:normalViewPr>
  <p:slideViewPr>
    <p:cSldViewPr>
      <p:cViewPr>
        <p:scale>
          <a:sx n="70" d="100"/>
          <a:sy n="70" d="100"/>
        </p:scale>
        <p:origin x="-89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8AF1-8638-42E8-8EB6-0023B8356162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D76F0-3DED-4FDB-B4A2-3102517321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423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C9B6-C3CE-4AC1-B5D9-ED28FEA997D1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7FCB-A765-467D-9806-FA7790011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15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Что такое культура.</a:t>
            </a:r>
          </a:p>
          <a:p>
            <a:r>
              <a:rPr lang="ru-RU" sz="3200" b="1" dirty="0" smtClean="0"/>
              <a:t>2. Кто такой культурный человек.</a:t>
            </a:r>
          </a:p>
          <a:p>
            <a:r>
              <a:rPr lang="ru-RU" sz="3200" b="1" dirty="0" smtClean="0"/>
              <a:t>3. Как связаны религия и культура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На этом уроке узнаем: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944" y="3440986"/>
            <a:ext cx="24098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57" y="3879136"/>
            <a:ext cx="21717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022011"/>
            <a:ext cx="28575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43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3221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689576"/>
            <a:ext cx="1944216" cy="224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828" y="496741"/>
            <a:ext cx="2088232" cy="246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99173"/>
            <a:ext cx="2857500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561209"/>
            <a:ext cx="2828925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284984"/>
            <a:ext cx="2047875" cy="25146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99592" y="1259108"/>
            <a:ext cx="20882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мечеть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851920" y="1484784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Японская пагода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6228183" y="1355671"/>
            <a:ext cx="25519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Католический собор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899592" y="3718344"/>
            <a:ext cx="24974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Древнеегипетский храм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3851919" y="4280323"/>
            <a:ext cx="23762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Древнегреческий храм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6732240" y="4175544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Раннехристианский храм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574" y="4990839"/>
            <a:ext cx="2288282" cy="1617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899592" y="5194723"/>
            <a:ext cx="2497460" cy="1258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Ритуальное место в первобытном обществе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4148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42066"/>
            <a:ext cx="1876425" cy="265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Искусство </a:t>
            </a:r>
            <a:r>
              <a:rPr lang="ru-RU" b="1" i="1" dirty="0" smtClean="0">
                <a:solidFill>
                  <a:srgbClr val="FFFF00"/>
                </a:solidFill>
              </a:rPr>
              <a:t>скульптуры</a:t>
            </a:r>
            <a:r>
              <a:rPr lang="ru-RU" b="1" dirty="0" smtClean="0">
                <a:solidFill>
                  <a:srgbClr val="FFFF00"/>
                </a:solidFill>
              </a:rPr>
              <a:t> создавало  и создает статуи богов и святых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043" y="1412776"/>
            <a:ext cx="2376264" cy="233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03" y="1442054"/>
            <a:ext cx="1905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35" y="4444136"/>
            <a:ext cx="2857500" cy="2152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932" y="3813779"/>
            <a:ext cx="1857375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555" y="1677666"/>
            <a:ext cx="16561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253" y="4272686"/>
            <a:ext cx="28575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09134" y="2579929"/>
            <a:ext cx="174258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Древнегреческая богиня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83768" y="2579929"/>
            <a:ext cx="163573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Древнегреческий бог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75555" y="2841459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Древнеегипетский бог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0232" y="2372594"/>
            <a:ext cx="15435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Статуя Будды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134" y="5301208"/>
            <a:ext cx="29925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Скульптура из католического  собора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4977536"/>
            <a:ext cx="27928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Первобытные тотемы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17932" y="4844008"/>
            <a:ext cx="20745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Скульптура из средневековой церкви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6956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53795"/>
            <a:ext cx="21336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Искусство </a:t>
            </a:r>
            <a:r>
              <a:rPr lang="ru-RU" sz="3200" b="1" i="1" dirty="0" smtClean="0">
                <a:solidFill>
                  <a:srgbClr val="FFFF00"/>
                </a:solidFill>
              </a:rPr>
              <a:t>живописи </a:t>
            </a:r>
            <a:r>
              <a:rPr lang="ru-RU" sz="3200" b="1" dirty="0" smtClean="0">
                <a:solidFill>
                  <a:srgbClr val="FFFF00"/>
                </a:solidFill>
              </a:rPr>
              <a:t>часто отражает религиозные сюжеты в своих картинах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149080"/>
            <a:ext cx="151216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375" y="1173159"/>
            <a:ext cx="200025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8" y="1179559"/>
            <a:ext cx="212407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68" y="4149080"/>
            <a:ext cx="2857500" cy="2200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181993"/>
            <a:ext cx="207645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20623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681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92" y="285019"/>
            <a:ext cx="19812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6012" y="260648"/>
            <a:ext cx="2219325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285019"/>
            <a:ext cx="177165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04937"/>
            <a:ext cx="215265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36250"/>
            <a:ext cx="16764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3637048"/>
            <a:ext cx="1652589" cy="2251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0782" y="3641050"/>
            <a:ext cx="1562100" cy="2247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730904"/>
            <a:ext cx="2857500" cy="1921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2921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r>
              <a:rPr lang="ru-RU" b="1" dirty="0" smtClean="0"/>
              <a:t>ХРИСТИАНСТВО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9723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Декоративно-прикладное искусство </a:t>
            </a:r>
            <a:r>
              <a:rPr lang="ru-RU" sz="3200" b="1" dirty="0" smtClean="0">
                <a:solidFill>
                  <a:srgbClr val="FFFF00"/>
                </a:solidFill>
              </a:rPr>
              <a:t>создает ритуальные религиозные предметы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04449"/>
            <a:ext cx="214312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048" y="4054252"/>
            <a:ext cx="2156479" cy="264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27440"/>
            <a:ext cx="249555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971" y="1187427"/>
            <a:ext cx="1905000" cy="265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900" y="3839176"/>
            <a:ext cx="20574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066" y="1727440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847" y="4082885"/>
            <a:ext cx="1962438" cy="2370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576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/>
          <a:lstStyle/>
          <a:p>
            <a:r>
              <a:rPr lang="ru-RU" b="1" dirty="0" smtClean="0"/>
              <a:t>ИСЛАМ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648072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64704"/>
            <a:ext cx="28575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32" y="2614933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2883" y="37597"/>
            <a:ext cx="2329089" cy="189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724" y="1690985"/>
            <a:ext cx="2232248" cy="155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765" y="611485"/>
            <a:ext cx="2828925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190" y="3686495"/>
            <a:ext cx="2857500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357" y="4869160"/>
            <a:ext cx="2427414" cy="1563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1222" y="3440410"/>
            <a:ext cx="219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48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b="1" dirty="0" smtClean="0"/>
              <a:t>БУДДИЗМ                                  ИНДУИЗМ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991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040" y="1306152"/>
            <a:ext cx="178666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638" y="3640999"/>
            <a:ext cx="2414457" cy="265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361" y="984956"/>
            <a:ext cx="229909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57493"/>
            <a:ext cx="14097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38157"/>
            <a:ext cx="1876425" cy="2800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636746"/>
            <a:ext cx="1905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3830" y="4149080"/>
            <a:ext cx="1867991" cy="2519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497" y="851606"/>
            <a:ext cx="18669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974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b="1" dirty="0" smtClean="0"/>
              <a:t>ИУДАИЗМ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2828925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292" y="1247421"/>
            <a:ext cx="249555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02" y="3463244"/>
            <a:ext cx="2016224" cy="2772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463244"/>
            <a:ext cx="1692279" cy="266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436" y="4149080"/>
            <a:ext cx="249555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919969"/>
            <a:ext cx="20478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606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8"/>
            <a:ext cx="8075240" cy="58353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МУЗЫКА </a:t>
            </a:r>
            <a:r>
              <a:rPr lang="ru-RU" b="1" dirty="0" smtClean="0">
                <a:solidFill>
                  <a:srgbClr val="FFFF00"/>
                </a:solidFill>
              </a:rPr>
              <a:t>– это тоже часть культуры, ее духовная составляющая .</a:t>
            </a:r>
          </a:p>
          <a:p>
            <a:r>
              <a:rPr lang="ru-RU" dirty="0" smtClean="0"/>
              <a:t>В ряде религий во время ритуальных обрядов используется МУЗЫКА, поэтому многие музыкальные произведения тоже были связаны с религией.</a:t>
            </a:r>
          </a:p>
          <a:p>
            <a:pPr marL="0" indent="0">
              <a:buNone/>
            </a:pPr>
            <a:r>
              <a:rPr lang="ru-RU" dirty="0" smtClean="0"/>
              <a:t>    И сегодня нам известно немало музыкальных   произведений, написанных как специально для религиозных целей, так и на религиозные темы и сюжеты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066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82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Религия нашла свое отражение и в языке, на котором мы с вами разговариваем, в часто употребляемых выражениях, в нашем повседневном поведении.</a:t>
            </a:r>
          </a:p>
          <a:p>
            <a:pPr algn="ctr"/>
            <a:r>
              <a:rPr lang="ru-RU" sz="2800" b="1" i="1" u="sng" dirty="0" smtClean="0"/>
              <a:t>Приведем несколько примеров</a:t>
            </a:r>
          </a:p>
          <a:p>
            <a:r>
              <a:rPr lang="ru-RU" sz="2800" i="1" dirty="0" smtClean="0"/>
              <a:t>«Олух царя небесного»</a:t>
            </a:r>
          </a:p>
          <a:p>
            <a:r>
              <a:rPr lang="ru-RU" sz="2800" i="1" dirty="0" smtClean="0"/>
              <a:t>«Запретный плод сладок»</a:t>
            </a:r>
          </a:p>
          <a:p>
            <a:r>
              <a:rPr lang="ru-RU" sz="2800" i="1" dirty="0" smtClean="0"/>
              <a:t>«Начнем, пожалуй, </a:t>
            </a:r>
            <a:r>
              <a:rPr lang="ru-RU" sz="2800" i="1" dirty="0" err="1" smtClean="0"/>
              <a:t>помолясь</a:t>
            </a:r>
            <a:r>
              <a:rPr lang="ru-RU" sz="2800" i="1" dirty="0" smtClean="0"/>
              <a:t>»</a:t>
            </a:r>
          </a:p>
          <a:p>
            <a:r>
              <a:rPr lang="ru-RU" sz="2800" i="1" dirty="0" smtClean="0"/>
              <a:t>«Ну, с Божьей помощью!»</a:t>
            </a:r>
          </a:p>
          <a:p>
            <a:r>
              <a:rPr lang="ru-RU" sz="2800" i="1" dirty="0" smtClean="0"/>
              <a:t>«На Бога надейся, но и сам не оплошай»</a:t>
            </a:r>
          </a:p>
          <a:p>
            <a:r>
              <a:rPr lang="ru-RU" sz="2800" i="1" dirty="0" smtClean="0"/>
              <a:t>«Ну прямо божья благодать!»</a:t>
            </a:r>
          </a:p>
          <a:p>
            <a:r>
              <a:rPr lang="ru-RU" sz="2800" i="1" dirty="0" smtClean="0"/>
              <a:t>«Живу как в раю!»</a:t>
            </a:r>
          </a:p>
          <a:p>
            <a:r>
              <a:rPr lang="ru-RU" sz="2800" i="1" dirty="0" smtClean="0"/>
              <a:t>«Свято место пусто не бывает»</a:t>
            </a:r>
          </a:p>
          <a:p>
            <a:r>
              <a:rPr lang="ru-RU" sz="2800" i="1" dirty="0" smtClean="0"/>
              <a:t>«Креста на тебе нет!»</a:t>
            </a:r>
          </a:p>
          <a:p>
            <a:endParaRPr lang="ru-RU" sz="2800" b="1" i="1" dirty="0" smtClean="0"/>
          </a:p>
          <a:p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1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/>
              <a:t>Со словом «КУЛЬТУРА» связаны такие выражения, как «КУЛЬТУРНЫЙ ЧЕЛОВЕК», «КУЛЬТУРНО СЕБЯ ВЕСТИ»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/>
              <a:t>ЧТО  ТАКОЕ  «КУЛЬТУРА»?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541" y="2924944"/>
            <a:ext cx="3312368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056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r>
              <a:rPr lang="ru-RU" dirty="0" smtClean="0"/>
              <a:t>1. Добрый человек — это тот, кто...</a:t>
            </a:r>
          </a:p>
          <a:p>
            <a:r>
              <a:rPr lang="ru-RU" dirty="0" smtClean="0"/>
              <a:t>2. Злой человек — это тот, кто...</a:t>
            </a:r>
          </a:p>
          <a:p>
            <a:r>
              <a:rPr lang="ru-RU" dirty="0" smtClean="0"/>
              <a:t>3. Честный человек — это тот, кто...</a:t>
            </a:r>
          </a:p>
          <a:p>
            <a:r>
              <a:rPr lang="ru-RU" dirty="0" smtClean="0"/>
              <a:t>4. Правдивый человек — это тот, кто...</a:t>
            </a:r>
          </a:p>
          <a:p>
            <a:r>
              <a:rPr lang="ru-RU" dirty="0" smtClean="0"/>
              <a:t>5. Жестокий человек — это тот, кто...</a:t>
            </a:r>
          </a:p>
          <a:p>
            <a:r>
              <a:rPr lang="ru-RU" dirty="0" smtClean="0"/>
              <a:t>6. Грубый человек — это тот, кто...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72808" cy="1110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Домашнее задание.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1. Продолжите предложение.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714620"/>
            <a:ext cx="8043890" cy="3381380"/>
          </a:xfrm>
        </p:spPr>
        <p:txBody>
          <a:bodyPr/>
          <a:lstStyle/>
          <a:p>
            <a:r>
              <a:rPr lang="ru-RU" i="1" dirty="0" smtClean="0"/>
              <a:t>Умный, глупый, злой, добрый, красивый, дружелюбный, хитрый, жадный, заносчивый, правдивый, врун, отзывчивый, грубый, ласковый, ябеда, насмешник, жалобщик, непоседа.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19288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C000"/>
                </a:solidFill>
              </a:rPr>
              <a:t>2. Из приведенных  ниже прилагательных выпиши в отдельный столбик те слова, которые, по твоему мнению, никак к тебе не относятся.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smtClean="0"/>
              <a:t>Культурный человек везде остается культурным (воспитанным).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 толковом словаре под редакцией С.И. Ожегова сказано, что воспитанный человек — это человек, который умеет хорошо вести себя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sz="3000" b="1" dirty="0" smtClean="0"/>
              <a:t>Антон Павлович Чехов: «В человеке всё должно быть прекрасно: и лицо, и одежда, и душа, и мысли». </a:t>
            </a:r>
            <a:endParaRPr lang="ru-RU" sz="3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Как должен вести себя 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культурный </a:t>
            </a:r>
            <a:r>
              <a:rPr lang="ru-RU" sz="4400" b="1" i="1" dirty="0" smtClean="0">
                <a:solidFill>
                  <a:srgbClr val="00B0F0"/>
                </a:solidFill>
              </a:rPr>
              <a:t>человек</a:t>
            </a:r>
            <a:r>
              <a:rPr lang="ru-RU" b="1" i="1" dirty="0" smtClean="0">
                <a:solidFill>
                  <a:srgbClr val="00B0F0"/>
                </a:solidFill>
              </a:rPr>
              <a:t>?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3500" b="1" dirty="0" smtClean="0"/>
              <a:t>• честность</a:t>
            </a:r>
          </a:p>
          <a:p>
            <a:r>
              <a:rPr lang="ru-RU" sz="3500" b="1" dirty="0" smtClean="0"/>
              <a:t>•аккуратность</a:t>
            </a:r>
          </a:p>
          <a:p>
            <a:r>
              <a:rPr lang="ru-RU" sz="3500" b="1" dirty="0" smtClean="0"/>
              <a:t>• хамство</a:t>
            </a:r>
          </a:p>
          <a:p>
            <a:r>
              <a:rPr lang="ru-RU" sz="3500" b="1" dirty="0" smtClean="0"/>
              <a:t>• вежливость</a:t>
            </a:r>
          </a:p>
          <a:p>
            <a:r>
              <a:rPr lang="ru-RU" sz="3500" b="1" dirty="0" smtClean="0"/>
              <a:t>• жадность</a:t>
            </a:r>
          </a:p>
          <a:p>
            <a:r>
              <a:rPr lang="ru-RU" sz="3500" b="1" dirty="0" smtClean="0"/>
              <a:t>• лживость</a:t>
            </a:r>
          </a:p>
          <a:p>
            <a:r>
              <a:rPr lang="ru-RU" sz="3500" b="1" dirty="0" smtClean="0"/>
              <a:t>• ябедничество</a:t>
            </a:r>
          </a:p>
          <a:p>
            <a:r>
              <a:rPr lang="ru-RU" sz="3500" b="1" dirty="0" smtClean="0"/>
              <a:t>• враньё</a:t>
            </a:r>
          </a:p>
          <a:p>
            <a:r>
              <a:rPr lang="ru-RU" sz="3500" b="1" dirty="0" smtClean="0"/>
              <a:t>• навязчивость</a:t>
            </a:r>
          </a:p>
          <a:p>
            <a:r>
              <a:rPr lang="ru-RU" sz="3500" b="1" dirty="0" smtClean="0"/>
              <a:t>• безразличие</a:t>
            </a:r>
          </a:p>
          <a:p>
            <a:r>
              <a:rPr lang="ru-RU" sz="3500" b="1" dirty="0" smtClean="0"/>
              <a:t>•предательство</a:t>
            </a:r>
          </a:p>
          <a:p>
            <a:r>
              <a:rPr lang="ru-RU" sz="3500" b="1" dirty="0" smtClean="0"/>
              <a:t>• уважение старших</a:t>
            </a:r>
          </a:p>
          <a:p>
            <a:r>
              <a:rPr lang="ru-RU" sz="3500" b="1" dirty="0" smtClean="0"/>
              <a:t>• милосердие</a:t>
            </a:r>
          </a:p>
          <a:p>
            <a:r>
              <a:rPr lang="ru-RU" sz="3500" b="1" dirty="0" smtClean="0"/>
              <a:t>•  дружба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Считаешь  ли  ты  себя  культурным человеком? </a:t>
            </a:r>
            <a:endParaRPr lang="ru-RU" sz="1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«При каждом проявлении в себе нежелательных качеств следует тотчас же волей пресекать возможность свободного их проявления и обуздывать их.  Хороший садовник следит ежедневно за каждым растением в саду»</a:t>
            </a:r>
            <a:r>
              <a:rPr lang="ru-RU" sz="4000" i="1" dirty="0" smtClean="0"/>
              <a:t>(Б.Н. Абрамов).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Важное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8435280" cy="45720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К памятникам культуры мы относим (например):</a:t>
            </a:r>
          </a:p>
          <a:p>
            <a:r>
              <a:rPr lang="ru-RU" sz="2800" dirty="0" smtClean="0"/>
              <a:t>- предметы повседневной жизни, которые создал человек;</a:t>
            </a:r>
          </a:p>
          <a:p>
            <a:r>
              <a:rPr lang="ru-RU" sz="2800" dirty="0" smtClean="0"/>
              <a:t>- орудия труда;</a:t>
            </a:r>
          </a:p>
          <a:p>
            <a:r>
              <a:rPr lang="ru-RU" sz="2800" dirty="0" smtClean="0"/>
              <a:t>- прекрасные дома и большие крепости;</a:t>
            </a:r>
          </a:p>
          <a:p>
            <a:r>
              <a:rPr lang="ru-RU" sz="2800" dirty="0" smtClean="0"/>
              <a:t>- идеи и образы, которые создали выдающиеся писатели, художники, поэты, музыканты, архитекторы, ученые;</a:t>
            </a:r>
          </a:p>
          <a:p>
            <a:r>
              <a:rPr lang="ru-RU" sz="2800" dirty="0" smtClean="0"/>
              <a:t>- нравственные нормы поведения человека;</a:t>
            </a:r>
          </a:p>
          <a:p>
            <a:r>
              <a:rPr lang="ru-RU" sz="2800" dirty="0" smtClean="0"/>
              <a:t>- религия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Материальная и духовная культура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5518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0" y="1069666"/>
            <a:ext cx="2857500" cy="19730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Определите , какие изображения демонстрируют материальную культуру, а какие - духовную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3681" y="1527956"/>
            <a:ext cx="2828925" cy="2200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97480"/>
            <a:ext cx="2828925" cy="1885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258" y="3859480"/>
            <a:ext cx="2857500" cy="2400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5699" y="4040455"/>
            <a:ext cx="2857500" cy="2219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0912" y="1527956"/>
            <a:ext cx="2857500" cy="21431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2056192"/>
            <a:ext cx="2160240" cy="800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материальная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780928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духовная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13129" y="2916025"/>
            <a:ext cx="2282967" cy="584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духовная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813" y="3903434"/>
            <a:ext cx="2016224" cy="697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материальная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4700992"/>
            <a:ext cx="2304256" cy="648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Материальная и духовная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4783450"/>
            <a:ext cx="2195904" cy="733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материальная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83" y="5025126"/>
            <a:ext cx="2695575" cy="17907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3528" y="5517232"/>
            <a:ext cx="2304256" cy="742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духовная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1303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4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Архитектура</a:t>
            </a:r>
            <a:r>
              <a:rPr lang="ru-RU" i="1" u="sng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/>
              <a:t>– искусство строительства зданий и сооружений.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Скульптура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/>
              <a:t>–</a:t>
            </a:r>
            <a:r>
              <a:rPr lang="ru-RU" i="1" dirty="0" smtClean="0"/>
              <a:t>изображение делается в объеме.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Декоративно-прикладное искусство </a:t>
            </a:r>
            <a:r>
              <a:rPr lang="ru-RU" i="1" dirty="0" smtClean="0"/>
              <a:t>– искусство создания и украшения различных предметов, в том числе и религиозных.</a:t>
            </a:r>
          </a:p>
          <a:p>
            <a:r>
              <a:rPr lang="ru-RU" b="1" i="1" u="sng" dirty="0" smtClean="0">
                <a:solidFill>
                  <a:srgbClr val="FFFF00"/>
                </a:solidFill>
              </a:rPr>
              <a:t>Живопись </a:t>
            </a:r>
            <a:r>
              <a:rPr lang="ru-RU" i="1" dirty="0" smtClean="0"/>
              <a:t>– это искусство, в котором главное – цвет, цветовые сочетания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ВЛИЯНИЕ РЕЛИГИИ НА КУЛЬТУРУ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32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738969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Искусство </a:t>
            </a:r>
            <a:r>
              <a:rPr lang="ru-RU" sz="3200" b="1" i="1" u="sng" dirty="0" smtClean="0">
                <a:solidFill>
                  <a:srgbClr val="FFFF00"/>
                </a:solidFill>
              </a:rPr>
              <a:t>архитектуры</a:t>
            </a:r>
            <a:r>
              <a:rPr lang="ru-RU" sz="3200" b="1" dirty="0" smtClean="0">
                <a:solidFill>
                  <a:srgbClr val="FFFF00"/>
                </a:solidFill>
              </a:rPr>
              <a:t> обеспечивает специальное здание для проведения религиозных ритуалов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833713"/>
            <a:ext cx="280987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4053078"/>
            <a:ext cx="2857500" cy="204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206" y="4051213"/>
            <a:ext cx="2857500" cy="2042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286" y="3861048"/>
            <a:ext cx="2400300" cy="245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562" y="1815573"/>
            <a:ext cx="2203748" cy="182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вал 11"/>
          <p:cNvSpPr/>
          <p:nvPr/>
        </p:nvSpPr>
        <p:spPr>
          <a:xfrm>
            <a:off x="611560" y="2433982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Буддистский храм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3261792" y="2548285"/>
            <a:ext cx="2952328" cy="778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Древнеримский храм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6538562" y="2548285"/>
            <a:ext cx="2203748" cy="778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Китайская пагода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395536" y="4500754"/>
            <a:ext cx="24482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Древнеегипетский храм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3347863" y="4630672"/>
            <a:ext cx="2809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Древнеиндийский храм Солнца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6342331" y="4797152"/>
            <a:ext cx="25962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Русский православный храм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6070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644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На этом уроке узнаем:</vt:lpstr>
      <vt:lpstr>ЧТО  ТАКОЕ  «КУЛЬТУРА»?</vt:lpstr>
      <vt:lpstr>Как должен вести себя  культурный человек?</vt:lpstr>
      <vt:lpstr>Считаешь  ли  ты  себя  культурным человеком? </vt:lpstr>
      <vt:lpstr>Важное </vt:lpstr>
      <vt:lpstr>Материальная и духовная культура</vt:lpstr>
      <vt:lpstr>Определите , какие изображения демонстрируют материальную культуру, а какие - духовную</vt:lpstr>
      <vt:lpstr>ВЛИЯНИЕ РЕЛИГИИ НА КУЛЬТУРУ</vt:lpstr>
      <vt:lpstr>Искусство архитектуры обеспечивает специальное здание для проведения религиозных ритуалов</vt:lpstr>
      <vt:lpstr>Слайд 10</vt:lpstr>
      <vt:lpstr>Искусство скульптуры создавало  и создает статуи богов и святых</vt:lpstr>
      <vt:lpstr>Искусство живописи часто отражает религиозные сюжеты в своих картинах</vt:lpstr>
      <vt:lpstr>Слайд 13</vt:lpstr>
      <vt:lpstr>Декоративно-прикладное искусство создает ритуальные религиозные предметы</vt:lpstr>
      <vt:lpstr>Слайд 15</vt:lpstr>
      <vt:lpstr>Слайд 16</vt:lpstr>
      <vt:lpstr>Слайд 17</vt:lpstr>
      <vt:lpstr>Слайд 18</vt:lpstr>
      <vt:lpstr>Слайд 19</vt:lpstr>
      <vt:lpstr>      Домашнее задание. 1. Продолжите предложение.</vt:lpstr>
      <vt:lpstr>2. Из приведенных  ниже прилагательных выпиши в отдельный столбик те слова, которые, по твоему мнению, никак к тебе не относятся.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</dc:title>
  <dc:creator>12</dc:creator>
  <cp:lastModifiedBy>Админ</cp:lastModifiedBy>
  <cp:revision>63</cp:revision>
  <dcterms:modified xsi:type="dcterms:W3CDTF">2022-11-22T17:38:25Z</dcterms:modified>
</cp:coreProperties>
</file>