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56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2706"/>
            <a:ext cx="3600400" cy="28244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663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Franklin Gothic Medium" pitchFamily="34" charset="0"/>
              </a:rPr>
              <a:t>муниципального </a:t>
            </a:r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образования «город Бугуруслан»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Franklin Gothic Medium" pitchFamily="34" charset="0"/>
              </a:rPr>
              <a:t>«Детский сад комбинированного вида №22»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5402" y="1988840"/>
            <a:ext cx="80087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</a:t>
            </a:r>
            <a:endParaRPr lang="ru-RU" sz="32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 </a:t>
            </a:r>
            <a:r>
              <a:rPr lang="ru-RU" sz="32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жизнедеятельности </a:t>
            </a:r>
            <a:endParaRPr lang="ru-RU" sz="3200" b="1" i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дошкольников</a:t>
            </a:r>
            <a:endParaRPr lang="ru-RU" sz="32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724128" y="5247500"/>
            <a:ext cx="3050006" cy="936104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Подготовил:</a:t>
            </a:r>
          </a:p>
          <a:p>
            <a:pPr algn="ctr"/>
            <a:r>
              <a:rPr lang="ru-RU" i="1" dirty="0" smtClean="0">
                <a:solidFill>
                  <a:schemeClr val="accent5">
                    <a:lumMod val="50000"/>
                  </a:schemeClr>
                </a:solidFill>
                <a:latin typeface="Impact" pitchFamily="34" charset="0"/>
              </a:rPr>
              <a:t>воспитатель Гусева М.С.</a:t>
            </a:r>
            <a:endParaRPr lang="ru-RU" i="1" dirty="0">
              <a:solidFill>
                <a:schemeClr val="accent5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472524"/>
            <a:ext cx="8748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Franklin Gothic Medium" pitchFamily="34" charset="0"/>
              </a:rPr>
              <a:t>Бугуруслан, 2022</a:t>
            </a:r>
            <a:endParaRPr lang="ru-RU" b="1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79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otebook\Desktop\фото Ма\Viber\IMG-1ca8259691e55e9a6c531dc180bb3918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91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notebook\Desktop\фото Ма\Viber\IMG-a2f8b2fb2c5c75a3c9945b402ddf6414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42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509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6465" r="1019" b="21812"/>
          <a:stretch/>
        </p:blipFill>
        <p:spPr>
          <a:xfrm>
            <a:off x="179512" y="188640"/>
            <a:ext cx="8712968" cy="6192687"/>
          </a:xfrm>
        </p:spPr>
      </p:pic>
    </p:spTree>
    <p:extLst>
      <p:ext uri="{BB962C8B-B14F-4D97-AF65-F5344CB8AC3E}">
        <p14:creationId xmlns:p14="http://schemas.microsoft.com/office/powerpoint/2010/main" val="144097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63"/>
          <a:stretch/>
        </p:blipFill>
        <p:spPr bwMode="auto">
          <a:xfrm>
            <a:off x="24032" y="114300"/>
            <a:ext cx="4980016" cy="674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04" y="3645024"/>
            <a:ext cx="4211960" cy="3348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notebook\Desktop\фото Ма\Viber\IMG-d55e10507caa1edf2d21e46c2754697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304" y="114300"/>
            <a:ext cx="4183336" cy="353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608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8419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otebook\Desktop\фото Ма\Viber\IMG-22dff7e22a6270fd3cba16029895c5a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72"/>
            <a:ext cx="4527798" cy="68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otebook\Desktop\фото Ма\Viber\IMG-87bb0f8f00db9ce321ca40561e8db650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98" y="0"/>
            <a:ext cx="4616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tebook\Desktop\фото Ма\Viber\IMG-7b3c800db30d2d9f507b6ecf2bd5c41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0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tebook\Desktop\фото Ма\Viber\IMG-c3261eb12604d3dbd3ba444f2bf262a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19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tebook\Desktop\фото Ма\Viber\IMG-9a078d5e7de39e59c8f0076f5b112d3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" y="3448"/>
            <a:ext cx="9139403" cy="68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490172"/>
            <a:ext cx="4392488" cy="23466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94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otebook\Desktop\фото Ма\Viber\IMG-a5ebbc73acb36d97af50714ca343da9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" y="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4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tebook\Desktop\фото Ма\Viber\IMG-6f20f825ff4af736310b79bb4b1526b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6217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1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5661248"/>
            <a:ext cx="8964488" cy="10801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Задача педагогов 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родителей: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подготовить детей к встрече с различными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сложными и опасными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жизненными обстоятельствами, научить адекватно, осознанно действовать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 них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983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" y="20600"/>
            <a:ext cx="9141664" cy="683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53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/>
          <a:stretch/>
        </p:blipFill>
        <p:spPr bwMode="auto">
          <a:xfrm>
            <a:off x="107504" y="0"/>
            <a:ext cx="8928992" cy="47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3056"/>
            <a:ext cx="6953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987824" y="836712"/>
            <a:ext cx="3240360" cy="226198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ятно 1 4"/>
          <p:cNvSpPr/>
          <p:nvPr/>
        </p:nvSpPr>
        <p:spPr>
          <a:xfrm>
            <a:off x="2699792" y="640708"/>
            <a:ext cx="3528392" cy="3096344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Impact" pitchFamily="34" charset="0"/>
              </a:rPr>
              <a:t>ОПАСНОСТИ</a:t>
            </a:r>
            <a:endParaRPr lang="ru-RU" sz="28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6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Downloads\2022-11-18_16-57-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r="3573"/>
          <a:stretch/>
        </p:blipFill>
        <p:spPr bwMode="auto">
          <a:xfrm>
            <a:off x="107504" y="116632"/>
            <a:ext cx="9036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3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8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6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14253"/>
          <a:stretch/>
        </p:blipFill>
        <p:spPr bwMode="auto">
          <a:xfrm>
            <a:off x="6896" y="692696"/>
            <a:ext cx="3528392" cy="260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20" y="4438232"/>
            <a:ext cx="4644008" cy="230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 descr="C:\Users\notebook\Desktop\фото Ма\Viber\IMG-a0cc7c3e091fea0fe5ef8c09c054bec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7971" y="-411426"/>
            <a:ext cx="4032449" cy="5376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80" y="3365353"/>
            <a:ext cx="2359583" cy="927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198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6" y="44624"/>
            <a:ext cx="2880320" cy="2464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837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notebook\Desktop\фото Ма\Viber\IMG-3fa775e350c9fc453b779d94fa9b24c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6972"/>
            <a:ext cx="3836949" cy="535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notebook\Desktop\фото Ма\Viber\IMG-ab5ef9a620966926765810286ce04262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b="19891"/>
          <a:stretch/>
        </p:blipFill>
        <p:spPr bwMode="auto">
          <a:xfrm>
            <a:off x="107504" y="3399906"/>
            <a:ext cx="3744416" cy="33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otebook\Desktop\фото Ма\Viber\IMG-b84e718d65c2fcda442d62308f722cd8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0" b="15290"/>
          <a:stretch/>
        </p:blipFill>
        <p:spPr bwMode="auto">
          <a:xfrm>
            <a:off x="107504" y="0"/>
            <a:ext cx="3744416" cy="327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763508" cy="1939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7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57</Words>
  <Application>Microsoft Office PowerPoint</Application>
  <PresentationFormat>Экран (4:3)</PresentationFormat>
  <Paragraphs>11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Пользователь Windows</cp:lastModifiedBy>
  <cp:revision>18</cp:revision>
  <dcterms:created xsi:type="dcterms:W3CDTF">2022-11-18T05:17:04Z</dcterms:created>
  <dcterms:modified xsi:type="dcterms:W3CDTF">2022-11-18T15:29:55Z</dcterms:modified>
</cp:coreProperties>
</file>