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Урок </a:t>
            </a:r>
            <a:br>
              <a:rPr lang="ru-RU" dirty="0" smtClean="0"/>
            </a:br>
            <a:r>
              <a:rPr lang="ru-RU" dirty="0" smtClean="0"/>
              <a:t>Мир природы и человека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336256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Баязитова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С.А.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МКОУ «Школа-интернат № 32»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Город Прокопьевск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Кемеровская область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Опыт 5.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600" b="1" dirty="0" smtClean="0"/>
              <a:t>Вывод: </a:t>
            </a:r>
            <a:r>
              <a:rPr lang="ru-RU" sz="6600" dirty="0" smtClean="0"/>
              <a:t>в</a:t>
            </a:r>
            <a:r>
              <a:rPr lang="ru-RU" sz="6600" dirty="0" smtClean="0"/>
              <a:t>ода </a:t>
            </a:r>
            <a:r>
              <a:rPr lang="ru-RU" sz="6600" dirty="0" smtClean="0"/>
              <a:t>не имеет цвета, прозрачная.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b="1" dirty="0" smtClean="0"/>
              <a:t>Вода </a:t>
            </a:r>
            <a:r>
              <a:rPr lang="ru-RU" sz="2800" b="1" dirty="0" smtClean="0"/>
              <a:t>текучая  +</a:t>
            </a:r>
            <a:endParaRPr lang="ru-RU" sz="2800" b="1" dirty="0" smtClean="0"/>
          </a:p>
          <a:p>
            <a:pPr lvl="0">
              <a:buNone/>
            </a:pPr>
            <a:r>
              <a:rPr lang="ru-RU" sz="2800" b="1" dirty="0" smtClean="0"/>
              <a:t> </a:t>
            </a:r>
          </a:p>
          <a:p>
            <a:r>
              <a:rPr lang="ru-RU" sz="2800" b="1" dirty="0" smtClean="0"/>
              <a:t>Вода не имеет </a:t>
            </a:r>
            <a:r>
              <a:rPr lang="ru-RU" sz="2800" b="1" dirty="0" smtClean="0"/>
              <a:t>формы +</a:t>
            </a:r>
            <a:endParaRPr lang="ru-RU" sz="2800" b="1" dirty="0" smtClean="0"/>
          </a:p>
          <a:p>
            <a:pPr lvl="0">
              <a:buNone/>
            </a:pPr>
            <a:r>
              <a:rPr lang="ru-RU" sz="2800" b="1" dirty="0" smtClean="0"/>
              <a:t> </a:t>
            </a:r>
          </a:p>
          <a:p>
            <a:r>
              <a:rPr lang="ru-RU" sz="2800" b="1" dirty="0" smtClean="0"/>
              <a:t>Вода не имеет </a:t>
            </a:r>
            <a:r>
              <a:rPr lang="ru-RU" sz="2800" b="1" dirty="0" smtClean="0"/>
              <a:t>запаха +</a:t>
            </a:r>
            <a:endParaRPr lang="ru-RU" sz="2800" b="1" dirty="0" smtClean="0"/>
          </a:p>
          <a:p>
            <a:pPr lvl="0">
              <a:buNone/>
            </a:pPr>
            <a:r>
              <a:rPr lang="ru-RU" sz="2800" b="1" dirty="0" smtClean="0"/>
              <a:t> </a:t>
            </a:r>
          </a:p>
          <a:p>
            <a:r>
              <a:rPr lang="ru-RU" sz="2800" b="1" dirty="0" smtClean="0"/>
              <a:t>Вода не имеет </a:t>
            </a:r>
            <a:r>
              <a:rPr lang="ru-RU" sz="2800" b="1" dirty="0" smtClean="0"/>
              <a:t>вкуса  +</a:t>
            </a:r>
            <a:endParaRPr lang="ru-RU" sz="2800" b="1" dirty="0" smtClean="0"/>
          </a:p>
          <a:p>
            <a:pPr lvl="0">
              <a:buNone/>
            </a:pPr>
            <a:r>
              <a:rPr lang="ru-RU" sz="2800" b="1" dirty="0" smtClean="0"/>
              <a:t> </a:t>
            </a:r>
          </a:p>
          <a:p>
            <a:r>
              <a:rPr lang="ru-RU" sz="2800" b="1" dirty="0" smtClean="0"/>
              <a:t>Вода не имеет цвета, </a:t>
            </a:r>
            <a:r>
              <a:rPr lang="ru-RU" sz="2800" b="1" dirty="0" smtClean="0"/>
              <a:t>прозрачная  +</a:t>
            </a:r>
            <a:endParaRPr lang="ru-RU" sz="2800" b="1" dirty="0" smtClean="0"/>
          </a:p>
          <a:p>
            <a:pPr lvl="0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Пословицы о воде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Была бы водица, а зелень народится. </a:t>
            </a:r>
            <a:endParaRPr lang="ru-RU" sz="4400" dirty="0" smtClean="0"/>
          </a:p>
          <a:p>
            <a:pPr>
              <a:buNone/>
            </a:pPr>
            <a:r>
              <a:rPr lang="ru-RU" sz="4400" b="1" dirty="0" smtClean="0"/>
              <a:t>Хлеб вскормит, вода </a:t>
            </a:r>
            <a:r>
              <a:rPr lang="ru-RU" sz="4400" b="1" dirty="0" smtClean="0"/>
              <a:t>вспоит.</a:t>
            </a:r>
          </a:p>
          <a:p>
            <a:pPr>
              <a:buNone/>
            </a:pPr>
            <a:r>
              <a:rPr lang="ru-RU" sz="4400" b="1" dirty="0" smtClean="0"/>
              <a:t>Хлеб </a:t>
            </a:r>
            <a:r>
              <a:rPr lang="ru-RU" sz="4400" b="1" dirty="0" smtClean="0"/>
              <a:t>да вода  — молодецкая еда.</a:t>
            </a:r>
            <a:br>
              <a:rPr lang="ru-RU" sz="4400" b="1" dirty="0" smtClean="0"/>
            </a:b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Артикуляционная зарядка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800" b="1" dirty="0" smtClean="0"/>
              <a:t>Язычок </a:t>
            </a:r>
            <a:r>
              <a:rPr lang="ru-RU" sz="2800" b="1" dirty="0" smtClean="0"/>
              <a:t>пошел гулять - вокруг дома обошел. </a:t>
            </a:r>
          </a:p>
          <a:p>
            <a:pPr algn="ctr">
              <a:buNone/>
            </a:pPr>
            <a:r>
              <a:rPr lang="ru-RU" sz="2800" b="1" dirty="0" smtClean="0"/>
              <a:t>Посмотрел </a:t>
            </a:r>
            <a:r>
              <a:rPr lang="ru-RU" sz="2800" b="1" dirty="0" smtClean="0"/>
              <a:t>по сторонам - никого не встретил там. </a:t>
            </a:r>
          </a:p>
          <a:p>
            <a:pPr algn="ctr">
              <a:buNone/>
            </a:pPr>
            <a:r>
              <a:rPr lang="ru-RU" sz="2800" b="1" dirty="0" smtClean="0"/>
              <a:t>На </a:t>
            </a:r>
            <a:r>
              <a:rPr lang="ru-RU" sz="2800" b="1" dirty="0" smtClean="0"/>
              <a:t>лошадке поскакал - быстрый ветер обогнал. </a:t>
            </a:r>
          </a:p>
          <a:p>
            <a:pPr algn="ctr">
              <a:buNone/>
            </a:pPr>
            <a:r>
              <a:rPr lang="ru-RU" sz="2800" b="1" dirty="0" smtClean="0"/>
              <a:t>Индюков </a:t>
            </a:r>
            <a:r>
              <a:rPr lang="ru-RU" sz="2800" b="1" dirty="0" smtClean="0"/>
              <a:t>он повстречал – с ними вместе </a:t>
            </a:r>
            <a:r>
              <a:rPr lang="ru-RU" sz="2800" b="1" dirty="0" smtClean="0"/>
              <a:t>поболтал. </a:t>
            </a:r>
            <a:br>
              <a:rPr lang="ru-RU" sz="2800" b="1" dirty="0" smtClean="0"/>
            </a:br>
            <a:r>
              <a:rPr lang="ru-RU" sz="2800" b="1" dirty="0" smtClean="0"/>
              <a:t>Маляром </a:t>
            </a:r>
            <a:r>
              <a:rPr lang="ru-RU" sz="2800" b="1" dirty="0" smtClean="0"/>
              <a:t>решил он стать - красил дом со всех сторон. </a:t>
            </a:r>
            <a:br>
              <a:rPr lang="ru-RU" sz="2800" b="1" dirty="0" smtClean="0"/>
            </a:br>
            <a:r>
              <a:rPr lang="ru-RU" sz="2800" b="1" dirty="0" smtClean="0"/>
              <a:t>Ночь </a:t>
            </a:r>
            <a:r>
              <a:rPr lang="ru-RU" sz="2800" b="1" dirty="0" smtClean="0"/>
              <a:t>пришла. Пора всем спать - язычок лег отдыхать.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687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Фонетическая зарядка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b="1" dirty="0" smtClean="0"/>
              <a:t>[Д]</a:t>
            </a:r>
          </a:p>
          <a:p>
            <a:pPr algn="ctr">
              <a:buNone/>
            </a:pPr>
            <a:r>
              <a:rPr lang="ru-RU" sz="3200" b="1" dirty="0" smtClean="0"/>
              <a:t>Да</a:t>
            </a:r>
            <a:r>
              <a:rPr lang="ru-RU" sz="3200" b="1" dirty="0" smtClean="0"/>
              <a:t>, да, да, да</a:t>
            </a:r>
          </a:p>
          <a:p>
            <a:pPr algn="ctr">
              <a:buNone/>
            </a:pPr>
            <a:r>
              <a:rPr lang="ru-RU" sz="3200" b="1" dirty="0" smtClean="0"/>
              <a:t>В речке теплая вода</a:t>
            </a:r>
          </a:p>
          <a:p>
            <a:pPr algn="ctr">
              <a:buNone/>
            </a:pPr>
            <a:r>
              <a:rPr lang="ru-RU" sz="3200" b="1" dirty="0" smtClean="0"/>
              <a:t>Де, де, де, де</a:t>
            </a:r>
          </a:p>
          <a:p>
            <a:pPr algn="ctr">
              <a:buNone/>
            </a:pPr>
            <a:r>
              <a:rPr lang="ru-RU" sz="3200" b="1" dirty="0" smtClean="0"/>
              <a:t>Дети плещутся в воде</a:t>
            </a:r>
          </a:p>
          <a:p>
            <a:pPr algn="ctr">
              <a:buNone/>
            </a:pPr>
            <a:r>
              <a:rPr lang="ru-RU" sz="3200" b="1" dirty="0" err="1" smtClean="0"/>
              <a:t>Ду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ду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ду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ду</a:t>
            </a:r>
            <a:endParaRPr lang="ru-RU" sz="3200" b="1" dirty="0" smtClean="0"/>
          </a:p>
          <a:p>
            <a:pPr algn="ctr">
              <a:buNone/>
            </a:pPr>
            <a:r>
              <a:rPr lang="ru-RU" sz="3200" b="1" dirty="0" smtClean="0"/>
              <a:t>По воде я побегу</a:t>
            </a:r>
          </a:p>
          <a:p>
            <a:pPr algn="ctr">
              <a:buNone/>
            </a:pPr>
            <a:r>
              <a:rPr lang="ru-RU" sz="3200" b="1" dirty="0" err="1" smtClean="0"/>
              <a:t>Ды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ды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ды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ды</a:t>
            </a:r>
            <a:endParaRPr lang="ru-RU" sz="3200" b="1" dirty="0" smtClean="0"/>
          </a:p>
          <a:p>
            <a:pPr algn="ctr">
              <a:buNone/>
            </a:pPr>
            <a:r>
              <a:rPr lang="ru-RU" sz="3200" b="1" dirty="0" smtClean="0"/>
              <a:t>Лучше выйти из воды.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Меня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пьют,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Меня льют, 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Всем нужна,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Кто такая я? 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Тема нашего урока</a:t>
            </a:r>
            <a:endParaRPr lang="ru-RU" sz="6000" dirty="0"/>
          </a:p>
        </p:txBody>
      </p:sp>
      <p:pic>
        <p:nvPicPr>
          <p:cNvPr id="4" name="Содержимое 3" descr="https://ds04.infourok.ru/uploads/ex/032c/0005334b-31d8a6ed/img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4000" cy="537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Опыт 1.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/>
              <a:t>Вывод</a:t>
            </a:r>
            <a:r>
              <a:rPr lang="ru-RU" sz="6600" dirty="0" smtClean="0"/>
              <a:t>: вода текучая </a:t>
            </a:r>
            <a:endParaRPr lang="ru-RU" sz="6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Опыт 2.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/>
              <a:t>Вывод: </a:t>
            </a:r>
            <a:r>
              <a:rPr lang="ru-RU" sz="6600" dirty="0" smtClean="0"/>
              <a:t>вода не имеет формы </a:t>
            </a:r>
            <a:endParaRPr lang="ru-RU" sz="6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Опыт 3.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/>
              <a:t>Вывод: </a:t>
            </a:r>
            <a:r>
              <a:rPr lang="ru-RU" sz="6600" dirty="0" smtClean="0"/>
              <a:t>вода не имеет запаха </a:t>
            </a:r>
            <a:endParaRPr lang="ru-RU" sz="6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Опыт 4.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/>
              <a:t>Вывод: </a:t>
            </a:r>
            <a:r>
              <a:rPr lang="ru-RU" sz="6600" dirty="0" smtClean="0"/>
              <a:t>вода </a:t>
            </a:r>
            <a:r>
              <a:rPr lang="ru-RU" sz="6600" dirty="0" smtClean="0"/>
              <a:t>не имеет вкуса </a:t>
            </a:r>
            <a:endParaRPr lang="ru-RU" sz="6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163</Words>
  <Application>Microsoft Office PowerPoint</Application>
  <PresentationFormat>Экран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Урок  Мир природы и человека</vt:lpstr>
      <vt:lpstr>Артикуляционная зарядка </vt:lpstr>
      <vt:lpstr>Фонетическая зарядка </vt:lpstr>
      <vt:lpstr>Загадка</vt:lpstr>
      <vt:lpstr>Тема нашего урока</vt:lpstr>
      <vt:lpstr>Опыт 1.  </vt:lpstr>
      <vt:lpstr>Опыт 2. </vt:lpstr>
      <vt:lpstr>Опыт 3. </vt:lpstr>
      <vt:lpstr>Опыт 4. </vt:lpstr>
      <vt:lpstr>Опыт 5. </vt:lpstr>
      <vt:lpstr>Вывод</vt:lpstr>
      <vt:lpstr>Пословицы о воде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Мир природы и человека</dc:title>
  <dc:creator>Admin</dc:creator>
  <cp:lastModifiedBy>Admin</cp:lastModifiedBy>
  <cp:revision>7</cp:revision>
  <dcterms:created xsi:type="dcterms:W3CDTF">2023-02-28T12:09:36Z</dcterms:created>
  <dcterms:modified xsi:type="dcterms:W3CDTF">2023-02-28T13:09:56Z</dcterms:modified>
</cp:coreProperties>
</file>