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img2.freepng.ru/20171219/xfc/paper-sheet-png-image-5a39de66611f32.337123051513741926397842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2.freepng.ru/20171219/xfc/paper-sheet-png-image-5a39de66611f32.337123051513741926397842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19327" t="10417" r="39092" b="12500"/>
          <a:stretch>
            <a:fillRect/>
          </a:stretch>
        </p:blipFill>
        <p:spPr bwMode="auto">
          <a:xfrm>
            <a:off x="1143000" y="0"/>
            <a:ext cx="6934200" cy="66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167640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/>
              <a:t>Вова сходи в магазин и купи: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Четвертинку черного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Пол батона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Десяток яиц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Пол литра молока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053" t="23571" r="38641" b="54542"/>
          <a:stretch>
            <a:fillRect/>
          </a:stretch>
        </p:blipFill>
        <p:spPr bwMode="auto">
          <a:xfrm>
            <a:off x="5334000" y="152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21669" t="12500" r="39092" b="17708"/>
          <a:stretch>
            <a:fillRect/>
          </a:stretch>
        </p:blipFill>
        <p:spPr bwMode="auto">
          <a:xfrm>
            <a:off x="533400" y="2438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7570" t="16667" r="32650" b="17708"/>
          <a:stretch>
            <a:fillRect/>
          </a:stretch>
        </p:blipFill>
        <p:spPr bwMode="auto">
          <a:xfrm>
            <a:off x="685800" y="228600"/>
            <a:ext cx="205619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l="24012" t="13542" r="39092" b="28125"/>
          <a:stretch>
            <a:fillRect/>
          </a:stretch>
        </p:blipFill>
        <p:spPr bwMode="auto">
          <a:xfrm>
            <a:off x="3886200" y="1066800"/>
            <a:ext cx="1800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5926" t="10149" r="45370" b="12447"/>
          <a:stretch>
            <a:fillRect/>
          </a:stretch>
        </p:blipFill>
        <p:spPr bwMode="auto">
          <a:xfrm>
            <a:off x="6629400" y="2286000"/>
            <a:ext cx="1905000" cy="24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905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 батона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 часа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800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 литра</a:t>
            </a:r>
            <a:endParaRPr lang="ru-RU" sz="28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18155" t="19792" r="33236" b="15625"/>
          <a:stretch>
            <a:fillRect/>
          </a:stretch>
        </p:blipFill>
        <p:spPr bwMode="auto">
          <a:xfrm>
            <a:off x="990600" y="3276600"/>
            <a:ext cx="2362200" cy="176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90600" y="518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 кусочка</a:t>
            </a:r>
            <a:endParaRPr lang="ru-RU" sz="2800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 l="28331" t="10417" r="35944" b="11458"/>
          <a:stretch>
            <a:fillRect/>
          </a:stretch>
        </p:blipFill>
        <p:spPr bwMode="auto">
          <a:xfrm>
            <a:off x="4267200" y="3657600"/>
            <a:ext cx="179730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9624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 килограмма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читать обыкновенную дробь?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30" t="39330" r="37695" b="44441"/>
          <a:stretch>
            <a:fillRect/>
          </a:stretch>
        </p:blipFill>
        <p:spPr bwMode="auto">
          <a:xfrm>
            <a:off x="0" y="1219200"/>
            <a:ext cx="9144000" cy="27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5227" t="27083" r="33236" b="46875"/>
          <a:stretch>
            <a:fillRect/>
          </a:stretch>
        </p:blipFill>
        <p:spPr bwMode="auto">
          <a:xfrm>
            <a:off x="1219200" y="42672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№ 675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90" t="15153" r="31069" b="25921"/>
          <a:stretch>
            <a:fillRect/>
          </a:stretch>
        </p:blipFill>
        <p:spPr bwMode="auto">
          <a:xfrm>
            <a:off x="381000" y="1066800"/>
            <a:ext cx="8763000" cy="50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676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90" t="23571" r="32015" b="20870"/>
          <a:stretch>
            <a:fillRect/>
          </a:stretch>
        </p:blipFill>
        <p:spPr bwMode="auto">
          <a:xfrm>
            <a:off x="152400" y="1219200"/>
            <a:ext cx="87283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5606" t="33309" r="43867" b="37653"/>
          <a:stretch>
            <a:fillRect/>
          </a:stretch>
        </p:blipFill>
        <p:spPr bwMode="auto">
          <a:xfrm>
            <a:off x="457200" y="4572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</Words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Как читать обыкновенную дробь?</vt:lpstr>
      <vt:lpstr>№ 675</vt:lpstr>
      <vt:lpstr>№ 676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21</cp:revision>
  <dcterms:created xsi:type="dcterms:W3CDTF">2021-10-30T10:40:07Z</dcterms:created>
  <dcterms:modified xsi:type="dcterms:W3CDTF">2021-11-01T08:22:23Z</dcterms:modified>
</cp:coreProperties>
</file>