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4" r:id="rId6"/>
    <p:sldId id="270" r:id="rId7"/>
    <p:sldId id="271" r:id="rId8"/>
    <p:sldId id="266" r:id="rId9"/>
    <p:sldId id="272" r:id="rId10"/>
    <p:sldId id="273" r:id="rId11"/>
    <p:sldId id="274" r:id="rId12"/>
    <p:sldId id="275" r:id="rId13"/>
    <p:sldId id="276" r:id="rId14"/>
    <p:sldId id="261" r:id="rId15"/>
    <p:sldId id="277" r:id="rId16"/>
    <p:sldId id="262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The 15</a:t>
            </a:r>
            <a:r>
              <a:rPr lang="en-US" b="1" baseline="30000" dirty="0" smtClean="0">
                <a:solidFill>
                  <a:srgbClr val="00B050"/>
                </a:solidFill>
              </a:rPr>
              <a:t>th</a:t>
            </a:r>
            <a:r>
              <a:rPr lang="en-US" b="1" dirty="0" smtClean="0">
                <a:solidFill>
                  <a:srgbClr val="00B050"/>
                </a:solidFill>
              </a:rPr>
              <a:t> of March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март - коп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2109" y="1295400"/>
            <a:ext cx="7383517" cy="51054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235132"/>
            <a:ext cx="7200900" cy="71410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Streets, a forest and a park</a:t>
            </a:r>
            <a:endParaRPr lang="ru-RU" b="1" dirty="0"/>
          </a:p>
        </p:txBody>
      </p:sp>
      <p:pic>
        <p:nvPicPr>
          <p:cNvPr id="4" name="Picture 2" descr="Кадом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56" y="914400"/>
            <a:ext cx="3377643" cy="30146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sun9-57.userapi.com/impg/RJiMwn-yMew_0hwERNCIjqzJuu2H_g37qNrmWA/j8__wxvXUCo.jpg?size=1920x1440&amp;quality=96&amp;sign=a8800b3482afbe490b24785154017d70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14400"/>
            <a:ext cx="3429000" cy="30823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sun9-73.userapi.com/impf/c844721/v844721591/1f649b/K0Y8exVAnGE.jpg?size=2560x1920&amp;quality=96&amp;sign=5abc72d29cd342d0a84d84db79218cfd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16961"/>
            <a:ext cx="3733800" cy="28410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6742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235132"/>
            <a:ext cx="7200900" cy="71410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batteries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/>
          </a:p>
        </p:txBody>
      </p:sp>
      <p:pic>
        <p:nvPicPr>
          <p:cNvPr id="4" name="Picture 2" descr="https://sun9-58.userapi.com/impg/2P1dPPrsUBlwDG3ftV4uWtoeA1v1hu3QiwxFTA/CC-4pNmMACc.jpg?size=1200x1600&amp;quality=96&amp;sign=f46fe12c15849f6d92ba30e0c88752d3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554222"/>
            <a:ext cx="3386892" cy="46592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sun9-69.userapi.com/impg/k7Gnhpb8L-9JFPrAtaEXB5xuYcV9pFvRqM8qDw/O9F0PD6kXAs.jpg?size=1200x1600&amp;quality=96&amp;sign=553aca5db1e7033966b614b17e3bbd94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758" y="1555756"/>
            <a:ext cx="3338442" cy="4657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8386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un9-56.userapi.com/impf/nhpaW0ehIAS3vfFjy6sDyvYs-nr42M3sFVM7FQ/cqTlzOqYWgM.jpg?size=1440x1920&amp;quality=96&amp;sign=05239dc5ee173b6d1825e4cddb8d0029&amp;type=album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26" y="1066800"/>
            <a:ext cx="3018072" cy="495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un9-12.userapi.com/impg/rD9eSJvbcBNsZqlMNaXu9phzOIBz5HWp7RBRww/kpVThy01hoI.jpg?size=1920x1440&amp;quality=96&amp;sign=1a33e71ec92b10a55be21259b2ff4609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004" y="1052765"/>
            <a:ext cx="4930677" cy="49306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2466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235132"/>
            <a:ext cx="7200900" cy="71410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Birdhouses for birds</a:t>
            </a:r>
            <a:endParaRPr lang="ru-RU" b="1" dirty="0"/>
          </a:p>
        </p:txBody>
      </p:sp>
      <p:pic>
        <p:nvPicPr>
          <p:cNvPr id="1026" name="Picture 2" descr="https://sun9-50.userapi.com/impg/DIwGxLNLC_qRhEamZlMXPjoSaR77aStHYgjF-A/MlxC5f-53CE.jpg?size=356x498&amp;quality=96&amp;sign=14f32e19e5d4b9b9c88475e0cd5771ec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1"/>
            <a:ext cx="3394166" cy="54703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44.userapi.com/impg/VghMvJvoFozQFKPtmEXTcHHaHQj43WHTlXryDA/J42hobN7feA.jpg?size=960x1280&amp;quality=96&amp;sign=193f40701c59c309bb9a76237dd26fe3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1143000"/>
            <a:ext cx="3733800" cy="53946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0173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s://cf.ppt-online.org/files2/slide/y/yNdcVMrT3Ksx5DSaA6uUCGJjwh7zfLeBP9iRbI/slide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-114300"/>
            <a:ext cx="10012363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Homework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sz="3600" b="1" dirty="0" smtClean="0"/>
              <a:t>To make a report about environmental problems in Russia (7-10 sentences</a:t>
            </a:r>
            <a:r>
              <a:rPr lang="en-US" sz="3600" dirty="0" smtClean="0"/>
              <a:t>)</a:t>
            </a:r>
            <a:endParaRPr lang="ru-RU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onclusion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1371600"/>
            <a:ext cx="7620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 smtClean="0"/>
              <a:t>1) What have you known today?</a:t>
            </a:r>
          </a:p>
          <a:p>
            <a:pPr eaLnBrk="1" hangingPunct="1"/>
            <a:r>
              <a:rPr lang="en-US" sz="3200" b="1" dirty="0" smtClean="0"/>
              <a:t>2) What have you done in English lesson?</a:t>
            </a:r>
          </a:p>
          <a:p>
            <a:pPr eaLnBrk="1" hangingPunct="1"/>
            <a:r>
              <a:rPr lang="en-US" sz="3200" b="1" dirty="0" smtClean="0"/>
              <a:t>3) What was the most interesting?</a:t>
            </a:r>
          </a:p>
          <a:p>
            <a:pPr eaLnBrk="1" hangingPunct="1"/>
            <a:r>
              <a:rPr lang="en-US" sz="3200" b="1" dirty="0" smtClean="0"/>
              <a:t>4) Who deserves ‘5’,  ’4’,  ‘3’  ?</a:t>
            </a:r>
            <a:endParaRPr lang="ru-RU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3810000" cy="10668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What was the English lesson like?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00B050"/>
                </a:solidFill>
              </a:rPr>
              <a:t>A spring tree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43000"/>
            <a:ext cx="3008313" cy="5334000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interesting</a:t>
            </a:r>
          </a:p>
          <a:p>
            <a:r>
              <a:rPr lang="en-US" sz="1800" b="1" dirty="0" smtClean="0"/>
              <a:t>boring</a:t>
            </a:r>
          </a:p>
          <a:p>
            <a:r>
              <a:rPr lang="en-US" sz="1800" b="1" dirty="0" smtClean="0"/>
              <a:t>fascinating</a:t>
            </a:r>
          </a:p>
          <a:p>
            <a:r>
              <a:rPr lang="en-US" sz="1800" b="1" dirty="0" smtClean="0"/>
              <a:t>disappointing</a:t>
            </a:r>
          </a:p>
          <a:p>
            <a:r>
              <a:rPr lang="en-US" sz="1800" b="1" dirty="0" smtClean="0"/>
              <a:t>funny</a:t>
            </a:r>
          </a:p>
          <a:p>
            <a:r>
              <a:rPr lang="en-US" sz="1800" b="1" dirty="0" smtClean="0"/>
              <a:t>dynamic</a:t>
            </a:r>
          </a:p>
          <a:p>
            <a:r>
              <a:rPr lang="en-US" sz="1800" b="1" dirty="0" smtClean="0"/>
              <a:t>unusual</a:t>
            </a:r>
          </a:p>
          <a:p>
            <a:r>
              <a:rPr lang="en-US" sz="1800" b="1" dirty="0" smtClean="0"/>
              <a:t>entertaining</a:t>
            </a:r>
          </a:p>
          <a:p>
            <a:r>
              <a:rPr lang="en-US" sz="1800" b="1" dirty="0" smtClean="0"/>
              <a:t>perfect</a:t>
            </a:r>
          </a:p>
          <a:p>
            <a:r>
              <a:rPr lang="en-US" sz="1800" b="1" dirty="0" smtClean="0"/>
              <a:t>useful</a:t>
            </a:r>
          </a:p>
          <a:p>
            <a:r>
              <a:rPr lang="en-US" sz="1800" b="1" dirty="0" smtClean="0"/>
              <a:t>slow</a:t>
            </a:r>
          </a:p>
          <a:p>
            <a:r>
              <a:rPr lang="en-US" sz="1800" b="1" dirty="0" smtClean="0"/>
              <a:t>terrible</a:t>
            </a:r>
          </a:p>
          <a:p>
            <a:r>
              <a:rPr lang="en-US" sz="1800" b="1" dirty="0" smtClean="0"/>
              <a:t>bright</a:t>
            </a:r>
          </a:p>
          <a:p>
            <a:r>
              <a:rPr lang="en-US" sz="1800" b="1" dirty="0" smtClean="0"/>
              <a:t>violent</a:t>
            </a:r>
          </a:p>
          <a:p>
            <a:r>
              <a:rPr lang="en-US" sz="1800" b="1" dirty="0" smtClean="0"/>
              <a:t>moving</a:t>
            </a:r>
          </a:p>
          <a:p>
            <a:r>
              <a:rPr lang="en-US" sz="1800" b="1" dirty="0" smtClean="0"/>
              <a:t>gripping</a:t>
            </a:r>
          </a:p>
          <a:p>
            <a:endParaRPr lang="en-US" sz="1600" b="1" dirty="0" smtClean="0"/>
          </a:p>
        </p:txBody>
      </p:sp>
      <p:pic>
        <p:nvPicPr>
          <p:cNvPr id="1026" name="Picture 2" descr="C:\Users\Админ\Desktop\дерево 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724400" y="1066800"/>
            <a:ext cx="41148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Vocabulary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143000"/>
            <a:ext cx="8153400" cy="4983163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the growth of pollution;</a:t>
            </a:r>
            <a:endParaRPr lang="ru-RU" b="1" dirty="0" smtClean="0"/>
          </a:p>
          <a:p>
            <a:r>
              <a:rPr lang="en-US" b="1" dirty="0" smtClean="0"/>
              <a:t>(air pollution, water pollution, land pollution);</a:t>
            </a:r>
            <a:endParaRPr lang="ru-RU" b="1" dirty="0" smtClean="0"/>
          </a:p>
          <a:p>
            <a:r>
              <a:rPr lang="en-US" b="1" dirty="0" smtClean="0"/>
              <a:t>shortage of natural resources;</a:t>
            </a:r>
            <a:endParaRPr lang="ru-RU" b="1" dirty="0" smtClean="0"/>
          </a:p>
          <a:p>
            <a:r>
              <a:rPr lang="en-US" b="1" dirty="0" smtClean="0"/>
              <a:t>destruction of wildlife;</a:t>
            </a:r>
            <a:endParaRPr lang="ru-RU" b="1" dirty="0" smtClean="0"/>
          </a:p>
          <a:p>
            <a:r>
              <a:rPr lang="en-US" b="1" dirty="0" smtClean="0"/>
              <a:t>the growth of population;</a:t>
            </a:r>
            <a:endParaRPr lang="ru-RU" b="1" dirty="0" smtClean="0"/>
          </a:p>
          <a:p>
            <a:r>
              <a:rPr lang="en-US" b="1" dirty="0" smtClean="0"/>
              <a:t>traffic noise;</a:t>
            </a:r>
            <a:endParaRPr lang="ru-RU" b="1" dirty="0" smtClean="0"/>
          </a:p>
          <a:p>
            <a:r>
              <a:rPr lang="en-US" b="1" dirty="0" smtClean="0"/>
              <a:t>acid rains;</a:t>
            </a:r>
            <a:endParaRPr lang="ru-RU" b="1" dirty="0" smtClean="0"/>
          </a:p>
          <a:p>
            <a:r>
              <a:rPr lang="en-US" b="1" dirty="0" smtClean="0"/>
              <a:t>the greenhouse effect (global warming);</a:t>
            </a:r>
            <a:endParaRPr lang="ru-RU" b="1" dirty="0" smtClean="0"/>
          </a:p>
          <a:p>
            <a:r>
              <a:rPr lang="en-US" b="1" dirty="0" smtClean="0"/>
              <a:t>depletion of the ozone layer;</a:t>
            </a:r>
            <a:endParaRPr lang="ru-RU" b="1" dirty="0" smtClean="0"/>
          </a:p>
          <a:p>
            <a:r>
              <a:rPr lang="en-US" b="1" dirty="0" smtClean="0"/>
              <a:t>radiation;</a:t>
            </a:r>
            <a:endParaRPr lang="ru-RU" b="1" dirty="0" smtClean="0"/>
          </a:p>
          <a:p>
            <a:r>
              <a:rPr lang="en-US" b="1" dirty="0" smtClean="0"/>
              <a:t>deforestation and desertification;</a:t>
            </a:r>
            <a:endParaRPr lang="ru-RU" b="1" dirty="0" smtClean="0"/>
          </a:p>
          <a:p>
            <a:r>
              <a:rPr lang="en-US" b="1" dirty="0" smtClean="0"/>
              <a:t>health and chemical safety;</a:t>
            </a:r>
            <a:endParaRPr lang="ru-RU" b="1" dirty="0" smtClean="0"/>
          </a:p>
          <a:p>
            <a:r>
              <a:rPr lang="en-US" b="1" dirty="0" smtClean="0"/>
              <a:t>e</a:t>
            </a:r>
            <a:r>
              <a:rPr lang="ru-RU" b="1" dirty="0" err="1" smtClean="0"/>
              <a:t>xtinct</a:t>
            </a:r>
            <a:r>
              <a:rPr lang="ru-RU" b="1" dirty="0" smtClean="0"/>
              <a:t> </a:t>
            </a:r>
            <a:r>
              <a:rPr lang="ru-RU" b="1" dirty="0" err="1" smtClean="0"/>
              <a:t>animals</a:t>
            </a:r>
            <a:r>
              <a:rPr lang="en-US" b="1" dirty="0" smtClean="0"/>
              <a:t>;</a:t>
            </a:r>
            <a:endParaRPr lang="ru-RU" b="1" dirty="0" smtClean="0"/>
          </a:p>
          <a:p>
            <a:r>
              <a:rPr lang="ru-RU" b="1" dirty="0" err="1" smtClean="0"/>
              <a:t>car</a:t>
            </a:r>
            <a:r>
              <a:rPr lang="ru-RU" b="1" dirty="0" smtClean="0"/>
              <a:t> </a:t>
            </a:r>
            <a:r>
              <a:rPr lang="ru-RU" b="1" dirty="0" err="1" smtClean="0"/>
              <a:t>exhaust</a:t>
            </a:r>
            <a:r>
              <a:rPr lang="ru-RU" b="1" dirty="0" smtClean="0"/>
              <a:t> </a:t>
            </a:r>
            <a:r>
              <a:rPr lang="ru-RU" b="1" dirty="0" err="1" smtClean="0"/>
              <a:t>fumes</a:t>
            </a:r>
            <a:r>
              <a:rPr lang="en-US" b="1" dirty="0" smtClean="0"/>
              <a:t>;</a:t>
            </a:r>
            <a:endParaRPr lang="ru-RU" b="1" dirty="0" smtClean="0"/>
          </a:p>
          <a:p>
            <a:r>
              <a:rPr lang="en-US" b="1" dirty="0" smtClean="0"/>
              <a:t>dumping domestic and industrial waste in seas and rivers .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Put the missing words to complete the text.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114800" cy="4953000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en-US" sz="3800" b="1" dirty="0" smtClean="0"/>
              <a:t>1.The word “e………………” means what is around us. It is all things we need to be able to live – clean w ……….. to drink, fresh a…………. to breathe and healthy f……… to eat. We can’t live without p………… s and  a……….s .</a:t>
            </a:r>
            <a:endParaRPr lang="ru-RU" sz="3800" dirty="0" smtClean="0"/>
          </a:p>
          <a:p>
            <a:pPr algn="just">
              <a:buNone/>
            </a:pPr>
            <a:r>
              <a:rPr lang="en-US" sz="3800" b="1" dirty="0" smtClean="0"/>
              <a:t> </a:t>
            </a:r>
            <a:endParaRPr lang="ru-RU" sz="3800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100" b="1" dirty="0" smtClean="0"/>
              <a:t>2.The world is our h………… and we want to see it clean and b ………………  . But we cut d……... forests, b…………factories on the land,  make a lot of h…………. . We dump domestic and </a:t>
            </a:r>
            <a:r>
              <a:rPr lang="en-US" sz="3100" b="1" dirty="0" err="1" smtClean="0"/>
              <a:t>i</a:t>
            </a:r>
            <a:r>
              <a:rPr lang="en-US" sz="3100" b="1" dirty="0" smtClean="0"/>
              <a:t>…….. waste in the country and pour toxic waste into our rivers, seas and oceans. Cars and factories, plants and power stations pollute the a….. and make it d………… to breathe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Put the missing words to complete the text.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b="1" dirty="0" smtClean="0"/>
              <a:t>3</a:t>
            </a:r>
            <a:r>
              <a:rPr lang="en-US" dirty="0" smtClean="0"/>
              <a:t>.</a:t>
            </a:r>
            <a:r>
              <a:rPr lang="en-US" b="1" dirty="0" smtClean="0"/>
              <a:t>All these are serious e…………      problems. People should think about it. We should s………….. all living things around us and our B…….     Planet.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Think about your own ecological group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The name of a group:</a:t>
            </a:r>
          </a:p>
          <a:p>
            <a:r>
              <a:rPr lang="en-US" sz="6600" b="1" dirty="0" smtClean="0"/>
              <a:t>The motto:</a:t>
            </a:r>
          </a:p>
          <a:p>
            <a:r>
              <a:rPr lang="en-US" sz="6600" b="1" dirty="0" smtClean="0"/>
              <a:t>The logo:</a:t>
            </a:r>
            <a:endParaRPr lang="ru-RU" sz="6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285999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00B050"/>
                </a:solidFill>
              </a:rPr>
              <a:t>ECOLOGY OF KADOM</a:t>
            </a:r>
            <a:endParaRPr lang="ru-RU" sz="5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156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235132"/>
            <a:ext cx="7200900" cy="71410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Kadom</a:t>
            </a:r>
            <a:endParaRPr lang="ru-RU" b="1" dirty="0"/>
          </a:p>
        </p:txBody>
      </p:sp>
      <p:pic>
        <p:nvPicPr>
          <p:cNvPr id="8" name="Picture 2" descr="Рязанская глубинка: Кадом 14 сентября 201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29256"/>
            <a:ext cx="8153400" cy="5700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5779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47.userapi.com/impg/du-Ym5XP6-FWzRTvsAVEhbNP2pn_8VrQKOQ38A/YvNltXPqWYw.jpg?size=1040x780&amp;quality=96&amp;sign=8c983729adae5491005a189b45d97cc2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1"/>
            <a:ext cx="7696199" cy="6038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235132"/>
            <a:ext cx="7200900" cy="71410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The </a:t>
            </a:r>
            <a:r>
              <a:rPr lang="en-US" b="1" dirty="0" err="1" smtClean="0"/>
              <a:t>Moksha</a:t>
            </a:r>
            <a:r>
              <a:rPr lang="en-US" b="1" dirty="0" smtClean="0"/>
              <a:t> river</a:t>
            </a:r>
            <a:endParaRPr lang="ru-RU" b="1" dirty="0"/>
          </a:p>
        </p:txBody>
      </p:sp>
      <p:pic>
        <p:nvPicPr>
          <p:cNvPr id="4" name="Picture 8" descr="https://sun9-19.userapi.com/impf/c622519/v622519365/26f5a/UQcRg39te6w.jpg?size=1280x853&amp;quality=96&amp;sign=7653099fdc42ae46e32f5cb0b3c94de5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4430875" cy="464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s://sun9-17.userapi.com/impf/c622519/v622519365/26f48/yIc9YUcvPMo.jpg?size=1280x853&amp;quality=96&amp;sign=6c7b31d21cf7afd503d53314807456c8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940" y="1371600"/>
            <a:ext cx="3946460" cy="464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3945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379</Words>
  <Application>Microsoft Office PowerPoint</Application>
  <PresentationFormat>Экран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The 15th of March</vt:lpstr>
      <vt:lpstr>Vocabulary</vt:lpstr>
      <vt:lpstr>Put the missing words to complete the text.</vt:lpstr>
      <vt:lpstr>Put the missing words to complete the text.</vt:lpstr>
      <vt:lpstr>Think about your own ecological group</vt:lpstr>
      <vt:lpstr>ECOLOGY OF KADOM</vt:lpstr>
      <vt:lpstr>Kadom</vt:lpstr>
      <vt:lpstr>Слайд 8</vt:lpstr>
      <vt:lpstr>The Moksha river</vt:lpstr>
      <vt:lpstr>Streets, a forest and a park</vt:lpstr>
      <vt:lpstr> Action «batteries» </vt:lpstr>
      <vt:lpstr>Слайд 12</vt:lpstr>
      <vt:lpstr>Birdhouses for birds</vt:lpstr>
      <vt:lpstr>Слайд 14</vt:lpstr>
      <vt:lpstr>Homework</vt:lpstr>
      <vt:lpstr>Слайд 16</vt:lpstr>
      <vt:lpstr>What was the English lesson like?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34</cp:revision>
  <dcterms:created xsi:type="dcterms:W3CDTF">2021-02-24T14:52:30Z</dcterms:created>
  <dcterms:modified xsi:type="dcterms:W3CDTF">2021-03-01T16:03:54Z</dcterms:modified>
</cp:coreProperties>
</file>