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58" r:id="rId5"/>
    <p:sldId id="259" r:id="rId6"/>
    <p:sldId id="260" r:id="rId7"/>
    <p:sldId id="272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F5684-7FB8-437F-A9C6-4D911B3D6A8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59D3F-2423-4A8E-B49F-5878ADC2F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2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9D3F-2423-4A8E-B49F-5878ADC2F8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2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7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0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4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8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8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6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0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7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1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D119-BB08-431A-AC04-766830FB224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5C58-2562-45EF-A8E6-9860F1A60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020" y="-462251"/>
            <a:ext cx="13169450" cy="8669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952" y="503779"/>
            <a:ext cx="8636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«Что мы знаем о муке»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Метельская Елена Станиславовна МКДОУ №105 «Улыбка»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шеничное поле в золотой ч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52" y="2442771"/>
            <a:ext cx="8304303" cy="39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8000" cy="12192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3564" y="986135"/>
            <a:ext cx="78961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>
              <a:solidFill>
                <a:srgbClr val="70AD47">
                  <a:lumMod val="75000"/>
                </a:srgbClr>
              </a:solidFill>
            </a:endParaRPr>
          </a:p>
          <a:p>
            <a:pPr lvl="0" algn="ctr"/>
            <a:endParaRPr lang="ru-RU" sz="5400" b="1" i="1" dirty="0">
              <a:solidFill>
                <a:srgbClr val="70AD47">
                  <a:lumMod val="75000"/>
                </a:srgbClr>
              </a:solidFill>
            </a:endParaRPr>
          </a:p>
          <a:p>
            <a:pPr lvl="0" algn="ctr"/>
            <a:endParaRPr lang="ru-RU" sz="5400" b="1" i="1" dirty="0">
              <a:solidFill>
                <a:srgbClr val="70AD47">
                  <a:lumMod val="75000"/>
                </a:srgbClr>
              </a:solidFill>
            </a:endParaRPr>
          </a:p>
          <a:p>
            <a:pPr lvl="0" algn="ctr"/>
            <a:endParaRPr lang="ru-RU" sz="5400" b="1" i="1" dirty="0">
              <a:solidFill>
                <a:srgbClr val="70AD47">
                  <a:lumMod val="75000"/>
                </a:srgbClr>
              </a:solidFill>
            </a:endParaRPr>
          </a:p>
          <a:p>
            <a:pPr lvl="0" algn="ctr"/>
            <a:endParaRPr lang="ru-RU" sz="5400" b="1" i="1" dirty="0">
              <a:solidFill>
                <a:srgbClr val="70AD47">
                  <a:lumMod val="75000"/>
                </a:srgbClr>
              </a:solidFill>
            </a:endParaRPr>
          </a:p>
        </p:txBody>
      </p:sp>
      <p:pic>
        <p:nvPicPr>
          <p:cNvPr id="10242" name="Picture 2" descr="https://fsd.multiurok.ru/html/2019/02/02/s_5c55ca2e7908b/img_s1073637_0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4" y="588818"/>
            <a:ext cx="9116291" cy="56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2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93818" y="-2618510"/>
            <a:ext cx="6954982" cy="12192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5564" y="3549779"/>
            <a:ext cx="9642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266" name="Picture 2" descr="http://www.globalfoodtechnology.com/wp-content/uploads/2007/09/Bread-Sel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739486"/>
            <a:ext cx="9060873" cy="54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2" name="Picture 2" descr="https://pixnio.com/free-images/2017/03/12/2017-03-12-11-19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659606"/>
            <a:ext cx="10238509" cy="54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5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5491" y="-2715491"/>
            <a:ext cx="6858000" cy="12288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8636" y="1042097"/>
            <a:ext cx="917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mcx.gov.ru/upload/iblock/fb3/fb385a3d38e4cdb39eb257750c5553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7" y="777342"/>
            <a:ext cx="9961418" cy="53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1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88671" y="-2667001"/>
            <a:ext cx="6858000" cy="12192002"/>
          </a:xfrm>
          <a:prstGeom prst="rect">
            <a:avLst/>
          </a:prstGeom>
        </p:spPr>
      </p:pic>
      <p:pic>
        <p:nvPicPr>
          <p:cNvPr id="5122" name="Picture 2" descr="https://thumbs.dreamstime.com/b/%D0%B7%D0%B5%D0%BB%D0%B5%D0%BD%D1%8B%D0%B9-%D1%86%D0%B2%D0%B5%D1%82-%D0%BF%D1%83%D1%81%D0%BA%D0%B0%D0%B5%D1%82-%D1%80%D0%BE%D1%81%D1%82%D0%B8%D0%B8-%D0%B4%D0%B5%D1%82%D0%B5%D0%BD%D1%8B%D1%88%D0%B8-%D0%BF%D1%88%D0%B5%D0%BD%D0%B8%D1%86%D1%8B-6829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0587"/>
            <a:ext cx="9905999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1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2944" y="1013936"/>
            <a:ext cx="99635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ru-RU" sz="20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s://st4.depositphotos.com/16656760/28801/i/950/depositphotos_288015098-stock-photo-the-wheat-field-in-su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748145"/>
            <a:ext cx="9753600" cy="52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4510" y="944618"/>
            <a:ext cx="9047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Картинки по запросу картинка зерновоз в п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артинка зерновоз в пол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rus-bel.online/wp-content/uploads/04_02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795337"/>
            <a:ext cx="9684327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5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9795" y="-2614206"/>
            <a:ext cx="6752409" cy="12192002"/>
          </a:xfrm>
          <a:prstGeom prst="rect">
            <a:avLst/>
          </a:prstGeom>
        </p:spPr>
      </p:pic>
      <p:sp>
        <p:nvSpPr>
          <p:cNvPr id="2" name="AutoShape 2" descr="Картинки по запросу картинка зерновоз в поле"/>
          <p:cNvSpPr>
            <a:spLocks noChangeAspect="1" noChangeArrowheads="1"/>
          </p:cNvSpPr>
          <p:nvPr/>
        </p:nvSpPr>
        <p:spPr bwMode="auto">
          <a:xfrm>
            <a:off x="155574" y="-2552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картинка зерновоз в поле"/>
          <p:cNvSpPr>
            <a:spLocks noChangeAspect="1" noChangeArrowheads="1"/>
          </p:cNvSpPr>
          <p:nvPr/>
        </p:nvSpPr>
        <p:spPr bwMode="auto">
          <a:xfrm>
            <a:off x="307974" y="-1028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cs2.worldofmods.ru/screenshots/a676e/2015-10/original/564ca8471a45d2b3956c9c30865c3f18a07bdd8d/179478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1" r="29721"/>
          <a:stretch/>
        </p:blipFill>
        <p:spPr bwMode="auto">
          <a:xfrm>
            <a:off x="817417" y="946774"/>
            <a:ext cx="5015345" cy="50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ogisticpoint.net/wp-content/uploads/2013/03/warehouse-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946774"/>
            <a:ext cx="4973782" cy="50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7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8000" cy="12192002"/>
          </a:xfrm>
          <a:prstGeom prst="rect">
            <a:avLst/>
          </a:prstGeom>
        </p:spPr>
      </p:pic>
      <p:pic>
        <p:nvPicPr>
          <p:cNvPr id="8194" name="Picture 2" descr="https://nvital.ru/n70a4ffhis9of93ad1fq/image/%D0%BC%D1%83%D0%BA%D0%BE%D0%BC%D0%BE%D0%BB%D0%BA%D0%B0%2022%2011/1021464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1" y="914687"/>
            <a:ext cx="5098472" cy="52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groru.net/imgs/board/34/215834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3" b="16546"/>
          <a:stretch/>
        </p:blipFill>
        <p:spPr bwMode="auto">
          <a:xfrm>
            <a:off x="5915891" y="914687"/>
            <a:ext cx="5583381" cy="52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5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11424" y="-2667001"/>
            <a:ext cx="6858000" cy="12192002"/>
          </a:xfrm>
          <a:prstGeom prst="rect">
            <a:avLst/>
          </a:prstGeom>
        </p:spPr>
      </p:pic>
      <p:pic>
        <p:nvPicPr>
          <p:cNvPr id="9218" name="Picture 2" descr="http://images.myshared.ru/32/1314874/slide_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3092" r="2405" b="8424"/>
          <a:stretch/>
        </p:blipFill>
        <p:spPr bwMode="auto">
          <a:xfrm>
            <a:off x="6483926" y="369687"/>
            <a:ext cx="5389419" cy="57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3.infourok.ru/uploads/ex/11b7/000282b6-c0979c8e/img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25306" r="6364" b="3933"/>
          <a:stretch/>
        </p:blipFill>
        <p:spPr bwMode="auto">
          <a:xfrm>
            <a:off x="186531" y="369687"/>
            <a:ext cx="5955288" cy="57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79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22</Words>
  <Application>Microsoft Office PowerPoint</Application>
  <PresentationFormat>Широкоэкранный</PresentationFormat>
  <Paragraphs>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Дядя Саша</dc:creator>
  <cp:lastModifiedBy>Пользователь</cp:lastModifiedBy>
  <cp:revision>31</cp:revision>
  <dcterms:created xsi:type="dcterms:W3CDTF">2016-10-15T06:57:29Z</dcterms:created>
  <dcterms:modified xsi:type="dcterms:W3CDTF">2022-11-21T03:11:03Z</dcterms:modified>
</cp:coreProperties>
</file>