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1" r:id="rId6"/>
    <p:sldId id="265" r:id="rId7"/>
    <p:sldId id="263" r:id="rId8"/>
    <p:sldId id="264" r:id="rId9"/>
    <p:sldId id="267" r:id="rId10"/>
    <p:sldId id="260" r:id="rId11"/>
    <p:sldId id="262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1625781_21-phonoteka_org-p-fon-dlya-prezentatsii-po-gostinits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240804"/>
            <a:ext cx="7272808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Грязовецкого муниципального района Вологодской области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«Центр развития ребёнка – детский сад № 1»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«Формирование финансовой грамотности дошкольников»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опыта работы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воспитателей: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Михайловой Ларисы Алефтиновны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Васениной Нины Николаевны</a:t>
            </a:r>
          </a:p>
          <a:p>
            <a:pPr algn="ctr"/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-152480424_449735289/imag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7410" name="Picture 2" descr="https://sun9-51.userapi.com/impg/zjw3R1q9NCW8SwbOS3oE4qtugfYz7v9pxwrq-g/CoP7-b8yYHs.jpg?size=810x1080&amp;quality=95&amp;sign=0041ba2d5c996209335bd8160ef56769&amp;type=album"/>
          <p:cNvPicPr>
            <a:picLocks noChangeAspect="1" noChangeArrowheads="1"/>
          </p:cNvPicPr>
          <p:nvPr/>
        </p:nvPicPr>
        <p:blipFill>
          <a:blip r:embed="rId3" cstate="print"/>
          <a:srcRect l="7760" t="27273" b="11570"/>
          <a:stretch>
            <a:fillRect/>
          </a:stretch>
        </p:blipFill>
        <p:spPr bwMode="auto">
          <a:xfrm>
            <a:off x="5508104" y="332656"/>
            <a:ext cx="3240360" cy="3074188"/>
          </a:xfrm>
          <a:prstGeom prst="rect">
            <a:avLst/>
          </a:prstGeom>
          <a:noFill/>
        </p:spPr>
      </p:pic>
      <p:pic>
        <p:nvPicPr>
          <p:cNvPr id="17412" name="Picture 4" descr="https://sun9-62.userapi.com/impg/SKZu6frgp1LcSCfPX7jLXzIPjuA66wSMHoNoIg/HUohcQq7C7E.jpg?size=1280x960&amp;quality=95&amp;sign=a771d339308191ed8f0670ea23283b73&amp;type=album"/>
          <p:cNvPicPr>
            <a:picLocks noChangeAspect="1" noChangeArrowheads="1"/>
          </p:cNvPicPr>
          <p:nvPr/>
        </p:nvPicPr>
        <p:blipFill>
          <a:blip r:embed="rId4" cstate="print"/>
          <a:srcRect l="4687" t="23253" r="8594" b="12132"/>
          <a:stretch>
            <a:fillRect/>
          </a:stretch>
        </p:blipFill>
        <p:spPr bwMode="auto">
          <a:xfrm>
            <a:off x="899592" y="3645024"/>
            <a:ext cx="4680520" cy="2615585"/>
          </a:xfrm>
          <a:prstGeom prst="rect">
            <a:avLst/>
          </a:prstGeom>
          <a:noFill/>
        </p:spPr>
      </p:pic>
      <p:pic>
        <p:nvPicPr>
          <p:cNvPr id="17414" name="Picture 6" descr="https://sun9-79.userapi.com/impg/1uMqZU4tf6IW-Svs98X4hgw-5f1tY-8uchD2Rg/sec6yBe3zYk.jpg?size=1280x862&amp;quality=95&amp;sign=76896ef1c0ac65bf66935678b5d1f6d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60648"/>
            <a:ext cx="3456384" cy="2327658"/>
          </a:xfrm>
          <a:prstGeom prst="rect">
            <a:avLst/>
          </a:prstGeom>
          <a:noFill/>
        </p:spPr>
      </p:pic>
      <p:pic>
        <p:nvPicPr>
          <p:cNvPr id="17416" name="Picture 8" descr="https://sun9-24.userapi.com/impg/Ez6PwMHXjpdE2KqoteFWHWyV05uhl5JQqOppmg/VkYL1zArvJw.jpg?size=1280x960&amp;quality=95&amp;sign=91fdf0a43c3b57d82c4d4d1a09a4c5ef&amp;type=album"/>
          <p:cNvPicPr>
            <a:picLocks noChangeAspect="1" noChangeArrowheads="1"/>
          </p:cNvPicPr>
          <p:nvPr/>
        </p:nvPicPr>
        <p:blipFill>
          <a:blip r:embed="rId6" cstate="print"/>
          <a:srcRect t="15504" b="10077"/>
          <a:stretch>
            <a:fillRect/>
          </a:stretch>
        </p:blipFill>
        <p:spPr bwMode="auto">
          <a:xfrm>
            <a:off x="5652120" y="3789040"/>
            <a:ext cx="3206928" cy="20882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2708920"/>
            <a:ext cx="4464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«Семейный бюджет» -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грамотное получение и расходование  денежных средств в семье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-152480424_449735289/imag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9458" name="Picture 2" descr="https://sun9-85.userapi.com/impg/_H3rIJCr1Xy3WVOC618go4hKbx0KtQSOSspVQg/0ReCSXVm3nc.jpg?size=720x961&amp;quality=95&amp;sign=fc15bc51ecfa0d0a503be71ff4328b2e&amp;type=album"/>
          <p:cNvPicPr>
            <a:picLocks noChangeAspect="1" noChangeArrowheads="1"/>
          </p:cNvPicPr>
          <p:nvPr/>
        </p:nvPicPr>
        <p:blipFill>
          <a:blip r:embed="rId3" cstate="print"/>
          <a:srcRect l="3640" t="2500" r="12940" b="2500"/>
          <a:stretch>
            <a:fillRect/>
          </a:stretch>
        </p:blipFill>
        <p:spPr bwMode="auto">
          <a:xfrm>
            <a:off x="7092280" y="260648"/>
            <a:ext cx="1847574" cy="2808312"/>
          </a:xfrm>
          <a:prstGeom prst="rect">
            <a:avLst/>
          </a:prstGeom>
          <a:noFill/>
        </p:spPr>
      </p:pic>
      <p:pic>
        <p:nvPicPr>
          <p:cNvPr id="19459" name="Picture 3" descr="D:\Нина\Колокольчик\Все фото\Финансовая грамотность\IMG_20221109_075018.jpg"/>
          <p:cNvPicPr>
            <a:picLocks noChangeAspect="1" noChangeArrowheads="1"/>
          </p:cNvPicPr>
          <p:nvPr/>
        </p:nvPicPr>
        <p:blipFill>
          <a:blip r:embed="rId4" cstate="print"/>
          <a:srcRect t="11595" r="15217" b="7246"/>
          <a:stretch>
            <a:fillRect/>
          </a:stretch>
        </p:blipFill>
        <p:spPr bwMode="auto">
          <a:xfrm>
            <a:off x="3779912" y="476672"/>
            <a:ext cx="3209500" cy="2304256"/>
          </a:xfrm>
          <a:prstGeom prst="rect">
            <a:avLst/>
          </a:prstGeom>
          <a:noFill/>
        </p:spPr>
      </p:pic>
      <p:pic>
        <p:nvPicPr>
          <p:cNvPr id="19460" name="Picture 4" descr="D:\Нина\Колокольчик\Все фото\Финансовая грамотность\HHD39eyh7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56992"/>
            <a:ext cx="2488570" cy="2445797"/>
          </a:xfrm>
          <a:prstGeom prst="rect">
            <a:avLst/>
          </a:prstGeom>
          <a:noFill/>
        </p:spPr>
      </p:pic>
      <p:pic>
        <p:nvPicPr>
          <p:cNvPr id="19461" name="Picture 5" descr="C:\Users\сервис\Desktop\ebcNn-CWpt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429000"/>
            <a:ext cx="2496278" cy="2808312"/>
          </a:xfrm>
          <a:prstGeom prst="rect">
            <a:avLst/>
          </a:prstGeom>
          <a:noFill/>
        </p:spPr>
      </p:pic>
      <p:pic>
        <p:nvPicPr>
          <p:cNvPr id="19462" name="Picture 6" descr="C:\Users\сервис\Desktop\t5j9dZOWPa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924944"/>
            <a:ext cx="2232248" cy="34489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54868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Сюжетно – ролевые  игры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«Супермаркет»,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«Ярмарка игрушек»,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 покупками в продуктовый магазин»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формируют знания о многообразии потребностей и ограниченностью ресурсов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-152480424_449735289/imag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83671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sun9-76.userapi.com/impg/dWszYRKhJfncz4a_IcEUW0QvRU_y9GaD5MBzsw/NHUJg6d2h5M.jpg?size=2560x1920&amp;quality=95&amp;sign=daabae1a95f3847031804b55025804d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645024"/>
            <a:ext cx="2808312" cy="2808312"/>
          </a:xfrm>
          <a:prstGeom prst="rect">
            <a:avLst/>
          </a:prstGeom>
          <a:noFill/>
        </p:spPr>
      </p:pic>
      <p:pic>
        <p:nvPicPr>
          <p:cNvPr id="26628" name="Picture 4" descr="https://sun9-76.userapi.com/impg/HUdaEGf5QYQ4ighQXAqlLf8Bs5Q0t_IzdWLgYw/w833L3ekrBs.jpg?size=2560x1920&amp;quality=95&amp;sign=1ae6d07587b2679fd9a8f255c5d0521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840426" cy="2880320"/>
          </a:xfrm>
          <a:prstGeom prst="rect">
            <a:avLst/>
          </a:prstGeom>
          <a:noFill/>
        </p:spPr>
      </p:pic>
      <p:pic>
        <p:nvPicPr>
          <p:cNvPr id="26630" name="Picture 6" descr="https://sun9-38.userapi.com/impg/9ak1kHKzaisC1BdJqIyvanteKeG7cjRpQXRXQQ/DBQHbgt6WL8.jpg?size=2560x1920&amp;quality=95&amp;sign=65ceb78828faca720aed9c22d33fcf97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32656"/>
            <a:ext cx="3696410" cy="2772308"/>
          </a:xfrm>
          <a:prstGeom prst="rect">
            <a:avLst/>
          </a:prstGeom>
          <a:noFill/>
        </p:spPr>
      </p:pic>
      <p:pic>
        <p:nvPicPr>
          <p:cNvPr id="26632" name="Picture 8" descr="https://sun9-22.userapi.com/impg/lTSyzd-CffZZUhGG4CroGIUajA0sGpan7zzkUg/0Nf_93NwXvs.jpg?size=1620x2160&amp;quality=95&amp;sign=1f7675976fd91bbf9443f3f77db49cc0&amp;type=album"/>
          <p:cNvPicPr>
            <a:picLocks noChangeAspect="1" noChangeArrowheads="1"/>
          </p:cNvPicPr>
          <p:nvPr/>
        </p:nvPicPr>
        <p:blipFill>
          <a:blip r:embed="rId6" cstate="print"/>
          <a:srcRect l="2500" t="5625" r="10000"/>
          <a:stretch>
            <a:fillRect/>
          </a:stretch>
        </p:blipFill>
        <p:spPr bwMode="auto">
          <a:xfrm>
            <a:off x="4139952" y="3429000"/>
            <a:ext cx="2088232" cy="30030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3140968"/>
            <a:ext cx="3560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«Что? Где? Почем?»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9-46.userapi.com/impg/u7uA070syW4n9avsNww7AfyaG-ReeHiQ0DpmJw/U6TyVRnJeHw.jpg?size=591x531&amp;quality=95&amp;sign=db0e940c175b40b80515e4ec0b4bac16&amp;type=album"/>
          <p:cNvPicPr>
            <a:picLocks noChangeAspect="1" noChangeArrowheads="1"/>
          </p:cNvPicPr>
          <p:nvPr/>
        </p:nvPicPr>
        <p:blipFill>
          <a:blip r:embed="rId7" cstate="print"/>
          <a:srcRect r="20690"/>
          <a:stretch>
            <a:fillRect/>
          </a:stretch>
        </p:blipFill>
        <p:spPr bwMode="auto">
          <a:xfrm>
            <a:off x="6444208" y="3429000"/>
            <a:ext cx="2441069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-152480424_449735289/imag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83671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sun9-13.userapi.com/impg/2U61FSocryGUSkO6_6MZk_KLRtguSe98KTSazw/eegfIH2DrHQ.jpg?size=2560x1920&amp;quality=95&amp;sign=a43692918314ef18eeb2144a90a57ee6&amp;type=album"/>
          <p:cNvPicPr>
            <a:picLocks noChangeAspect="1" noChangeArrowheads="1"/>
          </p:cNvPicPr>
          <p:nvPr/>
        </p:nvPicPr>
        <p:blipFill>
          <a:blip r:embed="rId3" cstate="print"/>
          <a:srcRect l="12162" t="8108" r="2703" b="21622"/>
          <a:stretch>
            <a:fillRect/>
          </a:stretch>
        </p:blipFill>
        <p:spPr bwMode="auto">
          <a:xfrm>
            <a:off x="755576" y="404664"/>
            <a:ext cx="5721866" cy="3542108"/>
          </a:xfrm>
          <a:prstGeom prst="rect">
            <a:avLst/>
          </a:prstGeom>
          <a:noFill/>
        </p:spPr>
      </p:pic>
      <p:pic>
        <p:nvPicPr>
          <p:cNvPr id="25604" name="Picture 4" descr="https://sun9-71.userapi.com/impg/PPzPMEUwEtK-ciwoZuolSXXAxW9ARy8jWkwylA/-gOLOb0Lqnc.jpg?size=2560x1920&amp;quality=95&amp;sign=254e202627a6044b1095b1715eed4cdf&amp;type=album"/>
          <p:cNvPicPr>
            <a:picLocks noChangeAspect="1" noChangeArrowheads="1"/>
          </p:cNvPicPr>
          <p:nvPr/>
        </p:nvPicPr>
        <p:blipFill>
          <a:blip r:embed="rId4" cstate="print"/>
          <a:srcRect l="7692" t="12820" r="5769" b="17949"/>
          <a:stretch>
            <a:fillRect/>
          </a:stretch>
        </p:blipFill>
        <p:spPr bwMode="auto">
          <a:xfrm>
            <a:off x="6084168" y="4365104"/>
            <a:ext cx="2912324" cy="2016224"/>
          </a:xfrm>
          <a:prstGeom prst="rect">
            <a:avLst/>
          </a:prstGeom>
          <a:noFill/>
        </p:spPr>
      </p:pic>
      <p:pic>
        <p:nvPicPr>
          <p:cNvPr id="25606" name="Picture 6" descr="https://sun9-57.userapi.com/impg/nC5FrVW-iWrJZ2QzzgKPHKRat0U5B0VOPvomDg/C-2g80OIovU.jpg?size=2560x1920&amp;quality=95&amp;sign=719f0c14a195691cc1273e0f83f8b2cf&amp;type=album"/>
          <p:cNvPicPr>
            <a:picLocks noChangeAspect="1" noChangeArrowheads="1"/>
          </p:cNvPicPr>
          <p:nvPr/>
        </p:nvPicPr>
        <p:blipFill>
          <a:blip r:embed="rId5" cstate="print"/>
          <a:srcRect l="7292" t="11112" r="11458" b="6944"/>
          <a:stretch>
            <a:fillRect/>
          </a:stretch>
        </p:blipFill>
        <p:spPr bwMode="auto">
          <a:xfrm>
            <a:off x="539552" y="4328178"/>
            <a:ext cx="2736304" cy="2069768"/>
          </a:xfrm>
          <a:prstGeom prst="rect">
            <a:avLst/>
          </a:prstGeom>
          <a:noFill/>
        </p:spPr>
      </p:pic>
      <p:pic>
        <p:nvPicPr>
          <p:cNvPr id="25608" name="Picture 8" descr="https://sun9-77.userapi.com/impg/9eNsik8Qja2VVTMir27Xjxwba1KHgHXRuzcXEg/qmcvWm8_et0.jpg?size=2560x1920&amp;quality=95&amp;sign=6bb62ae03c145148506f6784092f3989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3" y="4365104"/>
            <a:ext cx="2652803" cy="19896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60232" y="476672"/>
            <a:ext cx="2267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«Рекламный агент»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приобретение товара по выгодной для клиента цене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s1.slide-share.ru/s_slide/55bc085dc3586f9a3f530d28cfa61c34/71ff64bb-38c5-4c04-a2d3-dcf074038a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-152480424_449735289/imag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028" name="Picture 4" descr="https://papik.pro/uploads/posts/2022-01/1643015639_64-papik-pro-p-risunok-na-temu-finansovaya-gramotnost-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7714" y="4941168"/>
            <a:ext cx="1266020" cy="15841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836712"/>
            <a:ext cx="72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общеразвивающая программа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социально-гуманитарной направленности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«Экономь – ка»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основ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экономической компетенции и финансовой грамотности у детей подготовительной группы детского сада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572000" y="2420888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-152480424_449735289/imag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83671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34.userapi.com/impg/6jTf0xeKmz9Cv6oNJr8NLJFAc_ukrWpRV81cKw/Vt1fzRUqsI8.jpg?size=1600x1200&amp;quality=95&amp;sign=6224110cd1f9dfc0530b6d3cea877a7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3840426" cy="2880320"/>
          </a:xfrm>
          <a:prstGeom prst="rect">
            <a:avLst/>
          </a:prstGeom>
          <a:noFill/>
        </p:spPr>
      </p:pic>
      <p:pic>
        <p:nvPicPr>
          <p:cNvPr id="2052" name="Picture 4" descr="https://sun9-20.userapi.com/impg/mkV-sWNOLYlHwoB7TrbosCIQQ3Aw4cjm_IfdBQ/vHchQsNt-7o.jpg?size=1600x1200&amp;quality=95&amp;sign=9720e15d8cbb4913a6a91d813efa053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2808312" cy="2448272"/>
          </a:xfrm>
          <a:prstGeom prst="rect">
            <a:avLst/>
          </a:prstGeom>
          <a:noFill/>
        </p:spPr>
      </p:pic>
      <p:pic>
        <p:nvPicPr>
          <p:cNvPr id="2056" name="Picture 8" descr="https://sun9-27.userapi.com/impg/G4oUHM1rf1oqKemp08ICrjXRbCZVBYbipOjzZg/iRlP8ef0qjc.jpg?size=1200x1600&amp;quality=95&amp;sign=e01eca7b0f2f85e8aa6b224a8bb1046b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645024"/>
            <a:ext cx="2214246" cy="29523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48064" y="332656"/>
            <a:ext cx="35283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Труд.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 труда.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Беседа: «Моя будущая профессия», «Мои добрые дела»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формирование понятия что такое труд, 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представление о пользе труда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заработной плате. </a:t>
            </a: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Нина\Колокольчик\Все фото\Финансовая грамотность\IMG_20220912_1556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5" y="3861048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-152480424_449735289/imag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028" name="Picture 4" descr="https://papik.pro/uploads/posts/2022-01/1643015639_64-papik-pro-p-risunok-na-temu-finansovaya-gramotnost-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7714" y="4941168"/>
            <a:ext cx="1266020" cy="1584176"/>
          </a:xfrm>
          <a:prstGeom prst="rect">
            <a:avLst/>
          </a:prstGeom>
          <a:noFill/>
        </p:spPr>
      </p:pic>
      <p:pic>
        <p:nvPicPr>
          <p:cNvPr id="16386" name="Picture 2" descr="C:\Users\сервис\Desktop\hVxTA7Y5K0Y.jpg"/>
          <p:cNvPicPr>
            <a:picLocks noChangeAspect="1" noChangeArrowheads="1"/>
          </p:cNvPicPr>
          <p:nvPr/>
        </p:nvPicPr>
        <p:blipFill>
          <a:blip r:embed="rId4" cstate="print"/>
          <a:srcRect t="11311" r="13513"/>
          <a:stretch>
            <a:fillRect/>
          </a:stretch>
        </p:blipFill>
        <p:spPr bwMode="auto">
          <a:xfrm>
            <a:off x="755576" y="2908734"/>
            <a:ext cx="2808312" cy="3440494"/>
          </a:xfrm>
          <a:prstGeom prst="rect">
            <a:avLst/>
          </a:prstGeom>
          <a:noFill/>
        </p:spPr>
      </p:pic>
      <p:pic>
        <p:nvPicPr>
          <p:cNvPr id="16388" name="Picture 4" descr="https://sun9-15.userapi.com/impg/R_ODK8aIxDQH8HQ2442BuCypAvk56O6LSoxFAQ/25hxuahBOWM.jpg?size=810x1080&amp;quality=95&amp;sign=36274e15e20586a604135980f6409b1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060848"/>
            <a:ext cx="2448272" cy="3264363"/>
          </a:xfrm>
          <a:prstGeom prst="rect">
            <a:avLst/>
          </a:prstGeom>
          <a:noFill/>
        </p:spPr>
      </p:pic>
      <p:pic>
        <p:nvPicPr>
          <p:cNvPr id="16389" name="Picture 5" descr="D:\Нина\Колокольчик\Все фото\Финансовая грамотность\IMG_20221125_152849.jpg"/>
          <p:cNvPicPr>
            <a:picLocks noChangeAspect="1" noChangeArrowheads="1"/>
          </p:cNvPicPr>
          <p:nvPr/>
        </p:nvPicPr>
        <p:blipFill>
          <a:blip r:embed="rId6" cstate="print"/>
          <a:srcRect l="2706" t="9804" r="13633" b="13725"/>
          <a:stretch>
            <a:fillRect/>
          </a:stretch>
        </p:blipFill>
        <p:spPr bwMode="auto">
          <a:xfrm>
            <a:off x="6300192" y="1124744"/>
            <a:ext cx="2599673" cy="31683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27584" y="76470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понятием 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«деньги», «монета», «банкнота», «пластиковая карта»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-152480424_449735289/imag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8433" name="Picture 1" descr="D:\Нина\Колокольчик\Все фото\Финансовая грамотность\IMG_20221111_152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600400" cy="2700300"/>
          </a:xfrm>
          <a:prstGeom prst="rect">
            <a:avLst/>
          </a:prstGeom>
          <a:noFill/>
        </p:spPr>
      </p:pic>
      <p:pic>
        <p:nvPicPr>
          <p:cNvPr id="18434" name="Picture 2" descr="D:\Нина\Колокольчик\Все фото\Финансовая грамотность\IMG_20221111_152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2"/>
            <a:ext cx="4176464" cy="3132348"/>
          </a:xfrm>
          <a:prstGeom prst="rect">
            <a:avLst/>
          </a:prstGeom>
          <a:noFill/>
        </p:spPr>
      </p:pic>
      <p:pic>
        <p:nvPicPr>
          <p:cNvPr id="18435" name="Picture 3" descr="D:\Нина\Колокольчик\Все фото\Финансовая грамотность\IMG_20221111_153858.jpg"/>
          <p:cNvPicPr>
            <a:picLocks noChangeAspect="1" noChangeArrowheads="1"/>
          </p:cNvPicPr>
          <p:nvPr/>
        </p:nvPicPr>
        <p:blipFill>
          <a:blip r:embed="rId5" cstate="print"/>
          <a:srcRect l="8824" t="5882" r="7353" b="23529"/>
          <a:stretch>
            <a:fillRect/>
          </a:stretch>
        </p:blipFill>
        <p:spPr bwMode="auto">
          <a:xfrm>
            <a:off x="827584" y="404663"/>
            <a:ext cx="4032448" cy="2546809"/>
          </a:xfrm>
          <a:prstGeom prst="rect">
            <a:avLst/>
          </a:prstGeom>
          <a:noFill/>
        </p:spPr>
      </p:pic>
      <p:pic>
        <p:nvPicPr>
          <p:cNvPr id="18436" name="Picture 4" descr="D:\Нина\Колокольчик\Все фото\Финансовая грамотность\IMG_20221111_152531.jpg"/>
          <p:cNvPicPr>
            <a:picLocks noChangeAspect="1" noChangeArrowheads="1"/>
          </p:cNvPicPr>
          <p:nvPr/>
        </p:nvPicPr>
        <p:blipFill>
          <a:blip r:embed="rId6" cstate="print"/>
          <a:srcRect l="26308" t="17780" r="28882" b="16444"/>
          <a:stretch>
            <a:fillRect/>
          </a:stretch>
        </p:blipFill>
        <p:spPr bwMode="auto">
          <a:xfrm>
            <a:off x="1475656" y="3717032"/>
            <a:ext cx="2304256" cy="25368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306896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Встреча с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сотрудником банка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-152480424_449735289/imag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2530" name="Picture 2" descr="D:\Нина\Колокольчик\Все фото\Финансовая грамотность\IMG_20221209_160355.jpg"/>
          <p:cNvPicPr>
            <a:picLocks noChangeAspect="1" noChangeArrowheads="1"/>
          </p:cNvPicPr>
          <p:nvPr/>
        </p:nvPicPr>
        <p:blipFill>
          <a:blip r:embed="rId3" cstate="print"/>
          <a:srcRect l="3944" t="2958" r="11268"/>
          <a:stretch>
            <a:fillRect/>
          </a:stretch>
        </p:blipFill>
        <p:spPr bwMode="auto">
          <a:xfrm>
            <a:off x="6588224" y="332656"/>
            <a:ext cx="1981820" cy="3024336"/>
          </a:xfrm>
          <a:prstGeom prst="rect">
            <a:avLst/>
          </a:prstGeom>
          <a:noFill/>
        </p:spPr>
      </p:pic>
      <p:pic>
        <p:nvPicPr>
          <p:cNvPr id="22532" name="Picture 4" descr="https://sun9-45.userapi.com/impg/Vp50tSmK06iYfdP3HaYS2_EDaroNpl7mgRRHcg/DS0VPahV-u4.jpg?size=1280x960&amp;quality=95&amp;sign=2a5b5c5cda3ef22e18c2af6b4f86f54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8640"/>
            <a:ext cx="4464496" cy="3348374"/>
          </a:xfrm>
          <a:prstGeom prst="rect">
            <a:avLst/>
          </a:prstGeom>
          <a:noFill/>
        </p:spPr>
      </p:pic>
      <p:pic>
        <p:nvPicPr>
          <p:cNvPr id="22536" name="Picture 8" descr="https://sun9-18.userapi.com/impg/R-RnK-7wxN_dONf53Gz8yjTE6IXl0e-8NVAYug/w730y4lXHXk.jpg?size=1280x960&amp;quality=95&amp;sign=f5245d35cb599fc808983c87849c4c97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645024"/>
            <a:ext cx="3624402" cy="27183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40152" y="357301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«Банк»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7" name="Picture 9" descr="C:\Users\сервис\Desktop\1569936344_1-or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509120"/>
            <a:ext cx="2531773" cy="189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-152480424_449735289/imag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028" name="Picture 4" descr="https://papik.pro/uploads/posts/2022-01/1643015639_64-papik-pro-p-risunok-na-temu-finansovaya-gramotnost-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1266020" cy="1584176"/>
          </a:xfrm>
          <a:prstGeom prst="rect">
            <a:avLst/>
          </a:prstGeom>
          <a:noFill/>
        </p:spPr>
      </p:pic>
      <p:pic>
        <p:nvPicPr>
          <p:cNvPr id="21506" name="Picture 2" descr="https://sun9-61.userapi.com/impg/wFzhApr_GrT2VbLAS079cGPrbIToHpHD7PSmNw/CZXRHZadbQg.jpg?size=810x1080&amp;quality=95&amp;sign=2b1a5e63abe3397538b2a51e3d6ccf4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0648"/>
            <a:ext cx="2232248" cy="2976331"/>
          </a:xfrm>
          <a:prstGeom prst="rect">
            <a:avLst/>
          </a:prstGeom>
          <a:noFill/>
        </p:spPr>
      </p:pic>
      <p:pic>
        <p:nvPicPr>
          <p:cNvPr id="21508" name="Picture 4" descr="https://sun9-37.userapi.com/impg/7Cm_hEWql4a4eJFJ3WATLi_GqGSCsbo3cZ6BIA/Pdx0wh1Odzo.jpg?size=808x1080&amp;quality=95&amp;sign=03abb33e6167cf2b744898466111b606&amp;type=album"/>
          <p:cNvPicPr>
            <a:picLocks noChangeAspect="1" noChangeArrowheads="1"/>
          </p:cNvPicPr>
          <p:nvPr/>
        </p:nvPicPr>
        <p:blipFill>
          <a:blip r:embed="rId5" cstate="print"/>
          <a:srcRect l="5569" r="16460" b="12500"/>
          <a:stretch>
            <a:fillRect/>
          </a:stretch>
        </p:blipFill>
        <p:spPr bwMode="auto">
          <a:xfrm>
            <a:off x="4355976" y="188640"/>
            <a:ext cx="2016224" cy="3024336"/>
          </a:xfrm>
          <a:prstGeom prst="rect">
            <a:avLst/>
          </a:prstGeom>
          <a:noFill/>
        </p:spPr>
      </p:pic>
      <p:pic>
        <p:nvPicPr>
          <p:cNvPr id="21510" name="Picture 6" descr="https://sun9-67.userapi.com/impg/SxrG7Stzd_Uh9ZyElP8mSuvTjI9pJ3nxDKTAbg/a02pnHYWYCw.jpg?size=810x1080&amp;quality=95&amp;sign=6d571a750ef5cbb02bb57284ff6c6baf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060848"/>
            <a:ext cx="3168352" cy="4224469"/>
          </a:xfrm>
          <a:prstGeom prst="rect">
            <a:avLst/>
          </a:prstGeom>
          <a:noFill/>
        </p:spPr>
      </p:pic>
      <p:pic>
        <p:nvPicPr>
          <p:cNvPr id="21512" name="Picture 8" descr="https://sun9-48.userapi.com/impg/3s_vGPgiZXGiC_L0RLDyddHy8Ie2xtdUljcHuw/7PhHLsnEDYM.jpg?size=810x1080&amp;quality=95&amp;sign=f32d8fb782250d5bef343cd05b030cf2&amp;type=album"/>
          <p:cNvPicPr>
            <a:picLocks noChangeAspect="1" noChangeArrowheads="1"/>
          </p:cNvPicPr>
          <p:nvPr/>
        </p:nvPicPr>
        <p:blipFill>
          <a:blip r:embed="rId7" cstate="print"/>
          <a:srcRect l="20847" r="16614" b="20088"/>
          <a:stretch>
            <a:fillRect/>
          </a:stretch>
        </p:blipFill>
        <p:spPr bwMode="auto">
          <a:xfrm>
            <a:off x="6804248" y="2996952"/>
            <a:ext cx="1944216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67944" y="3861048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Банкомат -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сейф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компьютером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-152480424_449735289/imag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20481" name="Picture 1" descr="D:\Нина\Колокольчик\Все фото\Финансовая грамотность\IMG_20221209_171415.jpg"/>
          <p:cNvPicPr>
            <a:picLocks noChangeAspect="1" noChangeArrowheads="1"/>
          </p:cNvPicPr>
          <p:nvPr/>
        </p:nvPicPr>
        <p:blipFill>
          <a:blip r:embed="rId3" cstate="print"/>
          <a:srcRect l="5072" t="7609" r="3625" b="16306"/>
          <a:stretch>
            <a:fillRect/>
          </a:stretch>
        </p:blipFill>
        <p:spPr bwMode="auto">
          <a:xfrm>
            <a:off x="3419872" y="3356992"/>
            <a:ext cx="2462674" cy="2736304"/>
          </a:xfrm>
          <a:prstGeom prst="rect">
            <a:avLst/>
          </a:prstGeom>
          <a:noFill/>
        </p:spPr>
      </p:pic>
      <p:pic>
        <p:nvPicPr>
          <p:cNvPr id="20482" name="Picture 2" descr="D:\Нина\Колокольчик\Все фото\Финансовая грамотность\IMG_20221209_165025.jpg"/>
          <p:cNvPicPr>
            <a:picLocks noChangeAspect="1" noChangeArrowheads="1"/>
          </p:cNvPicPr>
          <p:nvPr/>
        </p:nvPicPr>
        <p:blipFill>
          <a:blip r:embed="rId4" cstate="print"/>
          <a:srcRect t="17157" r="15360"/>
          <a:stretch>
            <a:fillRect/>
          </a:stretch>
        </p:blipFill>
        <p:spPr bwMode="auto">
          <a:xfrm>
            <a:off x="611560" y="2996952"/>
            <a:ext cx="2664296" cy="3477005"/>
          </a:xfrm>
          <a:prstGeom prst="rect">
            <a:avLst/>
          </a:prstGeom>
          <a:noFill/>
        </p:spPr>
      </p:pic>
      <p:pic>
        <p:nvPicPr>
          <p:cNvPr id="20483" name="Picture 3" descr="D:\Нина\Колокольчик\Все фото\Финансовая грамотность\IMG_20221209_1649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48680"/>
            <a:ext cx="2712301" cy="2034226"/>
          </a:xfrm>
          <a:prstGeom prst="rect">
            <a:avLst/>
          </a:prstGeom>
          <a:noFill/>
        </p:spPr>
      </p:pic>
      <p:pic>
        <p:nvPicPr>
          <p:cNvPr id="20485" name="Picture 5" descr="https://sun9-54.userapi.com/impg/vdwsXK14AQWEqZDZrJP_1rNSN8UWp8bvRWzliQ/c81vGHzU6Wg.jpg?size=810x1080&amp;quality=95&amp;sign=654ff5e4e8bfcb3d09c49f37bc6ee93d&amp;type=album"/>
          <p:cNvPicPr>
            <a:picLocks noChangeAspect="1" noChangeArrowheads="1"/>
          </p:cNvPicPr>
          <p:nvPr/>
        </p:nvPicPr>
        <p:blipFill>
          <a:blip r:embed="rId6" cstate="print"/>
          <a:srcRect l="6061" t="18182"/>
          <a:stretch>
            <a:fillRect/>
          </a:stretch>
        </p:blipFill>
        <p:spPr bwMode="auto">
          <a:xfrm>
            <a:off x="6112172" y="3068960"/>
            <a:ext cx="2852316" cy="3312368"/>
          </a:xfrm>
          <a:prstGeom prst="rect">
            <a:avLst/>
          </a:prstGeom>
          <a:noFill/>
        </p:spPr>
      </p:pic>
      <p:pic>
        <p:nvPicPr>
          <p:cNvPr id="20489" name="Picture 9" descr="https://sun9-10.userapi.com/impg/AUchPc0wTzJge2bj-iVmfMqQPAaynLorMbhODg/g75JdghS6eY.jpg?size=1280x960&amp;quality=95&amp;sign=d73657c7dac4463f97ce96c8846622d9&amp;type=album"/>
          <p:cNvPicPr>
            <a:picLocks noChangeAspect="1" noChangeArrowheads="1"/>
          </p:cNvPicPr>
          <p:nvPr/>
        </p:nvPicPr>
        <p:blipFill>
          <a:blip r:embed="rId7" cstate="print"/>
          <a:srcRect l="5556" t="7407" r="5555"/>
          <a:stretch>
            <a:fillRect/>
          </a:stretch>
        </p:blipFill>
        <p:spPr bwMode="auto">
          <a:xfrm>
            <a:off x="3419872" y="188640"/>
            <a:ext cx="2664296" cy="2081481"/>
          </a:xfrm>
          <a:prstGeom prst="rect">
            <a:avLst/>
          </a:prstGeom>
          <a:noFill/>
        </p:spPr>
      </p:pic>
      <p:pic>
        <p:nvPicPr>
          <p:cNvPr id="20491" name="Picture 11" descr="https://sun9-54.userapi.com/impg/Kj9qBIf-aSsAXqoUP5p7uSIHy0YYIf8vdEWCtA/R6IxRRMS7Jc.jpg?size=1280x960&amp;quality=95&amp;sign=d8b841f25c925f6722b8136c27ed8185&amp;type=album"/>
          <p:cNvPicPr>
            <a:picLocks noChangeAspect="1" noChangeArrowheads="1"/>
          </p:cNvPicPr>
          <p:nvPr/>
        </p:nvPicPr>
        <p:blipFill>
          <a:blip r:embed="rId8" cstate="print"/>
          <a:srcRect l="11538" t="11538" r="4808" b="7692"/>
          <a:stretch>
            <a:fillRect/>
          </a:stretch>
        </p:blipFill>
        <p:spPr bwMode="auto">
          <a:xfrm>
            <a:off x="467544" y="548680"/>
            <a:ext cx="2784309" cy="20162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03848" y="2492896"/>
            <a:ext cx="3109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Сюжетно – ролевая игра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«Я работаю в банке»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-152480424_449735289/imag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83671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sun9-75.userapi.com/impg/d8jJosMiVwZPutG-WUDbMB4r5SE1NSFQAOyymQ/QGK797i-Ac8.jpg?size=2560x1920&amp;quality=95&amp;sign=b5bbbea7c8ba29e85db8e0c75ba5789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3744416" cy="2808312"/>
          </a:xfrm>
          <a:prstGeom prst="rect">
            <a:avLst/>
          </a:prstGeom>
          <a:noFill/>
        </p:spPr>
      </p:pic>
      <p:pic>
        <p:nvPicPr>
          <p:cNvPr id="3" name="Picture 4" descr="https://sun9-45.userapi.com/impg/iKCYhx462Xeh-XUixK0vtEi7_LEk6jk2MyfhJA/YcTWrJvButw.jpg?size=2560x1920&amp;quality=95&amp;sign=87a9317e3579335a0e6766bcc4243f71&amp;type=album"/>
          <p:cNvPicPr>
            <a:picLocks noChangeAspect="1" noChangeArrowheads="1"/>
          </p:cNvPicPr>
          <p:nvPr/>
        </p:nvPicPr>
        <p:blipFill>
          <a:blip r:embed="rId4" cstate="print"/>
          <a:srcRect l="39764" t="31509" r="14953" b="27925"/>
          <a:stretch>
            <a:fillRect/>
          </a:stretch>
        </p:blipFill>
        <p:spPr bwMode="auto">
          <a:xfrm>
            <a:off x="4067944" y="2348880"/>
            <a:ext cx="4608512" cy="3096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8024" y="54868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Мини-спектакль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«Желания Волчонка Зубастика»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сервис\Desktop\-rappvqFi0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6672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204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сервис</dc:creator>
  <cp:lastModifiedBy>сервис</cp:lastModifiedBy>
  <cp:revision>43</cp:revision>
  <dcterms:created xsi:type="dcterms:W3CDTF">2022-12-10T15:12:01Z</dcterms:created>
  <dcterms:modified xsi:type="dcterms:W3CDTF">2023-11-13T14:44:10Z</dcterms:modified>
</cp:coreProperties>
</file>