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60649"/>
            <a:ext cx="7690048" cy="2376264"/>
          </a:xfrm>
        </p:spPr>
        <p:txBody>
          <a:bodyPr/>
          <a:lstStyle/>
          <a:p>
            <a:r>
              <a:rPr lang="ru-RU" dirty="0"/>
              <a:t>«День Победы – память вечная»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754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48681"/>
            <a:ext cx="7315200" cy="4680520"/>
          </a:xfrm>
        </p:spPr>
        <p:txBody>
          <a:bodyPr>
            <a:normAutofit/>
          </a:bodyPr>
          <a:lstStyle/>
          <a:p>
            <a:r>
              <a:rPr lang="ru-RU" sz="4800" dirty="0" smtClean="0"/>
              <a:t>«Вот </a:t>
            </a:r>
            <a:r>
              <a:rPr lang="ru-RU" sz="4800" dirty="0"/>
              <a:t>солдаты идут» 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муз</a:t>
            </a:r>
            <a:r>
              <a:rPr lang="ru-RU" sz="4800" dirty="0"/>
              <a:t>. К. Молчанова, 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сл</a:t>
            </a:r>
            <a:r>
              <a:rPr lang="ru-RU" sz="4800" dirty="0"/>
              <a:t>. </a:t>
            </a:r>
            <a:r>
              <a:rPr lang="ru-RU" sz="4800" dirty="0" err="1"/>
              <a:t>М.Львовского</a:t>
            </a:r>
            <a:r>
              <a:rPr lang="ru-RU" sz="4800" dirty="0"/>
              <a:t> 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в </a:t>
            </a:r>
            <a:r>
              <a:rPr lang="ru-RU" sz="4800" dirty="0"/>
              <a:t>исполнении Д. Хворостовского.</a:t>
            </a:r>
          </a:p>
        </p:txBody>
      </p:sp>
    </p:spTree>
    <p:extLst>
      <p:ext uri="{BB962C8B-B14F-4D97-AF65-F5344CB8AC3E}">
        <p14:creationId xmlns:p14="http://schemas.microsoft.com/office/powerpoint/2010/main" val="329994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544715"/>
            <a:ext cx="7546032" cy="4116533"/>
          </a:xfrm>
        </p:spPr>
        <p:txBody>
          <a:bodyPr>
            <a:normAutofit/>
          </a:bodyPr>
          <a:lstStyle/>
          <a:p>
            <a:r>
              <a:rPr lang="ru-RU" sz="4800" dirty="0"/>
              <a:t>«Знаю я, что победа уж скоро» муз. К. Молчанова, </a:t>
            </a:r>
            <a:r>
              <a:rPr lang="ru-RU" sz="4800" dirty="0" err="1"/>
              <a:t>сл.Е</a:t>
            </a:r>
            <a:r>
              <a:rPr lang="ru-RU" sz="4800" dirty="0"/>
              <a:t>. </a:t>
            </a:r>
            <a:r>
              <a:rPr lang="ru-RU" sz="4800" dirty="0" err="1"/>
              <a:t>Долматовский</a:t>
            </a:r>
            <a:r>
              <a:rPr lang="ru-RU" sz="4800" dirty="0"/>
              <a:t>, исп. из к/ф «Армия Трясогузки»). </a:t>
            </a:r>
          </a:p>
        </p:txBody>
      </p:sp>
    </p:spTree>
    <p:extLst>
      <p:ext uri="{BB962C8B-B14F-4D97-AF65-F5344CB8AC3E}">
        <p14:creationId xmlns:p14="http://schemas.microsoft.com/office/powerpoint/2010/main" val="112442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052737"/>
            <a:ext cx="8712968" cy="4464496"/>
          </a:xfrm>
        </p:spPr>
        <p:txBody>
          <a:bodyPr>
            <a:noAutofit/>
          </a:bodyPr>
          <a:lstStyle/>
          <a:p>
            <a:r>
              <a:rPr lang="ru-RU" sz="6600" dirty="0" smtClean="0"/>
              <a:t>«Вальс</a:t>
            </a:r>
            <a:r>
              <a:rPr lang="ru-RU" sz="6600" dirty="0"/>
              <a:t>» из к/ф </a:t>
            </a:r>
            <a:r>
              <a:rPr lang="ru-RU" sz="6600" dirty="0" smtClean="0"/>
              <a:t/>
            </a:r>
            <a:br>
              <a:rPr lang="ru-RU" sz="6600" dirty="0" smtClean="0"/>
            </a:br>
            <a:r>
              <a:rPr lang="ru-RU" sz="6600" dirty="0" smtClean="0"/>
              <a:t>«</a:t>
            </a:r>
            <a:r>
              <a:rPr lang="ru-RU" sz="6600" dirty="0"/>
              <a:t>А зори здесь тихие</a:t>
            </a:r>
            <a:r>
              <a:rPr lang="ru-RU" sz="6600" dirty="0" smtClean="0"/>
              <a:t>» муз. К. Молчанова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152253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"/>
            <a:ext cx="6402154" cy="6788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65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41368"/>
          </a:xfrm>
        </p:spPr>
        <p:txBody>
          <a:bodyPr>
            <a:noAutofit/>
          </a:bodyPr>
          <a:lstStyle/>
          <a:p>
            <a:r>
              <a:rPr lang="ru-RU" sz="2300" dirty="0"/>
              <a:t>Текст песни Суханов - А зори тут тихие Снова идет ночь над горами сонными</a:t>
            </a:r>
            <a:br>
              <a:rPr lang="ru-RU" sz="2300" dirty="0"/>
            </a:br>
            <a:r>
              <a:rPr lang="ru-RU" sz="2300" dirty="0"/>
              <a:t>СНОВА ИДЁТ...</a:t>
            </a:r>
            <a:br>
              <a:rPr lang="ru-RU" sz="2300" dirty="0"/>
            </a:br>
            <a:r>
              <a:rPr lang="ru-RU" sz="2300" dirty="0"/>
              <a:t>из к/ф "А зори здесь тихие"</a:t>
            </a:r>
            <a:br>
              <a:rPr lang="ru-RU" sz="2300" dirty="0"/>
            </a:br>
            <a:r>
              <a:rPr lang="ru-RU" sz="2300" dirty="0"/>
              <a:t>1</a:t>
            </a:r>
            <a:br>
              <a:rPr lang="ru-RU" sz="2300" dirty="0"/>
            </a:br>
            <a:r>
              <a:rPr lang="ru-RU" sz="2300" dirty="0"/>
              <a:t>Снова идёт ночь над полями сонными,</a:t>
            </a:r>
            <a:br>
              <a:rPr lang="ru-RU" sz="2300" dirty="0"/>
            </a:br>
            <a:r>
              <a:rPr lang="ru-RU" sz="2300" dirty="0"/>
              <a:t>В дымке костра светят глаза ребят.</a:t>
            </a:r>
            <a:br>
              <a:rPr lang="ru-RU" sz="2300" dirty="0"/>
            </a:br>
            <a:r>
              <a:rPr lang="ru-RU" sz="2300" dirty="0"/>
              <a:t>Ветер затих вместе с последней песнею,</a:t>
            </a:r>
            <a:br>
              <a:rPr lang="ru-RU" sz="2300" dirty="0"/>
            </a:br>
            <a:r>
              <a:rPr lang="ru-RU" sz="2300" dirty="0"/>
              <a:t>Видно ушёл где-то искать тебя.</a:t>
            </a:r>
            <a:br>
              <a:rPr lang="ru-RU" sz="2300" dirty="0"/>
            </a:br>
            <a:r>
              <a:rPr lang="ru-RU" sz="2300" dirty="0"/>
              <a:t>2</a:t>
            </a:r>
            <a:br>
              <a:rPr lang="ru-RU" sz="2300" dirty="0"/>
            </a:br>
            <a:r>
              <a:rPr lang="ru-RU" sz="2300" dirty="0" smtClean="0"/>
              <a:t>Вот </a:t>
            </a:r>
            <a:r>
              <a:rPr lang="ru-RU" sz="2300" dirty="0"/>
              <a:t>бы им всем вдруг забрести нечаянно,</a:t>
            </a:r>
            <a:br>
              <a:rPr lang="ru-RU" sz="2300" dirty="0"/>
            </a:br>
            <a:r>
              <a:rPr lang="ru-RU" sz="2300" dirty="0"/>
              <a:t>В эти края, где ледники шумят.</a:t>
            </a:r>
            <a:br>
              <a:rPr lang="ru-RU" sz="2300" dirty="0"/>
            </a:br>
            <a:r>
              <a:rPr lang="ru-RU" sz="2300" dirty="0"/>
              <a:t>В разных краях много друзей встречаю я,</a:t>
            </a:r>
            <a:br>
              <a:rPr lang="ru-RU" sz="2300" dirty="0"/>
            </a:br>
            <a:r>
              <a:rPr lang="ru-RU" sz="2300" dirty="0"/>
              <a:t>Но почему нет среди них тебя.</a:t>
            </a:r>
            <a:br>
              <a:rPr lang="ru-RU" sz="2300" dirty="0"/>
            </a:br>
            <a:r>
              <a:rPr lang="ru-RU" sz="2300" dirty="0"/>
              <a:t>3</a:t>
            </a:r>
            <a:br>
              <a:rPr lang="ru-RU" sz="2300" dirty="0"/>
            </a:br>
            <a:r>
              <a:rPr lang="ru-RU" sz="2300" dirty="0"/>
              <a:t>Буду искать, буду в пути надеяться,</a:t>
            </a:r>
            <a:br>
              <a:rPr lang="ru-RU" sz="2300" dirty="0"/>
            </a:br>
            <a:r>
              <a:rPr lang="ru-RU" sz="2300" dirty="0"/>
              <a:t>Пусть сотни лет вслед за тобой пройду.</a:t>
            </a:r>
            <a:br>
              <a:rPr lang="ru-RU" sz="2300" dirty="0"/>
            </a:br>
            <a:r>
              <a:rPr lang="ru-RU" sz="2300" dirty="0"/>
              <a:t>Буду искать, мне ведь немного верится,</a:t>
            </a:r>
            <a:br>
              <a:rPr lang="ru-RU" sz="2300" dirty="0"/>
            </a:br>
            <a:r>
              <a:rPr lang="ru-RU" sz="2300" dirty="0"/>
              <a:t>Что я тебя в дальних краях найду.</a:t>
            </a:r>
          </a:p>
        </p:txBody>
      </p:sp>
    </p:spTree>
    <p:extLst>
      <p:ext uri="{BB962C8B-B14F-4D97-AF65-F5344CB8AC3E}">
        <p14:creationId xmlns:p14="http://schemas.microsoft.com/office/powerpoint/2010/main" val="76301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3"/>
            <a:ext cx="8640960" cy="4248471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Пусть </a:t>
            </a:r>
            <a:r>
              <a:rPr lang="ru-RU" sz="4800" dirty="0"/>
              <a:t>всегда будет Солнце! Пусть всегда будет </a:t>
            </a:r>
            <a:r>
              <a:rPr lang="ru-RU" sz="4800" dirty="0" smtClean="0"/>
              <a:t>небо!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01709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ерспектива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ерспектив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5</TotalTime>
  <Words>68</Words>
  <Application>Microsoft Office PowerPoint</Application>
  <PresentationFormat>Экран (4:3)</PresentationFormat>
  <Paragraphs>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Перспектива</vt:lpstr>
      <vt:lpstr>«День Победы – память вечная» </vt:lpstr>
      <vt:lpstr>«Вот солдаты идут»  муз. К. Молчанова,  сл. М.Львовского  в исполнении Д. Хворостовского.</vt:lpstr>
      <vt:lpstr>«Знаю я, что победа уж скоро» муз. К. Молчанова, сл.Е. Долматовский, исп. из к/ф «Армия Трясогузки»). </vt:lpstr>
      <vt:lpstr>«Вальс» из к/ф  «А зори здесь тихие» муз. К. Молчанова</vt:lpstr>
      <vt:lpstr>Презентация PowerPoint</vt:lpstr>
      <vt:lpstr>Текст песни Суханов - А зори тут тихие Снова идет ночь над горами сонными СНОВА ИДЁТ... из к/ф "А зори здесь тихие" 1 Снова идёт ночь над полями сонными, В дымке костра светят глаза ребят. Ветер затих вместе с последней песнею, Видно ушёл где-то искать тебя. 2 Вот бы им всем вдруг забрести нечаянно, В эти края, где ледники шумят. В разных краях много друзей встречаю я, Но почему нет среди них тебя. 3 Буду искать, буду в пути надеяться, Пусть сотни лет вслед за тобой пройду. Буду искать, мне ведь немного верится, Что я тебя в дальних краях найду.</vt:lpstr>
      <vt:lpstr>Пусть всегда будет Солнце! Пусть всегда будет небо!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«День Победы – память вечная» </dc:title>
  <dc:creator>Первый</dc:creator>
  <cp:lastModifiedBy>Первый</cp:lastModifiedBy>
  <cp:revision>2</cp:revision>
  <dcterms:created xsi:type="dcterms:W3CDTF">2019-11-19T16:55:54Z</dcterms:created>
  <dcterms:modified xsi:type="dcterms:W3CDTF">2019-11-19T17:21:20Z</dcterms:modified>
</cp:coreProperties>
</file>