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5" r:id="rId4"/>
    <p:sldId id="258" r:id="rId5"/>
    <p:sldId id="261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4" r:id="rId19"/>
    <p:sldId id="272" r:id="rId20"/>
    <p:sldId id="27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F288C-DAAA-45D6-92C5-F304B286512A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D72C-A56E-4427-95ED-4082C9160D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4936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F288C-DAAA-45D6-92C5-F304B286512A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D72C-A56E-4427-95ED-4082C9160D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0636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F288C-DAAA-45D6-92C5-F304B286512A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D72C-A56E-4427-95ED-4082C9160D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9647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F288C-DAAA-45D6-92C5-F304B286512A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D72C-A56E-4427-95ED-4082C9160D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048572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F288C-DAAA-45D6-92C5-F304B286512A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D72C-A56E-4427-95ED-4082C9160D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9821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F288C-DAAA-45D6-92C5-F304B286512A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D72C-A56E-4427-95ED-4082C9160D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5894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F288C-DAAA-45D6-92C5-F304B286512A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D72C-A56E-4427-95ED-4082C9160D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2906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F288C-DAAA-45D6-92C5-F304B286512A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D72C-A56E-4427-95ED-4082C9160D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20394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F288C-DAAA-45D6-92C5-F304B286512A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D72C-A56E-4427-95ED-4082C9160D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9626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F288C-DAAA-45D6-92C5-F304B286512A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D72C-A56E-4427-95ED-4082C9160D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889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F288C-DAAA-45D6-92C5-F304B286512A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D72C-A56E-4427-95ED-4082C9160D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3774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F288C-DAAA-45D6-92C5-F304B286512A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D72C-A56E-4427-95ED-4082C9160D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2504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F288C-DAAA-45D6-92C5-F304B286512A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D72C-A56E-4427-95ED-4082C9160D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7423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F288C-DAAA-45D6-92C5-F304B286512A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D72C-A56E-4427-95ED-4082C9160D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6365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F288C-DAAA-45D6-92C5-F304B286512A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D72C-A56E-4427-95ED-4082C9160D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8400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F288C-DAAA-45D6-92C5-F304B286512A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D72C-A56E-4427-95ED-4082C9160D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4815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F288C-DAAA-45D6-92C5-F304B286512A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D72C-A56E-4427-95ED-4082C9160D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0002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2DF288C-DAAA-45D6-92C5-F304B286512A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0D72C-A56E-4427-95ED-4082C9160D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3933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videoplayback%20(18).mp4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0350" y="280987"/>
            <a:ext cx="11755438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6460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452718"/>
            <a:ext cx="8946541" cy="57956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«Пятачок ужасно спешил, чтобы поспеть к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Иа-Иа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раньше Пуха. Он  так спешил и так  задумался о том, как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Иа-Иа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обрадуется подарку, что совсем не глядел себе под ноги… И вдруг его нога попала в мышиную норку, и бедный Пятачок полетел носом вниз».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41016" y="3723577"/>
            <a:ext cx="3817674" cy="289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0605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№3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2981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3826" y="155972"/>
            <a:ext cx="8936037" cy="6702028"/>
          </a:xfrm>
        </p:spPr>
      </p:pic>
    </p:spTree>
    <p:extLst>
      <p:ext uri="{BB962C8B-B14F-4D97-AF65-F5344CB8AC3E}">
        <p14:creationId xmlns:p14="http://schemas.microsoft.com/office/powerpoint/2010/main" xmlns="" val="2684240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Головоломка №1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8769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№1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3" y="1357314"/>
            <a:ext cx="5997576" cy="489108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«Кристофер Робин вдруг отпустил веревочку, и Винни Пух плавно взлетел в небо и остановился там – как раз напротив верхушки пчелиного дерева, только немного в стороне».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0889" y="1980823"/>
            <a:ext cx="4694635" cy="356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4339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№2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728788"/>
            <a:ext cx="8946541" cy="45196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«…Друзья встали, но Пятачок сразу же снова сел, потому что он не знал, какой сильный ветер»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0855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Самостоятельная работа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45478044"/>
              </p:ext>
            </p:extLst>
          </p:nvPr>
        </p:nvGraphicFramePr>
        <p:xfrm>
          <a:off x="646111" y="1371602"/>
          <a:ext cx="10755313" cy="5000625"/>
        </p:xfrm>
        <a:graphic>
          <a:graphicData uri="http://schemas.openxmlformats.org/drawingml/2006/table">
            <a:tbl>
              <a:tblPr firstRow="1" firstCol="1" bandRow="1"/>
              <a:tblGrid>
                <a:gridCol w="8847004">
                  <a:extLst>
                    <a:ext uri="{9D8B030D-6E8A-4147-A177-3AD203B41FA5}">
                      <a16:colId xmlns="" xmlns:a16="http://schemas.microsoft.com/office/drawing/2014/main" val="1273955167"/>
                    </a:ext>
                  </a:extLst>
                </a:gridCol>
                <a:gridCol w="1908309">
                  <a:extLst>
                    <a:ext uri="{9D8B030D-6E8A-4147-A177-3AD203B41FA5}">
                      <a16:colId xmlns="" xmlns:a16="http://schemas.microsoft.com/office/drawing/2014/main" val="1659763223"/>
                    </a:ext>
                  </a:extLst>
                </a:gridCol>
              </a:tblGrid>
              <a:tr h="5556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предложение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+/-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46560738"/>
                  </a:ext>
                </a:extLst>
              </a:tr>
              <a:tr h="5556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 увеличении давления при надувании шарик не лопнет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13766821"/>
                  </a:ext>
                </a:extLst>
              </a:tr>
              <a:tr h="5556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Закон всемирного тяготения открыл Ньютон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25422521"/>
                  </a:ext>
                </a:extLst>
              </a:tr>
              <a:tr h="5556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 погружении в воду камень всплывет, а шишка утонет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97025291"/>
                  </a:ext>
                </a:extLst>
              </a:tr>
              <a:tr h="5556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Существует закон Архимеда о давлении в жидкости и газе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86753055"/>
                  </a:ext>
                </a:extLst>
              </a:tr>
              <a:tr h="5556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Когда дует сильный ветер, нам легко идти.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87339371"/>
                  </a:ext>
                </a:extLst>
              </a:tr>
              <a:tr h="5556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Запнувшись, мы падаем вниз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72888052"/>
                  </a:ext>
                </a:extLst>
              </a:tr>
              <a:tr h="5556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Существует закон Паскаля о весе тела, погруженного в жидкость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5692749"/>
                  </a:ext>
                </a:extLst>
              </a:tr>
              <a:tr h="5556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произведениях литературы физика не встречается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659208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844735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Проверь одноклассника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3312" y="1657351"/>
            <a:ext cx="4396339" cy="4598988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ru-RU" sz="3200" b="1" dirty="0" smtClean="0"/>
              <a:t>-</a:t>
            </a:r>
          </a:p>
          <a:p>
            <a:pPr marL="457200" indent="-457200">
              <a:buAutoNum type="arabicPeriod"/>
            </a:pPr>
            <a:r>
              <a:rPr lang="ru-RU" sz="3200" b="1" dirty="0" smtClean="0"/>
              <a:t>+</a:t>
            </a:r>
          </a:p>
          <a:p>
            <a:pPr marL="457200" indent="-457200">
              <a:buAutoNum type="arabicPeriod"/>
            </a:pPr>
            <a:r>
              <a:rPr lang="ru-RU" sz="3200" b="1" dirty="0" smtClean="0"/>
              <a:t>-</a:t>
            </a:r>
          </a:p>
          <a:p>
            <a:pPr marL="457200" indent="-457200">
              <a:buAutoNum type="arabicPeriod"/>
            </a:pPr>
            <a:r>
              <a:rPr lang="ru-RU" sz="3200" b="1" dirty="0" smtClean="0"/>
              <a:t>-</a:t>
            </a:r>
          </a:p>
          <a:p>
            <a:pPr marL="457200" indent="-457200">
              <a:buAutoNum type="arabicPeriod"/>
            </a:pPr>
            <a:r>
              <a:rPr lang="ru-RU" sz="3200" b="1" dirty="0" smtClean="0"/>
              <a:t>-</a:t>
            </a:r>
          </a:p>
          <a:p>
            <a:pPr marL="457200" indent="-457200">
              <a:buAutoNum type="arabicPeriod"/>
            </a:pPr>
            <a:r>
              <a:rPr lang="ru-RU" sz="3200" b="1" dirty="0" smtClean="0"/>
              <a:t>+</a:t>
            </a:r>
          </a:p>
          <a:p>
            <a:pPr marL="457200" indent="-457200">
              <a:buAutoNum type="arabicPeriod"/>
            </a:pPr>
            <a:r>
              <a:rPr lang="ru-RU" sz="3200" b="1" dirty="0" smtClean="0"/>
              <a:t>-</a:t>
            </a:r>
          </a:p>
          <a:p>
            <a:pPr marL="457200" indent="-457200">
              <a:buAutoNum type="arabicPeriod"/>
            </a:pPr>
            <a:r>
              <a:rPr lang="ru-RU" sz="3200" b="1" dirty="0"/>
              <a:t>-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Отметка: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4-5 правильных ответов – «3»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6-7 правильных ответов – «4»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правильных ответов – «5»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07977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6212" y="0"/>
            <a:ext cx="8826500" cy="6631386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660069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0350" y="280987"/>
            <a:ext cx="11755438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8889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6000" b="1" dirty="0" smtClean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ru-RU" sz="6000" b="1" dirty="0" smtClean="0">
                <a:latin typeface="Arial Black" panose="020B0A04020102020204" pitchFamily="34" charset="0"/>
                <a:hlinkClick r:id="rId2" action="ppaction://hlinkfile"/>
              </a:rPr>
              <a:t>Мультфильм</a:t>
            </a:r>
            <a:endParaRPr lang="ru-RU" sz="60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63182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46111" y="1943099"/>
            <a:ext cx="9404723" cy="2157413"/>
          </a:xfrm>
        </p:spPr>
        <p:txBody>
          <a:bodyPr/>
          <a:lstStyle/>
          <a:p>
            <a:pPr algn="ctr"/>
            <a:r>
              <a:rPr lang="ru-RU" sz="5400" b="1" dirty="0" smtClean="0"/>
              <a:t>До новых встреч!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xmlns="" val="2143749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673530" cy="1400530"/>
          </a:xfrm>
        </p:spPr>
        <p:txBody>
          <a:bodyPr/>
          <a:lstStyle/>
          <a:p>
            <a:endParaRPr lang="ru-RU" i="1" dirty="0"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571500"/>
            <a:ext cx="8946541" cy="56768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«Ну вот, перед вами Винни Пух.</a:t>
            </a:r>
          </a:p>
          <a:p>
            <a:pPr marL="0" indent="0">
              <a:buNone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вместе с Кристофером Робином стали надувать шар, держа его вдвоем за веревочку. И когда шар раздулся так, что казалось, вот-вот лопнет»…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62382" y="3812479"/>
            <a:ext cx="3367681" cy="255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3968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№1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1293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9576" y="0"/>
            <a:ext cx="9064625" cy="6798469"/>
          </a:xfrm>
        </p:spPr>
      </p:pic>
    </p:spTree>
    <p:extLst>
      <p:ext uri="{BB962C8B-B14F-4D97-AF65-F5344CB8AC3E}">
        <p14:creationId xmlns:p14="http://schemas.microsoft.com/office/powerpoint/2010/main" xmlns="" val="3097312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452718"/>
            <a:ext cx="8946541" cy="57956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«Тем временем Винни как раз подошел к мосту. И так как он не смотрел себе под ноги, он споткнулся, шишка выскользнула из его лап и упала в воду.</a:t>
            </a:r>
          </a:p>
          <a:p>
            <a:pPr marL="0" indent="0">
              <a:buNone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Обидно!- сказал Пух, глядя, как шишка медленно проплывает в сторону моста».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41139" y="4949020"/>
            <a:ext cx="2331774" cy="176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6312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№2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1749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6664" y="138112"/>
            <a:ext cx="9885733" cy="6573441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0225" y="3424831"/>
            <a:ext cx="3414713" cy="26187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7275" y="110802"/>
            <a:ext cx="11050582" cy="64872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93774" y="1455133"/>
            <a:ext cx="5571451" cy="427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30249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44</TotalTime>
  <Words>308</Words>
  <Application>Microsoft Office PowerPoint</Application>
  <PresentationFormat>Произвольный</PresentationFormat>
  <Paragraphs>48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Ион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Пример №1</vt:lpstr>
      <vt:lpstr>Пример №2</vt:lpstr>
      <vt:lpstr>Самостоятельная работа</vt:lpstr>
      <vt:lpstr>Проверь одноклассника</vt:lpstr>
      <vt:lpstr>Слайд 18</vt:lpstr>
      <vt:lpstr>Слайд 19</vt:lpstr>
      <vt:lpstr>До новых встреч!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Galina</cp:lastModifiedBy>
  <cp:revision>9</cp:revision>
  <dcterms:created xsi:type="dcterms:W3CDTF">2022-10-18T12:16:14Z</dcterms:created>
  <dcterms:modified xsi:type="dcterms:W3CDTF">2022-10-20T13:17:31Z</dcterms:modified>
</cp:coreProperties>
</file>