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57" r:id="rId3"/>
    <p:sldId id="256" r:id="rId4"/>
    <p:sldId id="260" r:id="rId5"/>
    <p:sldId id="258" r:id="rId6"/>
    <p:sldId id="263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352928" cy="4552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lnSpc>
                <a:spcPct val="115000"/>
              </a:lnSpc>
              <a:spcAft>
                <a:spcPts val="1000"/>
              </a:spcAft>
            </a:pPr>
            <a:r>
              <a:rPr lang="ru-RU" sz="6000" b="1" dirty="0" smtClean="0">
                <a:solidFill>
                  <a:srgbClr val="FFC000"/>
                </a:solidFill>
                <a:latin typeface="Monotype Corsiva"/>
                <a:ea typeface="Calibri"/>
                <a:cs typeface="Times New Roman"/>
              </a:rPr>
              <a:t>« </a:t>
            </a:r>
            <a:r>
              <a:rPr lang="ru-RU" sz="4800" b="1" dirty="0" smtClean="0">
                <a:solidFill>
                  <a:srgbClr val="FFC000"/>
                </a:solidFill>
                <a:latin typeface="Monotype Corsiva"/>
                <a:ea typeface="Calibri"/>
                <a:cs typeface="Times New Roman"/>
              </a:rPr>
              <a:t>Если бы мы располагали фантастикой, как располагаем логикой,</a:t>
            </a:r>
            <a:br>
              <a:rPr lang="ru-RU" sz="4800" b="1" dirty="0" smtClean="0">
                <a:solidFill>
                  <a:srgbClr val="FFC000"/>
                </a:solidFill>
                <a:latin typeface="Monotype Corsiva"/>
                <a:ea typeface="Calibri"/>
                <a:cs typeface="Times New Roman"/>
              </a:rPr>
            </a:br>
            <a:r>
              <a:rPr lang="ru-RU" sz="4800" b="1" dirty="0" smtClean="0">
                <a:solidFill>
                  <a:srgbClr val="FFC000"/>
                </a:solidFill>
                <a:latin typeface="Monotype Corsiva"/>
                <a:ea typeface="Calibri"/>
                <a:cs typeface="Times New Roman"/>
              </a:rPr>
              <a:t>было бы открыто </a:t>
            </a:r>
            <a:r>
              <a:rPr lang="ru-RU" sz="4800" b="1" smtClean="0">
                <a:solidFill>
                  <a:srgbClr val="FFC000"/>
                </a:solidFill>
                <a:latin typeface="Monotype Corsiva"/>
                <a:ea typeface="Calibri"/>
                <a:cs typeface="Times New Roman"/>
              </a:rPr>
              <a:t>искусство придумывания»</a:t>
            </a:r>
            <a:endParaRPr lang="ru-RU" sz="3200" dirty="0">
              <a:solidFill>
                <a:srgbClr val="FFC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5030846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>
                <a:solidFill>
                  <a:srgbClr val="C00000"/>
                </a:solidFill>
                <a:latin typeface="Times New Roman"/>
                <a:ea typeface="Times New Roman"/>
              </a:rPr>
              <a:t>Джанни</a:t>
            </a:r>
            <a:r>
              <a:rPr lang="ru-RU" sz="4000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4000" dirty="0" err="1">
                <a:solidFill>
                  <a:srgbClr val="C00000"/>
                </a:solidFill>
                <a:latin typeface="Times New Roman"/>
                <a:ea typeface="Times New Roman"/>
              </a:rPr>
              <a:t>Родари</a:t>
            </a:r>
            <a:r>
              <a:rPr lang="ru-RU" sz="4000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57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2564904"/>
            <a:ext cx="23022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latin typeface="Monotype Corsiva" pitchFamily="66" charset="0"/>
              </a:rPr>
              <a:t>зима</a:t>
            </a:r>
            <a:endParaRPr lang="ru-RU" sz="8800" dirty="0">
              <a:latin typeface="Monotype Corsiva" pitchFamily="66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5544235" y="2060848"/>
            <a:ext cx="86409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724128" y="3573016"/>
            <a:ext cx="1058416" cy="554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427984" y="4011454"/>
            <a:ext cx="0" cy="1145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195736" y="4011454"/>
            <a:ext cx="864096" cy="5728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2051720" y="2060848"/>
            <a:ext cx="115212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2" idx="0"/>
          </p:cNvCxnSpPr>
          <p:nvPr/>
        </p:nvCxnSpPr>
        <p:spPr>
          <a:xfrm flipH="1" flipV="1">
            <a:off x="4354964" y="1124744"/>
            <a:ext cx="1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60359" y="710227"/>
            <a:ext cx="1135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белая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43341" y="1844824"/>
            <a:ext cx="1805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морозная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82544" y="3850196"/>
            <a:ext cx="1654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92D050"/>
                </a:solidFill>
              </a:rPr>
              <a:t>студёная</a:t>
            </a:r>
            <a:endParaRPr lang="ru-RU" sz="2800" dirty="0">
              <a:solidFill>
                <a:srgbClr val="92D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27123" y="5301208"/>
            <a:ext cx="1601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снежная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35737" y="1876182"/>
            <a:ext cx="1491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суровая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6832" y="4430599"/>
            <a:ext cx="177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волшебная</a:t>
            </a:r>
            <a:endParaRPr lang="ru-RU" sz="2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536" y="153506"/>
            <a:ext cx="3744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Метод «Паучок»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53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H="1" flipV="1">
            <a:off x="2267744" y="240324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err="1" smtClean="0">
                <a:solidFill>
                  <a:srgbClr val="C00000"/>
                </a:solidFill>
                <a:latin typeface="Monotype Corsiva" pitchFamily="66" charset="0"/>
              </a:rPr>
              <a:t>Синквейн</a:t>
            </a:r>
            <a:endParaRPr lang="ru-RU" sz="7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99070" y="1440654"/>
            <a:ext cx="3960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200" kern="0" dirty="0" smtClean="0">
                <a:solidFill>
                  <a:srgbClr val="FFC000"/>
                </a:solidFill>
                <a:latin typeface="Arial"/>
              </a:rPr>
              <a:t>собака</a:t>
            </a:r>
            <a:endParaRPr lang="ru-RU" sz="3200" kern="0" dirty="0">
              <a:solidFill>
                <a:srgbClr val="FFC000"/>
              </a:solidFill>
              <a:latin typeface="Arial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200" kern="0" dirty="0" err="1">
                <a:solidFill>
                  <a:srgbClr val="FFC000"/>
                </a:solidFill>
                <a:latin typeface="Arial"/>
              </a:rPr>
              <a:t>смелая,преданая</a:t>
            </a:r>
            <a:endParaRPr lang="ru-RU" sz="3200" kern="0" dirty="0">
              <a:solidFill>
                <a:srgbClr val="FFC000"/>
              </a:solidFill>
              <a:latin typeface="Arial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200" kern="0" dirty="0">
                <a:solidFill>
                  <a:srgbClr val="FFC000"/>
                </a:solidFill>
                <a:latin typeface="Arial"/>
              </a:rPr>
              <a:t>бежала, искала,   </a:t>
            </a:r>
            <a:r>
              <a:rPr lang="ru-RU" sz="3200" kern="0" dirty="0" smtClean="0">
                <a:solidFill>
                  <a:srgbClr val="FFC000"/>
                </a:solidFill>
                <a:latin typeface="Arial"/>
              </a:rPr>
              <a:t>спасала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200" kern="0" dirty="0" smtClean="0">
                <a:solidFill>
                  <a:srgbClr val="FFC000"/>
                </a:solidFill>
                <a:latin typeface="Arial"/>
              </a:rPr>
              <a:t>Это </a:t>
            </a:r>
            <a:r>
              <a:rPr lang="ru-RU" sz="3200" kern="0" dirty="0">
                <a:solidFill>
                  <a:srgbClr val="FFC000"/>
                </a:solidFill>
                <a:latin typeface="Arial"/>
              </a:rPr>
              <a:t>был Боб</a:t>
            </a:r>
            <a:r>
              <a:rPr lang="ru-RU" sz="3200" kern="0" dirty="0" smtClean="0">
                <a:solidFill>
                  <a:srgbClr val="FFC000"/>
                </a:solidFill>
                <a:latin typeface="Arial"/>
              </a:rPr>
              <a:t>, он </a:t>
            </a:r>
            <a:r>
              <a:rPr lang="ru-RU" sz="3200" kern="0" dirty="0">
                <a:solidFill>
                  <a:srgbClr val="FFC000"/>
                </a:solidFill>
                <a:latin typeface="Arial"/>
              </a:rPr>
              <a:t>спас 12 детей</a:t>
            </a:r>
            <a:r>
              <a:rPr lang="ru-RU" sz="3200" kern="0" dirty="0" smtClean="0">
                <a:solidFill>
                  <a:srgbClr val="FFC000"/>
                </a:solidFill>
                <a:latin typeface="Arial"/>
              </a:rPr>
              <a:t>.      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kern="0" dirty="0" smtClean="0">
              <a:solidFill>
                <a:srgbClr val="FFC000"/>
              </a:solidFill>
              <a:latin typeface="Arial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200" kern="0" dirty="0" smtClean="0">
                <a:solidFill>
                  <a:srgbClr val="FFC000"/>
                </a:solidFill>
                <a:latin typeface="Arial"/>
              </a:rPr>
              <a:t>пёс</a:t>
            </a:r>
            <a:endParaRPr lang="ru-RU" sz="12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330313"/>
            <a:ext cx="39604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ru-RU" sz="4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Кто?    </a:t>
            </a:r>
          </a:p>
          <a:p>
            <a:pPr>
              <a:buFontTx/>
              <a:buNone/>
            </a:pPr>
            <a:r>
              <a:rPr lang="ru-RU" sz="4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Какая?</a:t>
            </a:r>
          </a:p>
          <a:p>
            <a:pPr>
              <a:buFontTx/>
              <a:buNone/>
            </a:pPr>
            <a:r>
              <a:rPr lang="ru-RU" sz="4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Что делала?</a:t>
            </a:r>
          </a:p>
          <a:p>
            <a:pPr>
              <a:buFontTx/>
              <a:buNone/>
            </a:pPr>
            <a:endParaRPr lang="ru-RU" sz="4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4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Предложение</a:t>
            </a:r>
          </a:p>
          <a:p>
            <a:pPr>
              <a:buFontTx/>
              <a:buNone/>
            </a:pPr>
            <a:endParaRPr lang="ru-RU" sz="4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4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Синоним          </a:t>
            </a:r>
          </a:p>
        </p:txBody>
      </p:sp>
    </p:spTree>
    <p:extLst>
      <p:ext uri="{BB962C8B-B14F-4D97-AF65-F5344CB8AC3E}">
        <p14:creationId xmlns:p14="http://schemas.microsoft.com/office/powerpoint/2010/main" val="111216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59671"/>
            <a:ext cx="8183651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</a:rPr>
              <a:t>Акрости́х</a:t>
            </a:r>
            <a:r>
              <a:rPr lang="ru-RU" sz="2400" b="1" dirty="0" smtClean="0">
                <a:solidFill>
                  <a:srgbClr val="92D050"/>
                </a:solidFill>
              </a:rPr>
              <a:t> – </a:t>
            </a:r>
            <a:r>
              <a:rPr lang="ru-RU" sz="2000" b="1" dirty="0" smtClean="0">
                <a:solidFill>
                  <a:srgbClr val="92D050"/>
                </a:solidFill>
              </a:rPr>
              <a:t>характеристика героя по буквам его имени:</a:t>
            </a:r>
          </a:p>
          <a:p>
            <a:endParaRPr lang="ru-RU" dirty="0" smtClean="0"/>
          </a:p>
          <a:p>
            <a:r>
              <a:rPr lang="ru-RU" sz="2800" b="1" dirty="0" smtClean="0"/>
              <a:t>В </a:t>
            </a:r>
            <a:r>
              <a:rPr lang="ru-RU" dirty="0" smtClean="0"/>
              <a:t>      -  волшебный</a:t>
            </a:r>
          </a:p>
          <a:p>
            <a:r>
              <a:rPr lang="ru-RU" sz="2800" b="1" dirty="0" smtClean="0"/>
              <a:t>О </a:t>
            </a:r>
            <a:r>
              <a:rPr lang="ru-RU" dirty="0" smtClean="0"/>
              <a:t>     - оберегающий</a:t>
            </a:r>
          </a:p>
          <a:p>
            <a:r>
              <a:rPr lang="ru-RU" sz="2800" b="1" dirty="0" smtClean="0"/>
              <a:t>Л </a:t>
            </a:r>
            <a:r>
              <a:rPr lang="ru-RU" dirty="0" smtClean="0"/>
              <a:t>     - ласковый</a:t>
            </a:r>
          </a:p>
          <a:p>
            <a:r>
              <a:rPr lang="ru-RU" sz="2800" b="1" dirty="0" smtClean="0"/>
              <a:t>К   </a:t>
            </a:r>
            <a:r>
              <a:rPr lang="ru-RU" dirty="0" smtClean="0"/>
              <a:t>   - коварный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К   -капризный</a:t>
            </a:r>
          </a:p>
          <a:p>
            <a:r>
              <a:rPr lang="ru-RU" dirty="0" smtClean="0"/>
              <a:t>О   -очаровательный</a:t>
            </a:r>
          </a:p>
          <a:p>
            <a:r>
              <a:rPr lang="ru-RU" dirty="0" smtClean="0"/>
              <a:t>З    -забавный</a:t>
            </a:r>
          </a:p>
          <a:p>
            <a:r>
              <a:rPr lang="ru-RU" dirty="0" smtClean="0"/>
              <a:t>Л   -ласковый</a:t>
            </a:r>
          </a:p>
          <a:p>
            <a:r>
              <a:rPr lang="ru-RU" dirty="0" smtClean="0"/>
              <a:t>Ё    -егозливый</a:t>
            </a:r>
          </a:p>
          <a:p>
            <a:r>
              <a:rPr lang="ru-RU" dirty="0" smtClean="0"/>
              <a:t>Н   -неосторожный</a:t>
            </a:r>
          </a:p>
          <a:p>
            <a:r>
              <a:rPr lang="ru-RU" dirty="0" smtClean="0"/>
              <a:t>О   -обворожительный</a:t>
            </a:r>
          </a:p>
          <a:p>
            <a:r>
              <a:rPr lang="ru-RU" dirty="0" smtClean="0"/>
              <a:t>К   -красивый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1757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3744416" cy="28083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0341"/>
            <a:ext cx="3672408" cy="27543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852936"/>
            <a:ext cx="4932040" cy="36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7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6632"/>
            <a:ext cx="5143500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30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776864" cy="4025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lnSpc>
                <a:spcPct val="115000"/>
              </a:lnSpc>
              <a:spcAft>
                <a:spcPts val="1350"/>
              </a:spcAft>
            </a:pPr>
            <a:r>
              <a:rPr lang="ru-RU" sz="28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"Прекраснейшая, счастливейшая пора жизни, детство, сопряжена с тысячью мучений, с тысячью тревог и страхов, со столькими тяготами воспитания и ученья, что взрослый человек, несмотря на все свои мытарства, даже если бы мог, никогда не согласился бы вновь стать ребенком, дабы не пережить заново пережитое  когда-то".</a:t>
            </a:r>
            <a:endParaRPr lang="ru-RU" sz="2000" b="1" dirty="0">
              <a:solidFill>
                <a:srgbClr val="00B05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2040" y="4864804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solidFill>
                  <a:srgbClr val="FFFF00"/>
                </a:solidFill>
                <a:latin typeface="Times New Roman"/>
                <a:ea typeface="Times New Roman"/>
              </a:rPr>
              <a:t>Джакомо</a:t>
            </a:r>
            <a:r>
              <a:rPr lang="ru-RU" sz="3200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FFFF00"/>
                </a:solidFill>
                <a:latin typeface="Times New Roman"/>
                <a:ea typeface="Times New Roman"/>
              </a:rPr>
              <a:t>Леопарди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26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43</TotalTime>
  <Words>155</Words>
  <Application>Microsoft Office PowerPoint</Application>
  <PresentationFormat>Экран (4:3)</PresentationFormat>
  <Paragraphs>44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Техническая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Romashka</dc:creator>
  <cp:lastModifiedBy>Teacher</cp:lastModifiedBy>
  <cp:revision>9</cp:revision>
  <dcterms:created xsi:type="dcterms:W3CDTF">2017-10-23T14:43:56Z</dcterms:created>
  <dcterms:modified xsi:type="dcterms:W3CDTF">2017-11-01T08:10:42Z</dcterms:modified>
</cp:coreProperties>
</file>