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3" r:id="rId3"/>
    <p:sldId id="270" r:id="rId4"/>
    <p:sldId id="272" r:id="rId5"/>
    <p:sldId id="259" r:id="rId6"/>
    <p:sldId id="27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подольская" userId="3dbf4100ef1b69f4" providerId="LiveId" clId="{3BE7A913-226F-411B-B148-2D3DAEEE39B2}"/>
    <pc:docChg chg="delSld">
      <pc:chgData name="мария подольская" userId="3dbf4100ef1b69f4" providerId="LiveId" clId="{3BE7A913-226F-411B-B148-2D3DAEEE39B2}" dt="2023-12-27T11:45:33.487" v="0" actId="2696"/>
      <pc:docMkLst>
        <pc:docMk/>
      </pc:docMkLst>
      <pc:sldChg chg="del">
        <pc:chgData name="мария подольская" userId="3dbf4100ef1b69f4" providerId="LiveId" clId="{3BE7A913-226F-411B-B148-2D3DAEEE39B2}" dt="2023-12-27T11:45:33.487" v="0" actId="2696"/>
        <pc:sldMkLst>
          <pc:docMk/>
          <pc:sldMk cId="4072502696" sldId="266"/>
        </pc:sldMkLst>
      </pc:sldChg>
    </pc:docChg>
  </pc:docChgLst>
  <pc:docChgLst>
    <pc:chgData name="мария подольская" userId="3dbf4100ef1b69f4" providerId="LiveId" clId="{EA4ECFC0-7D35-44A4-9689-4E9A779ABDD3}"/>
    <pc:docChg chg="undo redo custSel addSld delSld modSld sldOrd addSection delSection modSection">
      <pc:chgData name="мария подольская" userId="3dbf4100ef1b69f4" providerId="LiveId" clId="{EA4ECFC0-7D35-44A4-9689-4E9A779ABDD3}" dt="2023-12-03T18:54:27.906" v="1804" actId="122"/>
      <pc:docMkLst>
        <pc:docMk/>
      </pc:docMkLst>
      <pc:sldChg chg="addSp delSp modSp new mod chgLayout">
        <pc:chgData name="мария подольская" userId="3dbf4100ef1b69f4" providerId="LiveId" clId="{EA4ECFC0-7D35-44A4-9689-4E9A779ABDD3}" dt="2023-12-03T13:34:49.416" v="445" actId="122"/>
        <pc:sldMkLst>
          <pc:docMk/>
          <pc:sldMk cId="4153695087" sldId="256"/>
        </pc:sldMkLst>
        <pc:spChg chg="mod ord">
          <ac:chgData name="мария подольская" userId="3dbf4100ef1b69f4" providerId="LiveId" clId="{EA4ECFC0-7D35-44A4-9689-4E9A779ABDD3}" dt="2023-12-03T13:14:47.637" v="307" actId="1076"/>
          <ac:spMkLst>
            <pc:docMk/>
            <pc:sldMk cId="4153695087" sldId="256"/>
            <ac:spMk id="2" creationId="{C026BA2D-A101-4E09-9595-48F753295145}"/>
          </ac:spMkLst>
        </pc:spChg>
        <pc:spChg chg="mod ord">
          <ac:chgData name="мария подольская" userId="3dbf4100ef1b69f4" providerId="LiveId" clId="{EA4ECFC0-7D35-44A4-9689-4E9A779ABDD3}" dt="2023-12-03T13:34:49.416" v="445" actId="122"/>
          <ac:spMkLst>
            <pc:docMk/>
            <pc:sldMk cId="4153695087" sldId="256"/>
            <ac:spMk id="3" creationId="{1C77CF12-0B27-4C8C-B7FC-14140B203CBA}"/>
          </ac:spMkLst>
        </pc:spChg>
        <pc:spChg chg="add del mod">
          <ac:chgData name="мария подольская" userId="3dbf4100ef1b69f4" providerId="LiveId" clId="{EA4ECFC0-7D35-44A4-9689-4E9A779ABDD3}" dt="2023-12-03T13:12:22.875" v="277" actId="6264"/>
          <ac:spMkLst>
            <pc:docMk/>
            <pc:sldMk cId="4153695087" sldId="256"/>
            <ac:spMk id="4" creationId="{22EA9E30-B788-4C39-AC76-C1D08C183D94}"/>
          </ac:spMkLst>
        </pc:spChg>
        <pc:spChg chg="add del mod">
          <ac:chgData name="мария подольская" userId="3dbf4100ef1b69f4" providerId="LiveId" clId="{EA4ECFC0-7D35-44A4-9689-4E9A779ABDD3}" dt="2023-12-03T13:12:22.875" v="277" actId="6264"/>
          <ac:spMkLst>
            <pc:docMk/>
            <pc:sldMk cId="4153695087" sldId="256"/>
            <ac:spMk id="5" creationId="{B88F7ECE-3659-4DC7-B203-E2C75485C8FD}"/>
          </ac:spMkLst>
        </pc:spChg>
      </pc:sldChg>
      <pc:sldChg chg="delSp modSp new mod">
        <pc:chgData name="мария подольская" userId="3dbf4100ef1b69f4" providerId="LiveId" clId="{EA4ECFC0-7D35-44A4-9689-4E9A779ABDD3}" dt="2023-12-03T13:06:15.586" v="235" actId="14100"/>
        <pc:sldMkLst>
          <pc:docMk/>
          <pc:sldMk cId="3489041945" sldId="257"/>
        </pc:sldMkLst>
        <pc:spChg chg="mod">
          <ac:chgData name="мария подольская" userId="3dbf4100ef1b69f4" providerId="LiveId" clId="{EA4ECFC0-7D35-44A4-9689-4E9A779ABDD3}" dt="2023-12-03T13:06:15.586" v="235" actId="14100"/>
          <ac:spMkLst>
            <pc:docMk/>
            <pc:sldMk cId="3489041945" sldId="257"/>
            <ac:spMk id="2" creationId="{65F73F0A-686F-413D-A5D4-AA07994A3BBE}"/>
          </ac:spMkLst>
        </pc:spChg>
        <pc:spChg chg="del">
          <ac:chgData name="мария подольская" userId="3dbf4100ef1b69f4" providerId="LiveId" clId="{EA4ECFC0-7D35-44A4-9689-4E9A779ABDD3}" dt="2023-12-03T13:06:05.121" v="232" actId="478"/>
          <ac:spMkLst>
            <pc:docMk/>
            <pc:sldMk cId="3489041945" sldId="257"/>
            <ac:spMk id="3" creationId="{4FC5EE8A-5374-4DC4-B949-A626313E98ED}"/>
          </ac:spMkLst>
        </pc:spChg>
      </pc:sldChg>
      <pc:sldChg chg="modSp new mod">
        <pc:chgData name="мария подольская" userId="3dbf4100ef1b69f4" providerId="LiveId" clId="{EA4ECFC0-7D35-44A4-9689-4E9A779ABDD3}" dt="2023-12-03T18:22:52.121" v="1322" actId="122"/>
        <pc:sldMkLst>
          <pc:docMk/>
          <pc:sldMk cId="781387001" sldId="258"/>
        </pc:sldMkLst>
        <pc:spChg chg="mod">
          <ac:chgData name="мария подольская" userId="3dbf4100ef1b69f4" providerId="LiveId" clId="{EA4ECFC0-7D35-44A4-9689-4E9A779ABDD3}" dt="2023-12-03T18:22:52.121" v="1322" actId="122"/>
          <ac:spMkLst>
            <pc:docMk/>
            <pc:sldMk cId="781387001" sldId="258"/>
            <ac:spMk id="2" creationId="{A7A166BC-4FF1-4163-9E19-F7084E68C3A4}"/>
          </ac:spMkLst>
        </pc:spChg>
        <pc:spChg chg="mod">
          <ac:chgData name="мария подольская" userId="3dbf4100ef1b69f4" providerId="LiveId" clId="{EA4ECFC0-7D35-44A4-9689-4E9A779ABDD3}" dt="2023-12-03T18:22:49.008" v="1321" actId="122"/>
          <ac:spMkLst>
            <pc:docMk/>
            <pc:sldMk cId="781387001" sldId="258"/>
            <ac:spMk id="3" creationId="{5353E4D9-56BE-46D6-B808-7CC3F5D9BDE3}"/>
          </ac:spMkLst>
        </pc:spChg>
      </pc:sldChg>
      <pc:sldChg chg="new del">
        <pc:chgData name="мария подольская" userId="3dbf4100ef1b69f4" providerId="LiveId" clId="{EA4ECFC0-7D35-44A4-9689-4E9A779ABDD3}" dt="2023-12-03T13:06:54.767" v="238" actId="18676"/>
        <pc:sldMkLst>
          <pc:docMk/>
          <pc:sldMk cId="3582698683" sldId="258"/>
        </pc:sldMkLst>
      </pc:sldChg>
      <pc:sldChg chg="addSp delSp modSp new mod setBg">
        <pc:chgData name="мария подольская" userId="3dbf4100ef1b69f4" providerId="LiveId" clId="{EA4ECFC0-7D35-44A4-9689-4E9A779ABDD3}" dt="2023-12-03T18:04:16.331" v="895" actId="1440"/>
        <pc:sldMkLst>
          <pc:docMk/>
          <pc:sldMk cId="2840943324" sldId="259"/>
        </pc:sldMkLst>
        <pc:spChg chg="mod">
          <ac:chgData name="мария подольская" userId="3dbf4100ef1b69f4" providerId="LiveId" clId="{EA4ECFC0-7D35-44A4-9689-4E9A779ABDD3}" dt="2023-12-03T17:40:43.617" v="499" actId="122"/>
          <ac:spMkLst>
            <pc:docMk/>
            <pc:sldMk cId="2840943324" sldId="259"/>
            <ac:spMk id="2" creationId="{2F8485D5-C45E-4EBA-A21F-A52B63586FFA}"/>
          </ac:spMkLst>
        </pc:spChg>
        <pc:spChg chg="del mod">
          <ac:chgData name="мария подольская" userId="3dbf4100ef1b69f4" providerId="LiveId" clId="{EA4ECFC0-7D35-44A4-9689-4E9A779ABDD3}" dt="2023-12-03T13:36:41.206" v="458" actId="478"/>
          <ac:spMkLst>
            <pc:docMk/>
            <pc:sldMk cId="2840943324" sldId="259"/>
            <ac:spMk id="3" creationId="{E26B7D62-BF24-49CE-8430-EC41C527704F}"/>
          </ac:spMkLst>
        </pc:spChg>
        <pc:picChg chg="add mod">
          <ac:chgData name="мария подольская" userId="3dbf4100ef1b69f4" providerId="LiveId" clId="{EA4ECFC0-7D35-44A4-9689-4E9A779ABDD3}" dt="2023-12-03T13:28:56.198" v="410" actId="14100"/>
          <ac:picMkLst>
            <pc:docMk/>
            <pc:sldMk cId="2840943324" sldId="259"/>
            <ac:picMk id="5" creationId="{94D0E7EC-04AD-4B94-9207-FEB161119FDE}"/>
          </ac:picMkLst>
        </pc:picChg>
        <pc:picChg chg="add mod">
          <ac:chgData name="мария подольская" userId="3dbf4100ef1b69f4" providerId="LiveId" clId="{EA4ECFC0-7D35-44A4-9689-4E9A779ABDD3}" dt="2023-12-03T13:29:40.285" v="419" actId="14100"/>
          <ac:picMkLst>
            <pc:docMk/>
            <pc:sldMk cId="2840943324" sldId="259"/>
            <ac:picMk id="7" creationId="{17BFF438-558E-4555-AAD5-661A014C9F72}"/>
          </ac:picMkLst>
        </pc:picChg>
        <pc:picChg chg="add mod">
          <ac:chgData name="мария подольская" userId="3dbf4100ef1b69f4" providerId="LiveId" clId="{EA4ECFC0-7D35-44A4-9689-4E9A779ABDD3}" dt="2023-12-03T18:04:16.331" v="895" actId="1440"/>
          <ac:picMkLst>
            <pc:docMk/>
            <pc:sldMk cId="2840943324" sldId="259"/>
            <ac:picMk id="9" creationId="{2EE175C9-C0A7-4A42-8092-950B3FFB7CF7}"/>
          </ac:picMkLst>
        </pc:picChg>
        <pc:picChg chg="add mod">
          <ac:chgData name="мария подольская" userId="3dbf4100ef1b69f4" providerId="LiveId" clId="{EA4ECFC0-7D35-44A4-9689-4E9A779ABDD3}" dt="2023-12-03T13:33:35.981" v="440" actId="14100"/>
          <ac:picMkLst>
            <pc:docMk/>
            <pc:sldMk cId="2840943324" sldId="259"/>
            <ac:picMk id="11" creationId="{26D587AC-ED19-46BA-9DC3-6D39886854EC}"/>
          </ac:picMkLst>
        </pc:picChg>
        <pc:picChg chg="add del mod">
          <ac:chgData name="мария подольская" userId="3dbf4100ef1b69f4" providerId="LiveId" clId="{EA4ECFC0-7D35-44A4-9689-4E9A779ABDD3}" dt="2023-12-03T13:31:34.821" v="437" actId="931"/>
          <ac:picMkLst>
            <pc:docMk/>
            <pc:sldMk cId="2840943324" sldId="259"/>
            <ac:picMk id="13" creationId="{191E29B3-3F75-48C6-9D27-ABAF49AADB3B}"/>
          </ac:picMkLst>
        </pc:picChg>
      </pc:sldChg>
      <pc:sldChg chg="addSp delSp modSp new mod chgLayout">
        <pc:chgData name="мария подольская" userId="3dbf4100ef1b69f4" providerId="LiveId" clId="{EA4ECFC0-7D35-44A4-9689-4E9A779ABDD3}" dt="2023-12-03T17:47:37.719" v="732" actId="700"/>
        <pc:sldMkLst>
          <pc:docMk/>
          <pc:sldMk cId="3129881677" sldId="260"/>
        </pc:sldMkLst>
        <pc:spChg chg="mod ord">
          <ac:chgData name="мария подольская" userId="3dbf4100ef1b69f4" providerId="LiveId" clId="{EA4ECFC0-7D35-44A4-9689-4E9A779ABDD3}" dt="2023-12-03T17:47:37.719" v="732" actId="700"/>
          <ac:spMkLst>
            <pc:docMk/>
            <pc:sldMk cId="3129881677" sldId="260"/>
            <ac:spMk id="2" creationId="{9264D348-B834-4C24-A346-3679624557D4}"/>
          </ac:spMkLst>
        </pc:spChg>
        <pc:spChg chg="del mod">
          <ac:chgData name="мария подольская" userId="3dbf4100ef1b69f4" providerId="LiveId" clId="{EA4ECFC0-7D35-44A4-9689-4E9A779ABDD3}" dt="2023-12-03T17:47:19.070" v="727" actId="700"/>
          <ac:spMkLst>
            <pc:docMk/>
            <pc:sldMk cId="3129881677" sldId="260"/>
            <ac:spMk id="3" creationId="{E7BEC19D-AD63-4F91-8F5F-28045074DB3A}"/>
          </ac:spMkLst>
        </pc:spChg>
        <pc:spChg chg="add del mod ord">
          <ac:chgData name="мария подольская" userId="3dbf4100ef1b69f4" providerId="LiveId" clId="{EA4ECFC0-7D35-44A4-9689-4E9A779ABDD3}" dt="2023-12-03T17:47:37.719" v="732" actId="700"/>
          <ac:spMkLst>
            <pc:docMk/>
            <pc:sldMk cId="3129881677" sldId="260"/>
            <ac:spMk id="4" creationId="{B4E23F30-2108-47B8-B763-FFF897730E43}"/>
          </ac:spMkLst>
        </pc:spChg>
        <pc:spChg chg="add mod ord">
          <ac:chgData name="мария подольская" userId="3dbf4100ef1b69f4" providerId="LiveId" clId="{EA4ECFC0-7D35-44A4-9689-4E9A779ABDD3}" dt="2023-12-03T17:47:37.719" v="732" actId="700"/>
          <ac:spMkLst>
            <pc:docMk/>
            <pc:sldMk cId="3129881677" sldId="260"/>
            <ac:spMk id="5" creationId="{5FC7546C-8BC4-4304-A535-F07FF1A3988F}"/>
          </ac:spMkLst>
        </pc:spChg>
      </pc:sldChg>
      <pc:sldChg chg="modSp new del mod">
        <pc:chgData name="мария подольская" userId="3dbf4100ef1b69f4" providerId="LiveId" clId="{EA4ECFC0-7D35-44A4-9689-4E9A779ABDD3}" dt="2023-12-03T17:46:05.521" v="722" actId="680"/>
        <pc:sldMkLst>
          <pc:docMk/>
          <pc:sldMk cId="98273636" sldId="261"/>
        </pc:sldMkLst>
        <pc:spChg chg="mod">
          <ac:chgData name="мария подольская" userId="3dbf4100ef1b69f4" providerId="LiveId" clId="{EA4ECFC0-7D35-44A4-9689-4E9A779ABDD3}" dt="2023-12-03T17:46:03.828" v="721"/>
          <ac:spMkLst>
            <pc:docMk/>
            <pc:sldMk cId="98273636" sldId="261"/>
            <ac:spMk id="2" creationId="{551574DC-3CFD-41E5-8A27-A1FD623368A0}"/>
          </ac:spMkLst>
        </pc:spChg>
        <pc:spChg chg="mod">
          <ac:chgData name="мария подольская" userId="3dbf4100ef1b69f4" providerId="LiveId" clId="{EA4ECFC0-7D35-44A4-9689-4E9A779ABDD3}" dt="2023-12-03T17:46:03.828" v="721"/>
          <ac:spMkLst>
            <pc:docMk/>
            <pc:sldMk cId="98273636" sldId="261"/>
            <ac:spMk id="3" creationId="{06153C14-F72E-4993-A296-231F3BD8E723}"/>
          </ac:spMkLst>
        </pc:spChg>
      </pc:sldChg>
      <pc:sldChg chg="addSp delSp modSp new mod ord modClrScheme chgLayout">
        <pc:chgData name="мария подольская" userId="3dbf4100ef1b69f4" providerId="LiveId" clId="{EA4ECFC0-7D35-44A4-9689-4E9A779ABDD3}" dt="2023-12-03T18:31:53.711" v="1479" actId="14100"/>
        <pc:sldMkLst>
          <pc:docMk/>
          <pc:sldMk cId="603666313" sldId="261"/>
        </pc:sldMkLst>
        <pc:spChg chg="del mod ord">
          <ac:chgData name="мария подольская" userId="3dbf4100ef1b69f4" providerId="LiveId" clId="{EA4ECFC0-7D35-44A4-9689-4E9A779ABDD3}" dt="2023-12-03T17:47:46.538" v="734" actId="700"/>
          <ac:spMkLst>
            <pc:docMk/>
            <pc:sldMk cId="603666313" sldId="261"/>
            <ac:spMk id="2" creationId="{1E87654F-8971-460B-B211-CEB041B05FAE}"/>
          </ac:spMkLst>
        </pc:spChg>
        <pc:spChg chg="del mod ord">
          <ac:chgData name="мария подольская" userId="3dbf4100ef1b69f4" providerId="LiveId" clId="{EA4ECFC0-7D35-44A4-9689-4E9A779ABDD3}" dt="2023-12-03T17:47:46.538" v="734" actId="700"/>
          <ac:spMkLst>
            <pc:docMk/>
            <pc:sldMk cId="603666313" sldId="261"/>
            <ac:spMk id="3" creationId="{023709C6-C297-4640-8397-14332D70EF80}"/>
          </ac:spMkLst>
        </pc:spChg>
        <pc:spChg chg="add del mod ord">
          <ac:chgData name="мария подольская" userId="3dbf4100ef1b69f4" providerId="LiveId" clId="{EA4ECFC0-7D35-44A4-9689-4E9A779ABDD3}" dt="2023-12-03T17:51:05.172" v="792" actId="700"/>
          <ac:spMkLst>
            <pc:docMk/>
            <pc:sldMk cId="603666313" sldId="261"/>
            <ac:spMk id="4" creationId="{6AF400AB-B63B-445D-842A-A8B1B95D80A1}"/>
          </ac:spMkLst>
        </pc:spChg>
        <pc:spChg chg="add del mod ord">
          <ac:chgData name="мария подольская" userId="3dbf4100ef1b69f4" providerId="LiveId" clId="{EA4ECFC0-7D35-44A4-9689-4E9A779ABDD3}" dt="2023-12-03T17:51:05.172" v="792" actId="700"/>
          <ac:spMkLst>
            <pc:docMk/>
            <pc:sldMk cId="603666313" sldId="261"/>
            <ac:spMk id="5" creationId="{216F237C-E5E5-4B9F-9B9C-0E4BFE115D9F}"/>
          </ac:spMkLst>
        </pc:spChg>
        <pc:spChg chg="add mod ord">
          <ac:chgData name="мария подольская" userId="3dbf4100ef1b69f4" providerId="LiveId" clId="{EA4ECFC0-7D35-44A4-9689-4E9A779ABDD3}" dt="2023-12-03T17:51:34.063" v="806" actId="20577"/>
          <ac:spMkLst>
            <pc:docMk/>
            <pc:sldMk cId="603666313" sldId="261"/>
            <ac:spMk id="6" creationId="{1653751C-B60C-45E2-970C-E8ECB8E1D9EB}"/>
          </ac:spMkLst>
        </pc:spChg>
        <pc:spChg chg="add del mod ord">
          <ac:chgData name="мария подольская" userId="3dbf4100ef1b69f4" providerId="LiveId" clId="{EA4ECFC0-7D35-44A4-9689-4E9A779ABDD3}" dt="2023-12-03T18:31:53.711" v="1479" actId="14100"/>
          <ac:spMkLst>
            <pc:docMk/>
            <pc:sldMk cId="603666313" sldId="261"/>
            <ac:spMk id="7" creationId="{2F8863C2-27B6-4493-BC71-B23D1F463548}"/>
          </ac:spMkLst>
        </pc:spChg>
        <pc:spChg chg="add del mod ord">
          <ac:chgData name="мария подольская" userId="3dbf4100ef1b69f4" providerId="LiveId" clId="{EA4ECFC0-7D35-44A4-9689-4E9A779ABDD3}" dt="2023-12-03T17:52:32.286" v="846" actId="931"/>
          <ac:spMkLst>
            <pc:docMk/>
            <pc:sldMk cId="603666313" sldId="261"/>
            <ac:spMk id="8" creationId="{E36D85C0-731D-49D1-83E2-B72AD4EEEFAF}"/>
          </ac:spMkLst>
        </pc:spChg>
        <pc:spChg chg="add mod ord">
          <ac:chgData name="мария подольская" userId="3dbf4100ef1b69f4" providerId="LiveId" clId="{EA4ECFC0-7D35-44A4-9689-4E9A779ABDD3}" dt="2023-12-03T18:31:34.793" v="1476" actId="20577"/>
          <ac:spMkLst>
            <pc:docMk/>
            <pc:sldMk cId="603666313" sldId="261"/>
            <ac:spMk id="9" creationId="{4621E837-AC60-48BF-A98D-E0E034836E95}"/>
          </ac:spMkLst>
        </pc:spChg>
        <pc:spChg chg="add del mod ord">
          <ac:chgData name="мария подольская" userId="3dbf4100ef1b69f4" providerId="LiveId" clId="{EA4ECFC0-7D35-44A4-9689-4E9A779ABDD3}" dt="2023-12-03T17:58:17.313" v="853" actId="931"/>
          <ac:spMkLst>
            <pc:docMk/>
            <pc:sldMk cId="603666313" sldId="261"/>
            <ac:spMk id="10" creationId="{4AA70ECB-9E33-42DB-8B92-8528C0CC53C1}"/>
          </ac:spMkLst>
        </pc:spChg>
        <pc:spChg chg="add del mod">
          <ac:chgData name="мария подольская" userId="3dbf4100ef1b69f4" providerId="LiveId" clId="{EA4ECFC0-7D35-44A4-9689-4E9A779ABDD3}" dt="2023-12-03T18:26:58.937" v="1396" actId="11529"/>
          <ac:spMkLst>
            <pc:docMk/>
            <pc:sldMk cId="603666313" sldId="261"/>
            <ac:spMk id="17" creationId="{3D3CDACB-F244-4185-B4E2-58DE9D943736}"/>
          </ac:spMkLst>
        </pc:spChg>
        <pc:spChg chg="add del mod">
          <ac:chgData name="мария подольская" userId="3dbf4100ef1b69f4" providerId="LiveId" clId="{EA4ECFC0-7D35-44A4-9689-4E9A779ABDD3}" dt="2023-12-03T18:28:12.020" v="1411" actId="767"/>
          <ac:spMkLst>
            <pc:docMk/>
            <pc:sldMk cId="603666313" sldId="261"/>
            <ac:spMk id="18" creationId="{DD0AB4C0-545F-4482-9AB6-69F54C464263}"/>
          </ac:spMkLst>
        </pc:spChg>
        <pc:spChg chg="add del mod">
          <ac:chgData name="мария подольская" userId="3dbf4100ef1b69f4" providerId="LiveId" clId="{EA4ECFC0-7D35-44A4-9689-4E9A779ABDD3}" dt="2023-12-03T18:31:50.917" v="1478" actId="478"/>
          <ac:spMkLst>
            <pc:docMk/>
            <pc:sldMk cId="603666313" sldId="261"/>
            <ac:spMk id="20" creationId="{24337CDD-BA19-4FEE-9BB7-F43BF3B1FD9F}"/>
          </ac:spMkLst>
        </pc:spChg>
        <pc:picChg chg="add mod">
          <ac:chgData name="мария подольская" userId="3dbf4100ef1b69f4" providerId="LiveId" clId="{EA4ECFC0-7D35-44A4-9689-4E9A779ABDD3}" dt="2023-12-03T17:53:10.305" v="850" actId="1440"/>
          <ac:picMkLst>
            <pc:docMk/>
            <pc:sldMk cId="603666313" sldId="261"/>
            <ac:picMk id="12" creationId="{87FB3688-2FB0-4659-8358-BBB13162E517}"/>
          </ac:picMkLst>
        </pc:picChg>
        <pc:picChg chg="add del mod">
          <ac:chgData name="мария подольская" userId="3dbf4100ef1b69f4" providerId="LiveId" clId="{EA4ECFC0-7D35-44A4-9689-4E9A779ABDD3}" dt="2023-12-03T17:53:40.018" v="852" actId="931"/>
          <ac:picMkLst>
            <pc:docMk/>
            <pc:sldMk cId="603666313" sldId="261"/>
            <ac:picMk id="14" creationId="{6A4DEDFE-17D1-4573-A43B-4DF51EDEDE0D}"/>
          </ac:picMkLst>
        </pc:picChg>
        <pc:picChg chg="add mod">
          <ac:chgData name="мария подольская" userId="3dbf4100ef1b69f4" providerId="LiveId" clId="{EA4ECFC0-7D35-44A4-9689-4E9A779ABDD3}" dt="2023-12-03T17:58:52.995" v="859" actId="1440"/>
          <ac:picMkLst>
            <pc:docMk/>
            <pc:sldMk cId="603666313" sldId="261"/>
            <ac:picMk id="16" creationId="{48FC9A10-D714-4620-908E-42682E9A8400}"/>
          </ac:picMkLst>
        </pc:picChg>
      </pc:sldChg>
      <pc:sldChg chg="new del">
        <pc:chgData name="мария подольская" userId="3dbf4100ef1b69f4" providerId="LiveId" clId="{EA4ECFC0-7D35-44A4-9689-4E9A779ABDD3}" dt="2023-12-03T17:44:48.085" v="708" actId="680"/>
        <pc:sldMkLst>
          <pc:docMk/>
          <pc:sldMk cId="1803848525" sldId="261"/>
        </pc:sldMkLst>
      </pc:sldChg>
      <pc:sldChg chg="new del">
        <pc:chgData name="мария подольская" userId="3dbf4100ef1b69f4" providerId="LiveId" clId="{EA4ECFC0-7D35-44A4-9689-4E9A779ABDD3}" dt="2023-12-03T17:44:38.100" v="706" actId="680"/>
        <pc:sldMkLst>
          <pc:docMk/>
          <pc:sldMk cId="2113310356" sldId="261"/>
        </pc:sldMkLst>
      </pc:sldChg>
      <pc:sldChg chg="new del">
        <pc:chgData name="мария подольская" userId="3dbf4100ef1b69f4" providerId="LiveId" clId="{EA4ECFC0-7D35-44A4-9689-4E9A779ABDD3}" dt="2023-12-03T17:44:55.767" v="710" actId="680"/>
        <pc:sldMkLst>
          <pc:docMk/>
          <pc:sldMk cId="3215960387" sldId="261"/>
        </pc:sldMkLst>
      </pc:sldChg>
      <pc:sldChg chg="new del">
        <pc:chgData name="мария подольская" userId="3dbf4100ef1b69f4" providerId="LiveId" clId="{EA4ECFC0-7D35-44A4-9689-4E9A779ABDD3}" dt="2023-12-03T17:45:02.522" v="712" actId="680"/>
        <pc:sldMkLst>
          <pc:docMk/>
          <pc:sldMk cId="3292165903" sldId="261"/>
        </pc:sldMkLst>
      </pc:sldChg>
      <pc:sldChg chg="new del">
        <pc:chgData name="мария подольская" userId="3dbf4100ef1b69f4" providerId="LiveId" clId="{EA4ECFC0-7D35-44A4-9689-4E9A779ABDD3}" dt="2023-12-03T17:47:33.972" v="731" actId="2696"/>
        <pc:sldMkLst>
          <pc:docMk/>
          <pc:sldMk cId="3997231959" sldId="261"/>
        </pc:sldMkLst>
      </pc:sldChg>
      <pc:sldChg chg="addSp delSp modSp new mod">
        <pc:chgData name="мария подольская" userId="3dbf4100ef1b69f4" providerId="LiveId" clId="{EA4ECFC0-7D35-44A4-9689-4E9A779ABDD3}" dt="2023-12-03T18:14:59.378" v="919" actId="1076"/>
        <pc:sldMkLst>
          <pc:docMk/>
          <pc:sldMk cId="2575315650" sldId="262"/>
        </pc:sldMkLst>
        <pc:spChg chg="mod">
          <ac:chgData name="мария подольская" userId="3dbf4100ef1b69f4" providerId="LiveId" clId="{EA4ECFC0-7D35-44A4-9689-4E9A779ABDD3}" dt="2023-12-03T18:14:16.652" v="909" actId="14100"/>
          <ac:spMkLst>
            <pc:docMk/>
            <pc:sldMk cId="2575315650" sldId="262"/>
            <ac:spMk id="2" creationId="{C3FAFB53-8075-45B6-9E2F-912797867132}"/>
          </ac:spMkLst>
        </pc:spChg>
        <pc:picChg chg="add mod">
          <ac:chgData name="мария подольская" userId="3dbf4100ef1b69f4" providerId="LiveId" clId="{EA4ECFC0-7D35-44A4-9689-4E9A779ABDD3}" dt="2023-12-03T18:14:56.693" v="918" actId="1076"/>
          <ac:picMkLst>
            <pc:docMk/>
            <pc:sldMk cId="2575315650" sldId="262"/>
            <ac:picMk id="5" creationId="{10CE2984-972C-4889-98C9-27688634E178}"/>
          </ac:picMkLst>
        </pc:picChg>
        <pc:picChg chg="add del mod">
          <ac:chgData name="мария подольская" userId="3dbf4100ef1b69f4" providerId="LiveId" clId="{EA4ECFC0-7D35-44A4-9689-4E9A779ABDD3}" dt="2023-12-03T18:14:20.558" v="910" actId="21"/>
          <ac:picMkLst>
            <pc:docMk/>
            <pc:sldMk cId="2575315650" sldId="262"/>
            <ac:picMk id="7" creationId="{9401865E-B661-4CB1-9979-5102F22C9417}"/>
          </ac:picMkLst>
        </pc:picChg>
        <pc:picChg chg="add mod">
          <ac:chgData name="мария подольская" userId="3dbf4100ef1b69f4" providerId="LiveId" clId="{EA4ECFC0-7D35-44A4-9689-4E9A779ABDD3}" dt="2023-12-03T18:14:59.378" v="919" actId="1076"/>
          <ac:picMkLst>
            <pc:docMk/>
            <pc:sldMk cId="2575315650" sldId="262"/>
            <ac:picMk id="9" creationId="{11ACB4F6-668E-4E9A-8813-6A91B97CC969}"/>
          </ac:picMkLst>
        </pc:picChg>
      </pc:sldChg>
      <pc:sldChg chg="new del">
        <pc:chgData name="мария подольская" userId="3dbf4100ef1b69f4" providerId="LiveId" clId="{EA4ECFC0-7D35-44A4-9689-4E9A779ABDD3}" dt="2023-12-03T17:47:31.098" v="730" actId="2696"/>
        <pc:sldMkLst>
          <pc:docMk/>
          <pc:sldMk cId="2724293294" sldId="262"/>
        </pc:sldMkLst>
      </pc:sldChg>
      <pc:sldChg chg="addSp delSp modSp new mod modClrScheme chgLayout">
        <pc:chgData name="мария подольская" userId="3dbf4100ef1b69f4" providerId="LiveId" clId="{EA4ECFC0-7D35-44A4-9689-4E9A779ABDD3}" dt="2023-12-03T18:54:11.834" v="1803" actId="20577"/>
        <pc:sldMkLst>
          <pc:docMk/>
          <pc:sldMk cId="1900941662" sldId="263"/>
        </pc:sldMkLst>
        <pc:spChg chg="add del mod ord">
          <ac:chgData name="мария подольская" userId="3dbf4100ef1b69f4" providerId="LiveId" clId="{EA4ECFC0-7D35-44A4-9689-4E9A779ABDD3}" dt="2023-12-03T18:23:13.273" v="1323" actId="255"/>
          <ac:spMkLst>
            <pc:docMk/>
            <pc:sldMk cId="1900941662" sldId="263"/>
            <ac:spMk id="2" creationId="{8BD27953-24AF-4FD3-8395-D70AB04A184E}"/>
          </ac:spMkLst>
        </pc:spChg>
        <pc:spChg chg="add del mod ord">
          <ac:chgData name="мария подольская" userId="3dbf4100ef1b69f4" providerId="LiveId" clId="{EA4ECFC0-7D35-44A4-9689-4E9A779ABDD3}" dt="2023-12-03T18:54:11.834" v="1803" actId="20577"/>
          <ac:spMkLst>
            <pc:docMk/>
            <pc:sldMk cId="1900941662" sldId="263"/>
            <ac:spMk id="3" creationId="{D93034E9-7A9F-4056-884E-3FCFB1604F5A}"/>
          </ac:spMkLst>
        </pc:spChg>
        <pc:spChg chg="add del mod ord">
          <ac:chgData name="мария подольская" userId="3dbf4100ef1b69f4" providerId="LiveId" clId="{EA4ECFC0-7D35-44A4-9689-4E9A779ABDD3}" dt="2023-12-03T18:17:18.536" v="1022" actId="700"/>
          <ac:spMkLst>
            <pc:docMk/>
            <pc:sldMk cId="1900941662" sldId="263"/>
            <ac:spMk id="4" creationId="{CF6E681D-9E1E-4735-8030-21EAC7C7AAB6}"/>
          </ac:spMkLst>
        </pc:spChg>
        <pc:spChg chg="add del mod ord">
          <ac:chgData name="мария подольская" userId="3dbf4100ef1b69f4" providerId="LiveId" clId="{EA4ECFC0-7D35-44A4-9689-4E9A779ABDD3}" dt="2023-12-03T18:17:18.536" v="1022" actId="700"/>
          <ac:spMkLst>
            <pc:docMk/>
            <pc:sldMk cId="1900941662" sldId="263"/>
            <ac:spMk id="5" creationId="{2E4D05F0-1B8F-45EF-917D-D902BBF6D816}"/>
          </ac:spMkLst>
        </pc:spChg>
        <pc:spChg chg="add del mod ord">
          <ac:chgData name="мария подольская" userId="3dbf4100ef1b69f4" providerId="LiveId" clId="{EA4ECFC0-7D35-44A4-9689-4E9A779ABDD3}" dt="2023-12-03T18:17:18.536" v="1022" actId="700"/>
          <ac:spMkLst>
            <pc:docMk/>
            <pc:sldMk cId="1900941662" sldId="263"/>
            <ac:spMk id="6" creationId="{1851A352-9CD9-4D80-BCA1-9E4723212106}"/>
          </ac:spMkLst>
        </pc:spChg>
      </pc:sldChg>
      <pc:sldChg chg="new del">
        <pc:chgData name="мария подольская" userId="3dbf4100ef1b69f4" providerId="LiveId" clId="{EA4ECFC0-7D35-44A4-9689-4E9A779ABDD3}" dt="2023-12-03T18:15:22.110" v="921" actId="680"/>
        <pc:sldMkLst>
          <pc:docMk/>
          <pc:sldMk cId="3785071695" sldId="263"/>
        </pc:sldMkLst>
      </pc:sldChg>
      <pc:sldChg chg="addSp delSp modSp new del mod ord chgLayout">
        <pc:chgData name="мария подольская" userId="3dbf4100ef1b69f4" providerId="LiveId" clId="{EA4ECFC0-7D35-44A4-9689-4E9A779ABDD3}" dt="2023-12-03T18:21:45.578" v="1257" actId="2696"/>
        <pc:sldMkLst>
          <pc:docMk/>
          <pc:sldMk cId="2748037421" sldId="264"/>
        </pc:sldMkLst>
        <pc:spChg chg="del">
          <ac:chgData name="мария подольская" userId="3dbf4100ef1b69f4" providerId="LiveId" clId="{EA4ECFC0-7D35-44A4-9689-4E9A779ABDD3}" dt="2023-12-03T18:17:46.740" v="1024" actId="700"/>
          <ac:spMkLst>
            <pc:docMk/>
            <pc:sldMk cId="2748037421" sldId="264"/>
            <ac:spMk id="2" creationId="{2C987717-2FFD-4BF5-BC1F-C1DFEF1FB364}"/>
          </ac:spMkLst>
        </pc:spChg>
        <pc:spChg chg="del">
          <ac:chgData name="мария подольская" userId="3dbf4100ef1b69f4" providerId="LiveId" clId="{EA4ECFC0-7D35-44A4-9689-4E9A779ABDD3}" dt="2023-12-03T18:17:46.740" v="1024" actId="700"/>
          <ac:spMkLst>
            <pc:docMk/>
            <pc:sldMk cId="2748037421" sldId="264"/>
            <ac:spMk id="3" creationId="{F1EF668E-D2D8-41B5-9AD7-B24D0F636604}"/>
          </ac:spMkLst>
        </pc:spChg>
        <pc:spChg chg="add mod ord">
          <ac:chgData name="мария подольская" userId="3dbf4100ef1b69f4" providerId="LiveId" clId="{EA4ECFC0-7D35-44A4-9689-4E9A779ABDD3}" dt="2023-12-03T18:18:04.742" v="1044" actId="122"/>
          <ac:spMkLst>
            <pc:docMk/>
            <pc:sldMk cId="2748037421" sldId="264"/>
            <ac:spMk id="4" creationId="{48791E28-F47B-4C11-A679-01869B9EA844}"/>
          </ac:spMkLst>
        </pc:spChg>
        <pc:spChg chg="add mod ord">
          <ac:chgData name="мария подольская" userId="3dbf4100ef1b69f4" providerId="LiveId" clId="{EA4ECFC0-7D35-44A4-9689-4E9A779ABDD3}" dt="2023-12-03T18:21:04.438" v="1254" actId="5793"/>
          <ac:spMkLst>
            <pc:docMk/>
            <pc:sldMk cId="2748037421" sldId="264"/>
            <ac:spMk id="5" creationId="{03A99961-DEFB-47C5-ACD3-BD9B6AE52585}"/>
          </ac:spMkLst>
        </pc:spChg>
      </pc:sldChg>
      <pc:sldChg chg="modSp new mod">
        <pc:chgData name="мария подольская" userId="3dbf4100ef1b69f4" providerId="LiveId" clId="{EA4ECFC0-7D35-44A4-9689-4E9A779ABDD3}" dt="2023-12-03T18:36:43.856" v="1753" actId="20577"/>
        <pc:sldMkLst>
          <pc:docMk/>
          <pc:sldMk cId="2892617605" sldId="264"/>
        </pc:sldMkLst>
        <pc:spChg chg="mod">
          <ac:chgData name="мария подольская" userId="3dbf4100ef1b69f4" providerId="LiveId" clId="{EA4ECFC0-7D35-44A4-9689-4E9A779ABDD3}" dt="2023-12-03T18:36:43.856" v="1753" actId="20577"/>
          <ac:spMkLst>
            <pc:docMk/>
            <pc:sldMk cId="2892617605" sldId="264"/>
            <ac:spMk id="2" creationId="{63EC5ACC-8839-4779-B47E-B20054B91947}"/>
          </ac:spMkLst>
        </pc:spChg>
      </pc:sldChg>
      <pc:sldChg chg="add ord">
        <pc:chgData name="мария подольская" userId="3dbf4100ef1b69f4" providerId="LiveId" clId="{EA4ECFC0-7D35-44A4-9689-4E9A779ABDD3}" dt="2023-12-03T18:37:35.936" v="1756"/>
        <pc:sldMkLst>
          <pc:docMk/>
          <pc:sldMk cId="942624492" sldId="265"/>
        </pc:sldMkLst>
      </pc:sldChg>
      <pc:sldChg chg="addSp delSp modSp new mod modAnim">
        <pc:chgData name="мария подольская" userId="3dbf4100ef1b69f4" providerId="LiveId" clId="{EA4ECFC0-7D35-44A4-9689-4E9A779ABDD3}" dt="2023-12-03T18:54:27.906" v="1804" actId="122"/>
        <pc:sldMkLst>
          <pc:docMk/>
          <pc:sldMk cId="4072502696" sldId="266"/>
        </pc:sldMkLst>
        <pc:spChg chg="mod">
          <ac:chgData name="мария подольская" userId="3dbf4100ef1b69f4" providerId="LiveId" clId="{EA4ECFC0-7D35-44A4-9689-4E9A779ABDD3}" dt="2023-12-03T18:54:27.906" v="1804" actId="122"/>
          <ac:spMkLst>
            <pc:docMk/>
            <pc:sldMk cId="4072502696" sldId="266"/>
            <ac:spMk id="2" creationId="{A226887B-AB1E-4C71-9E7D-D7CA2E1067CA}"/>
          </ac:spMkLst>
        </pc:spChg>
        <pc:spChg chg="del">
          <ac:chgData name="мария подольская" userId="3dbf4100ef1b69f4" providerId="LiveId" clId="{EA4ECFC0-7D35-44A4-9689-4E9A779ABDD3}" dt="2023-12-03T18:53:28.450" v="1772"/>
          <ac:spMkLst>
            <pc:docMk/>
            <pc:sldMk cId="4072502696" sldId="266"/>
            <ac:spMk id="3" creationId="{06E8CF1F-84F6-463F-976B-E0DBF1EF326A}"/>
          </ac:spMkLst>
        </pc:spChg>
        <pc:picChg chg="add mod">
          <ac:chgData name="мария подольская" userId="3dbf4100ef1b69f4" providerId="LiveId" clId="{EA4ECFC0-7D35-44A4-9689-4E9A779ABDD3}" dt="2023-12-03T18:53:43.260" v="1775" actId="14100"/>
          <ac:picMkLst>
            <pc:docMk/>
            <pc:sldMk cId="4072502696" sldId="266"/>
            <ac:picMk id="4" creationId="{F5967238-8D19-417A-9DC2-3C0EC711D4C9}"/>
          </ac:picMkLst>
        </pc:picChg>
      </pc:sldChg>
      <pc:sldMasterChg chg="addSldLayout">
        <pc:chgData name="мария подольская" userId="3dbf4100ef1b69f4" providerId="LiveId" clId="{EA4ECFC0-7D35-44A4-9689-4E9A779ABDD3}" dt="2023-12-03T13:00:25.996" v="0" actId="680"/>
        <pc:sldMasterMkLst>
          <pc:docMk/>
          <pc:sldMasterMk cId="914708514" sldId="2147483648"/>
        </pc:sldMasterMkLst>
        <pc:sldLayoutChg chg="add">
          <pc:chgData name="мария подольская" userId="3dbf4100ef1b69f4" providerId="LiveId" clId="{EA4ECFC0-7D35-44A4-9689-4E9A779ABDD3}" dt="2023-12-03T13:00:25.996" v="0" actId="680"/>
          <pc:sldLayoutMkLst>
            <pc:docMk/>
            <pc:sldMasterMk cId="914708514" sldId="2147483648"/>
            <pc:sldLayoutMk cId="6629933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3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6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64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3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44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7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3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0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5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4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12/27/2023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71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6BA2D-A101-4E09-9595-48F753295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154744"/>
            <a:ext cx="9144000" cy="805376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Архангельск»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олимпийского резерва имени Соколова льва Константиновича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77CF12-0B27-4C8C-B7FC-14140B20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093" y="1894449"/>
            <a:ext cx="7315200" cy="184912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воспитательная проблема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спортивной подготовки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гребле на байдарках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381DC-E8FD-4D0C-9BFF-842614868502}"/>
              </a:ext>
            </a:extLst>
          </p:cNvPr>
          <p:cNvSpPr txBox="1"/>
          <p:nvPr/>
        </p:nvSpPr>
        <p:spPr>
          <a:xfrm>
            <a:off x="3297897" y="4677898"/>
            <a:ext cx="559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 отделения гребли на байдарках и каноэ МБУ ДО СШОР им. Соколова Л.К.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Подольская Мария Сергеевна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Щеголихин Андрей Анатольевич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504A0-F512-4445-803E-84838FF1CDCD}"/>
              </a:ext>
            </a:extLst>
          </p:cNvPr>
          <p:cNvSpPr txBox="1"/>
          <p:nvPr/>
        </p:nvSpPr>
        <p:spPr>
          <a:xfrm>
            <a:off x="4684542" y="6372665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Архангельск, 2023 г.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679991-ABAA-43A7-B872-AB4E5C2D3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r="1568" b="10248"/>
          <a:stretch/>
        </p:blipFill>
        <p:spPr bwMode="auto">
          <a:xfrm>
            <a:off x="10499187" y="154744"/>
            <a:ext cx="1346607" cy="133643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9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13E0E7-6A5B-4A44-8408-75080350F589}"/>
              </a:ext>
            </a:extLst>
          </p:cNvPr>
          <p:cNvSpPr txBox="1">
            <a:spLocks/>
          </p:cNvSpPr>
          <p:nvPr/>
        </p:nvSpPr>
        <p:spPr>
          <a:xfrm>
            <a:off x="1355187" y="154744"/>
            <a:ext cx="9144000" cy="8053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sz="1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Архангельск»</a:t>
            </a:r>
            <a:br>
              <a:rPr lang="ru-RU" sz="1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олимпийского резерва имени Соколова льва Константиновича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D8EB5B-82A9-455A-942B-326C988A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187" y="179362"/>
            <a:ext cx="1347333" cy="1341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5439C4-33D4-4CEE-8527-2679212D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83" y="1931159"/>
            <a:ext cx="7315834" cy="2292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8D5512-FF81-4ED7-866C-9D3BB64D65E9}"/>
              </a:ext>
            </a:extLst>
          </p:cNvPr>
          <p:cNvSpPr txBox="1"/>
          <p:nvPr/>
        </p:nvSpPr>
        <p:spPr>
          <a:xfrm>
            <a:off x="3297897" y="4677898"/>
            <a:ext cx="5596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 отделения гребли на байдарках и каноэ МБУ ДО СШОР им. Соколова Л.К.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Подольская Мария Сергеевна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Щеголихин Андрей Анатольевич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7A22C-2B64-4847-8242-B159D12A296B}"/>
              </a:ext>
            </a:extLst>
          </p:cNvPr>
          <p:cNvSpPr txBox="1"/>
          <p:nvPr/>
        </p:nvSpPr>
        <p:spPr>
          <a:xfrm>
            <a:off x="4684542" y="6372665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Архангельск, 2023 г.</a:t>
            </a:r>
          </a:p>
        </p:txBody>
      </p:sp>
    </p:spTree>
    <p:extLst>
      <p:ext uri="{BB962C8B-B14F-4D97-AF65-F5344CB8AC3E}">
        <p14:creationId xmlns:p14="http://schemas.microsoft.com/office/powerpoint/2010/main" val="308357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1E69-D505-405E-BB3C-58E57D1F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86500"/>
            <a:ext cx="10373429" cy="886120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4C2A7F-C3EF-46A5-908C-EB0E996CB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422689"/>
            <a:ext cx="10495978" cy="336851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 – это взаимодействие индивида с другими индивидами. Межличностное общение отмечается неизбежностью, а также закономерностью возникновения в различных реальных группах.</a:t>
            </a: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423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068ED9-20BA-42D5-8413-8891F6FAE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066801"/>
            <a:ext cx="10957891" cy="472440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динамическую работу циклического характера. Отличительной особенностью гребли является то, что все движения гребца производятся на неустойчивой опоре, сидя (в байдарке) или стоя на одном колене (в каноэ). Весло в байдарке и каноэ не имеет жесткого соединения с лодкой – уключины.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значительно усложняет координацию движений, поэтому для овладения сложным двигательным навыком необходимо иметь высокий уровень развития координационных способностей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498513-3898-4088-9495-6E8CC1704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79110"/>
            <a:ext cx="10823577" cy="7824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Гребля на байдарках-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2C7674-9E0A-44AC-A0AF-B6292D236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8" y="3897982"/>
            <a:ext cx="4069236" cy="2780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99ECD-EF9B-4433-9788-D5310778F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5" y="3808428"/>
            <a:ext cx="4560234" cy="2518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824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33374-AE8C-4E77-B91E-E0253DF01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82804"/>
            <a:ext cx="10873050" cy="1046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гребли на байдарках  в Архангельской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B82CE-F668-4442-9CDE-953EF7A8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149311"/>
            <a:ext cx="10873050" cy="355739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Гребля в Архангельской области характеризуется: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Короткий основной сезон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погодные условия для обучения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Малоизвестность вида спорта в регионе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длительный период обучения основному навыку (гребля в байдарке)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1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485D5-C45E-4EBA-A21F-A52B63586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7" y="339366"/>
            <a:ext cx="10242317" cy="6315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ребят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14FF7C1-DDE0-4F16-B224-6C0A81011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22033"/>
              </p:ext>
            </p:extLst>
          </p:nvPr>
        </p:nvGraphicFramePr>
        <p:xfrm>
          <a:off x="405353" y="1508288"/>
          <a:ext cx="10765408" cy="501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352">
                  <a:extLst>
                    <a:ext uri="{9D8B030D-6E8A-4147-A177-3AD203B41FA5}">
                      <a16:colId xmlns:a16="http://schemas.microsoft.com/office/drawing/2014/main" val="3808295314"/>
                    </a:ext>
                  </a:extLst>
                </a:gridCol>
                <a:gridCol w="2691352">
                  <a:extLst>
                    <a:ext uri="{9D8B030D-6E8A-4147-A177-3AD203B41FA5}">
                      <a16:colId xmlns:a16="http://schemas.microsoft.com/office/drawing/2014/main" val="3550784875"/>
                    </a:ext>
                  </a:extLst>
                </a:gridCol>
                <a:gridCol w="2691352">
                  <a:extLst>
                    <a:ext uri="{9D8B030D-6E8A-4147-A177-3AD203B41FA5}">
                      <a16:colId xmlns:a16="http://schemas.microsoft.com/office/drawing/2014/main" val="980853024"/>
                    </a:ext>
                  </a:extLst>
                </a:gridCol>
                <a:gridCol w="2691352">
                  <a:extLst>
                    <a:ext uri="{9D8B030D-6E8A-4147-A177-3AD203B41FA5}">
                      <a16:colId xmlns:a16="http://schemas.microsoft.com/office/drawing/2014/main" val="1537006874"/>
                    </a:ext>
                  </a:extLst>
                </a:gridCol>
              </a:tblGrid>
              <a:tr h="50103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«Сезонные»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Пришли только на лето по разным причинам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Многих заставляют родители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16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общительны  в группе, мало заинтересованы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 спортсмен»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ru-R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Пришли из других видов спота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общительны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интерес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Выражены лидерские качества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«Бюджетник»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неблагополучных, не </a:t>
                      </a:r>
                      <a:r>
                        <a:rPr lang="ru-RU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поных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Разный </a:t>
                      </a:r>
                      <a:r>
                        <a:rPr lang="ru-RU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соц.статус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общительны, элементы агрессии и др.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маловыраженные категории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Разное телосложение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Разное вероисповедание и др.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Испытывают трудности в общении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2689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EF9929-2F5B-4D45-97A7-5051250D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6" y="4541363"/>
            <a:ext cx="2375553" cy="1362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67293C-5ED4-4A05-B1C8-1D0844F7B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28" y="4637987"/>
            <a:ext cx="2375553" cy="1640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72309F-A8A2-4D99-BC8A-0A3A01CF5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15" y="4722829"/>
            <a:ext cx="2318993" cy="1795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F2663-4084-4548-BCF5-C857F545A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3" y="4298623"/>
            <a:ext cx="1924050" cy="2086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094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33374-AE8C-4E77-B91E-E0253DF01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692" y="226243"/>
            <a:ext cx="10680569" cy="6787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4B82CE-F668-4442-9CDE-953EF7A8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904972"/>
            <a:ext cx="10873050" cy="511875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Межличностного общения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спортивной подготовки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гребле на байдарках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DC8D2C-D06C-4D12-A6A8-BDC0B90B2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3" y="3195687"/>
            <a:ext cx="5147035" cy="314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EDBC4-95AA-4332-BCD5-B20BD30CD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32" y="3355942"/>
            <a:ext cx="4157221" cy="2762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813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AFB53-8075-45B6-9E2F-91279786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870" y="509047"/>
            <a:ext cx="9375051" cy="11464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ПИОНЕРБОЛ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решения проблемы межличностного общения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CE2984-972C-4889-98C9-27688634E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" y="2980001"/>
            <a:ext cx="2875176" cy="2222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ACB4F6-668E-4E9A-8813-6A91B97CC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6" y="2611224"/>
            <a:ext cx="4732256" cy="3506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531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27953-24AF-4FD3-8395-D70AB04A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140" y="358219"/>
            <a:ext cx="10487414" cy="697583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Упрощенные правила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3034E9-7A9F-4056-884E-3FCFB1604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16" y="1555424"/>
            <a:ext cx="7277493" cy="399696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передачи ( паса) и более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до 21 очка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к туловищу  прижимать можно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шагов более 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Касание мяча вдвоем</a:t>
            </a:r>
          </a:p>
          <a:p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94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C5ACC-8839-4779-B47E-B20054B91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99C67-5104-4B46-B413-3DBE7022E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0" y="124905"/>
            <a:ext cx="3165475" cy="5316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9A134-B843-463A-A1D8-A02129C39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86" y="524365"/>
            <a:ext cx="3783272" cy="5118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5349C-9EEE-487F-8C51-906470DC5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9" y="1476473"/>
            <a:ext cx="4901938" cy="485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26176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326</TotalTime>
  <Words>379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Сектор</vt:lpstr>
      <vt:lpstr>МУНИЦИПАЛЬНОЕ БЮДЖЕТНОЕ УЧРЕЖДЕНИЕ ДОПОЛНИТЕЛЬНОГО ОБРАЗОВАНИЯ  ГОРОДСКОГО ОКРУГА «ГОРОД Архангельск» Спортивная школа олимпийского резерва имени Соколова льва Константиновича</vt:lpstr>
      <vt:lpstr>Межличностное общение</vt:lpstr>
      <vt:lpstr>Гребля на байдарках-</vt:lpstr>
      <vt:lpstr>Особенности гребли на байдарках  в Архангельской области</vt:lpstr>
      <vt:lpstr>Группы ребят</vt:lpstr>
      <vt:lpstr>Проблема</vt:lpstr>
      <vt:lpstr>ИГРА В ПИОНЕРБОЛ как способ решения проблемы межличностного общения</vt:lpstr>
      <vt:lpstr>Упрощенные правила</vt:lpstr>
      <vt:lpstr>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СШОР им. Соколова Л.К.</dc:title>
  <dc:creator>мария подольская</dc:creator>
  <cp:lastModifiedBy>мария подольская</cp:lastModifiedBy>
  <cp:revision>36</cp:revision>
  <dcterms:created xsi:type="dcterms:W3CDTF">2023-12-03T12:59:45Z</dcterms:created>
  <dcterms:modified xsi:type="dcterms:W3CDTF">2023-12-27T11:45:42Z</dcterms:modified>
</cp:coreProperties>
</file>